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9" r:id="rId3"/>
    <p:sldId id="297" r:id="rId4"/>
    <p:sldId id="298" r:id="rId5"/>
    <p:sldId id="299" r:id="rId6"/>
    <p:sldId id="300" r:id="rId7"/>
    <p:sldId id="301" r:id="rId8"/>
    <p:sldId id="302" r:id="rId9"/>
    <p:sldId id="303" r:id="rId10"/>
    <p:sldId id="304" r:id="rId11"/>
    <p:sldId id="295" r:id="rId12"/>
    <p:sldId id="296" r:id="rId13"/>
    <p:sldId id="293" r:id="rId14"/>
    <p:sldId id="294" r:id="rId15"/>
    <p:sldId id="291" r:id="rId16"/>
    <p:sldId id="292" r:id="rId17"/>
    <p:sldId id="290" r:id="rId18"/>
    <p:sldId id="287" r:id="rId19"/>
    <p:sldId id="305" r:id="rId20"/>
    <p:sldId id="306" r:id="rId21"/>
    <p:sldId id="307" r:id="rId22"/>
    <p:sldId id="308" r:id="rId23"/>
    <p:sldId id="288" r:id="rId24"/>
  </p:sldIdLst>
  <p:sldSz cx="12192000" cy="685800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FF"/>
    <a:srgbClr val="00CC00"/>
    <a:srgbClr val="006600"/>
    <a:srgbClr val="FF7C80"/>
    <a:srgbClr val="CCECFF"/>
    <a:srgbClr val="99CCFF"/>
    <a:srgbClr val="FF99FF"/>
    <a:srgbClr val="003300"/>
    <a:srgbClr val="CC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59" d="100"/>
          <a:sy n="59" d="100"/>
        </p:scale>
        <p:origin x="90" y="48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4234694-40F2-462A-B9A8-87C6C026CA98}"/>
              </a:ext>
            </a:extLst>
          </p:cNvPr>
          <p:cNvGrpSpPr/>
          <p:nvPr userDrawn="1"/>
        </p:nvGrpSpPr>
        <p:grpSpPr>
          <a:xfrm>
            <a:off x="10011435" y="0"/>
            <a:ext cx="2180569" cy="1129858"/>
            <a:chOff x="10011435" y="0"/>
            <a:chExt cx="2180569" cy="1129858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B8173B5F-0944-4B8A-9DFA-7F9EF76DFF48}"/>
                </a:ext>
              </a:extLst>
            </p:cNvPr>
            <p:cNvSpPr/>
            <p:nvPr/>
          </p:nvSpPr>
          <p:spPr bwMode="auto">
            <a:xfrm rot="16200000">
              <a:off x="10536791" y="-525356"/>
              <a:ext cx="1129858" cy="2180569"/>
            </a:xfrm>
            <a:prstGeom prst="rect">
              <a:avLst/>
            </a:prstGeom>
            <a:solidFill>
              <a:srgbClr val="99CC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9DC1D74F-78F4-4977-AFC0-4E19970A2EB4}"/>
                </a:ext>
              </a:extLst>
            </p:cNvPr>
            <p:cNvSpPr txBox="1"/>
            <p:nvPr/>
          </p:nvSpPr>
          <p:spPr>
            <a:xfrm>
              <a:off x="10168110" y="144095"/>
              <a:ext cx="990110" cy="53862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5400" b="1" dirty="0">
                  <a:ln w="381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+mj-ea"/>
                  <a:ea typeface="+mj-ea"/>
                </a:rPr>
                <a:t>日本地図</a:t>
              </a:r>
              <a:endParaRPr lang="en-US" altLang="ja-JP" sz="5400" b="1" dirty="0">
                <a:ln w="381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endParaRPr>
            </a:p>
            <a:p>
              <a:r>
                <a:rPr lang="ja-JP" altLang="en-US" sz="5400" b="1" dirty="0">
                  <a:ln w="381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+mj-ea"/>
                  <a:ea typeface="+mj-ea"/>
                </a:rPr>
                <a:t>クイズ</a:t>
              </a:r>
              <a:endParaRPr kumimoji="1" lang="ja-JP" altLang="en-US" sz="5400" b="1" dirty="0">
                <a:ln w="381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E53BF50B-B82C-4DC1-AB10-A69F1A84A044}"/>
                </a:ext>
              </a:extLst>
            </p:cNvPr>
            <p:cNvSpPr/>
            <p:nvPr/>
          </p:nvSpPr>
          <p:spPr>
            <a:xfrm>
              <a:off x="10168675" y="141989"/>
              <a:ext cx="1935215" cy="901745"/>
            </a:xfrm>
            <a:custGeom>
              <a:avLst/>
              <a:gdLst>
                <a:gd name="connsiteX0" fmla="*/ 3886200 w 49034698"/>
                <a:gd name="connsiteY0" fmla="*/ 46443899 h 56921399"/>
                <a:gd name="connsiteX1" fmla="*/ 4457700 w 49034698"/>
                <a:gd name="connsiteY1" fmla="*/ 46596299 h 56921399"/>
                <a:gd name="connsiteX2" fmla="*/ 4457700 w 49034698"/>
                <a:gd name="connsiteY2" fmla="*/ 46901099 h 56921399"/>
                <a:gd name="connsiteX3" fmla="*/ 4838700 w 49034698"/>
                <a:gd name="connsiteY3" fmla="*/ 47701199 h 56921399"/>
                <a:gd name="connsiteX4" fmla="*/ 5638800 w 49034698"/>
                <a:gd name="connsiteY4" fmla="*/ 47815499 h 56921399"/>
                <a:gd name="connsiteX5" fmla="*/ 6248399 w 49034698"/>
                <a:gd name="connsiteY5" fmla="*/ 47548799 h 56921399"/>
                <a:gd name="connsiteX6" fmla="*/ 6667498 w 49034698"/>
                <a:gd name="connsiteY6" fmla="*/ 47929799 h 56921399"/>
                <a:gd name="connsiteX7" fmla="*/ 6362700 w 49034698"/>
                <a:gd name="connsiteY7" fmla="*/ 48463199 h 56921399"/>
                <a:gd name="connsiteX8" fmla="*/ 5829300 w 49034698"/>
                <a:gd name="connsiteY8" fmla="*/ 48653699 h 56921399"/>
                <a:gd name="connsiteX9" fmla="*/ 5829300 w 49034698"/>
                <a:gd name="connsiteY9" fmla="*/ 48996599 h 56921399"/>
                <a:gd name="connsiteX10" fmla="*/ 7124698 w 49034698"/>
                <a:gd name="connsiteY10" fmla="*/ 49148999 h 56921399"/>
                <a:gd name="connsiteX11" fmla="*/ 7124698 w 49034698"/>
                <a:gd name="connsiteY11" fmla="*/ 49987199 h 56921399"/>
                <a:gd name="connsiteX12" fmla="*/ 7467598 w 49034698"/>
                <a:gd name="connsiteY12" fmla="*/ 50253899 h 56921399"/>
                <a:gd name="connsiteX13" fmla="*/ 6400798 w 49034698"/>
                <a:gd name="connsiteY13" fmla="*/ 51587399 h 56921399"/>
                <a:gd name="connsiteX14" fmla="*/ 5334000 w 49034698"/>
                <a:gd name="connsiteY14" fmla="*/ 55664099 h 56921399"/>
                <a:gd name="connsiteX15" fmla="*/ 4724400 w 49034698"/>
                <a:gd name="connsiteY15" fmla="*/ 55397399 h 56921399"/>
                <a:gd name="connsiteX16" fmla="*/ 4495800 w 49034698"/>
                <a:gd name="connsiteY16" fmla="*/ 55625999 h 56921399"/>
                <a:gd name="connsiteX17" fmla="*/ 4914900 w 49034698"/>
                <a:gd name="connsiteY17" fmla="*/ 56349899 h 56921399"/>
                <a:gd name="connsiteX18" fmla="*/ 3505200 w 49034698"/>
                <a:gd name="connsiteY18" fmla="*/ 56921399 h 56921399"/>
                <a:gd name="connsiteX19" fmla="*/ 3581399 w 49034698"/>
                <a:gd name="connsiteY19" fmla="*/ 56197499 h 56921399"/>
                <a:gd name="connsiteX20" fmla="*/ 3619500 w 49034698"/>
                <a:gd name="connsiteY20" fmla="*/ 55092599 h 56921399"/>
                <a:gd name="connsiteX21" fmla="*/ 3086099 w 49034698"/>
                <a:gd name="connsiteY21" fmla="*/ 54902099 h 56921399"/>
                <a:gd name="connsiteX22" fmla="*/ 2781300 w 49034698"/>
                <a:gd name="connsiteY22" fmla="*/ 55664099 h 56921399"/>
                <a:gd name="connsiteX23" fmla="*/ 3124198 w 49034698"/>
                <a:gd name="connsiteY23" fmla="*/ 56121299 h 56921399"/>
                <a:gd name="connsiteX24" fmla="*/ 3009900 w 49034698"/>
                <a:gd name="connsiteY24" fmla="*/ 56464199 h 56921399"/>
                <a:gd name="connsiteX25" fmla="*/ 1828800 w 49034698"/>
                <a:gd name="connsiteY25" fmla="*/ 56349899 h 56921399"/>
                <a:gd name="connsiteX26" fmla="*/ 1828800 w 49034698"/>
                <a:gd name="connsiteY26" fmla="*/ 55702199 h 56921399"/>
                <a:gd name="connsiteX27" fmla="*/ 2171698 w 49034698"/>
                <a:gd name="connsiteY27" fmla="*/ 55664099 h 56921399"/>
                <a:gd name="connsiteX28" fmla="*/ 2324099 w 49034698"/>
                <a:gd name="connsiteY28" fmla="*/ 54787799 h 56921399"/>
                <a:gd name="connsiteX29" fmla="*/ 1676399 w 49034698"/>
                <a:gd name="connsiteY29" fmla="*/ 54140099 h 56921399"/>
                <a:gd name="connsiteX30" fmla="*/ 1638300 w 49034698"/>
                <a:gd name="connsiteY30" fmla="*/ 53187599 h 56921399"/>
                <a:gd name="connsiteX31" fmla="*/ 1295399 w 49034698"/>
                <a:gd name="connsiteY31" fmla="*/ 52349399 h 56921399"/>
                <a:gd name="connsiteX32" fmla="*/ 1676399 w 49034698"/>
                <a:gd name="connsiteY32" fmla="*/ 51815999 h 56921399"/>
                <a:gd name="connsiteX33" fmla="*/ 2400299 w 49034698"/>
                <a:gd name="connsiteY33" fmla="*/ 51892199 h 56921399"/>
                <a:gd name="connsiteX34" fmla="*/ 3238499 w 49034698"/>
                <a:gd name="connsiteY34" fmla="*/ 50787299 h 56921399"/>
                <a:gd name="connsiteX35" fmla="*/ 2133599 w 49034698"/>
                <a:gd name="connsiteY35" fmla="*/ 49453799 h 56921399"/>
                <a:gd name="connsiteX36" fmla="*/ 1828800 w 49034698"/>
                <a:gd name="connsiteY36" fmla="*/ 49568099 h 56921399"/>
                <a:gd name="connsiteX37" fmla="*/ 2209799 w 49034698"/>
                <a:gd name="connsiteY37" fmla="*/ 50977799 h 56921399"/>
                <a:gd name="connsiteX38" fmla="*/ 1600200 w 49034698"/>
                <a:gd name="connsiteY38" fmla="*/ 51282599 h 56921399"/>
                <a:gd name="connsiteX39" fmla="*/ 1600200 w 49034698"/>
                <a:gd name="connsiteY39" fmla="*/ 50901599 h 56921399"/>
                <a:gd name="connsiteX40" fmla="*/ 609599 w 49034698"/>
                <a:gd name="connsiteY40" fmla="*/ 51206399 h 56921399"/>
                <a:gd name="connsiteX41" fmla="*/ 114300 w 49034698"/>
                <a:gd name="connsiteY41" fmla="*/ 49987199 h 56921399"/>
                <a:gd name="connsiteX42" fmla="*/ 990600 w 49034698"/>
                <a:gd name="connsiteY42" fmla="*/ 50444399 h 56921399"/>
                <a:gd name="connsiteX43" fmla="*/ 952500 w 49034698"/>
                <a:gd name="connsiteY43" fmla="*/ 49796699 h 56921399"/>
                <a:gd name="connsiteX44" fmla="*/ 76200 w 49034698"/>
                <a:gd name="connsiteY44" fmla="*/ 49377599 h 56921399"/>
                <a:gd name="connsiteX45" fmla="*/ 0 w 49034698"/>
                <a:gd name="connsiteY45" fmla="*/ 48729899 h 56921399"/>
                <a:gd name="connsiteX46" fmla="*/ 914400 w 49034698"/>
                <a:gd name="connsiteY46" fmla="*/ 48577499 h 56921399"/>
                <a:gd name="connsiteX47" fmla="*/ 1409699 w 49034698"/>
                <a:gd name="connsiteY47" fmla="*/ 48005999 h 56921399"/>
                <a:gd name="connsiteX48" fmla="*/ 1752600 w 49034698"/>
                <a:gd name="connsiteY48" fmla="*/ 48082199 h 56921399"/>
                <a:gd name="connsiteX49" fmla="*/ 2133599 w 49034698"/>
                <a:gd name="connsiteY49" fmla="*/ 47548799 h 56921399"/>
                <a:gd name="connsiteX50" fmla="*/ 2552700 w 49034698"/>
                <a:gd name="connsiteY50" fmla="*/ 47548799 h 56921399"/>
                <a:gd name="connsiteX51" fmla="*/ 2933700 w 49034698"/>
                <a:gd name="connsiteY51" fmla="*/ 46748699 h 56921399"/>
                <a:gd name="connsiteX52" fmla="*/ 14096998 w 49034698"/>
                <a:gd name="connsiteY52" fmla="*/ 45072299 h 56921399"/>
                <a:gd name="connsiteX53" fmla="*/ 15430498 w 49034698"/>
                <a:gd name="connsiteY53" fmla="*/ 45681899 h 56921399"/>
                <a:gd name="connsiteX54" fmla="*/ 15620998 w 49034698"/>
                <a:gd name="connsiteY54" fmla="*/ 46939199 h 56921399"/>
                <a:gd name="connsiteX55" fmla="*/ 15049498 w 49034698"/>
                <a:gd name="connsiteY55" fmla="*/ 47510699 h 56921399"/>
                <a:gd name="connsiteX56" fmla="*/ 14782798 w 49034698"/>
                <a:gd name="connsiteY56" fmla="*/ 47815499 h 56921399"/>
                <a:gd name="connsiteX57" fmla="*/ 13944598 w 49034698"/>
                <a:gd name="connsiteY57" fmla="*/ 48767999 h 56921399"/>
                <a:gd name="connsiteX58" fmla="*/ 13106398 w 49034698"/>
                <a:gd name="connsiteY58" fmla="*/ 48005999 h 56921399"/>
                <a:gd name="connsiteX59" fmla="*/ 11582400 w 49034698"/>
                <a:gd name="connsiteY59" fmla="*/ 48463199 h 56921399"/>
                <a:gd name="connsiteX60" fmla="*/ 10248898 w 49034698"/>
                <a:gd name="connsiteY60" fmla="*/ 50977799 h 56921399"/>
                <a:gd name="connsiteX61" fmla="*/ 9296398 w 49034698"/>
                <a:gd name="connsiteY61" fmla="*/ 50558699 h 56921399"/>
                <a:gd name="connsiteX62" fmla="*/ 8496298 w 49034698"/>
                <a:gd name="connsiteY62" fmla="*/ 48310799 h 56921399"/>
                <a:gd name="connsiteX63" fmla="*/ 9639298 w 49034698"/>
                <a:gd name="connsiteY63" fmla="*/ 47282099 h 56921399"/>
                <a:gd name="connsiteX64" fmla="*/ 9677400 w 49034698"/>
                <a:gd name="connsiteY64" fmla="*/ 46558199 h 56921399"/>
                <a:gd name="connsiteX65" fmla="*/ 10439398 w 49034698"/>
                <a:gd name="connsiteY65" fmla="*/ 45872399 h 56921399"/>
                <a:gd name="connsiteX66" fmla="*/ 11315698 w 49034698"/>
                <a:gd name="connsiteY66" fmla="*/ 46367699 h 56921399"/>
                <a:gd name="connsiteX67" fmla="*/ 12039598 w 49034698"/>
                <a:gd name="connsiteY67" fmla="*/ 46139099 h 56921399"/>
                <a:gd name="connsiteX68" fmla="*/ 12572998 w 49034698"/>
                <a:gd name="connsiteY68" fmla="*/ 45415199 h 56921399"/>
                <a:gd name="connsiteX69" fmla="*/ 34534926 w 49034698"/>
                <a:gd name="connsiteY69" fmla="*/ 17030700 h 56921399"/>
                <a:gd name="connsiteX70" fmla="*/ 35906526 w 49034698"/>
                <a:gd name="connsiteY70" fmla="*/ 17749157 h 56921399"/>
                <a:gd name="connsiteX71" fmla="*/ 36559670 w 49034698"/>
                <a:gd name="connsiteY71" fmla="*/ 17618529 h 56921399"/>
                <a:gd name="connsiteX72" fmla="*/ 36167782 w 49034698"/>
                <a:gd name="connsiteY72" fmla="*/ 20884243 h 56921399"/>
                <a:gd name="connsiteX73" fmla="*/ 38061898 w 49034698"/>
                <a:gd name="connsiteY73" fmla="*/ 24476530 h 56921399"/>
                <a:gd name="connsiteX74" fmla="*/ 37735326 w 49034698"/>
                <a:gd name="connsiteY74" fmla="*/ 26631901 h 56921399"/>
                <a:gd name="connsiteX75" fmla="*/ 36624982 w 49034698"/>
                <a:gd name="connsiteY75" fmla="*/ 28199444 h 56921399"/>
                <a:gd name="connsiteX76" fmla="*/ 36820926 w 49034698"/>
                <a:gd name="connsiteY76" fmla="*/ 29897613 h 56921399"/>
                <a:gd name="connsiteX77" fmla="*/ 35188070 w 49034698"/>
                <a:gd name="connsiteY77" fmla="*/ 30028243 h 56921399"/>
                <a:gd name="connsiteX78" fmla="*/ 34861498 w 49034698"/>
                <a:gd name="connsiteY78" fmla="*/ 31595785 h 56921399"/>
                <a:gd name="connsiteX79" fmla="*/ 34926810 w 49034698"/>
                <a:gd name="connsiteY79" fmla="*/ 35188071 h 56921399"/>
                <a:gd name="connsiteX80" fmla="*/ 34665554 w 49034698"/>
                <a:gd name="connsiteY80" fmla="*/ 35645271 h 56921399"/>
                <a:gd name="connsiteX81" fmla="*/ 33816470 w 49034698"/>
                <a:gd name="connsiteY81" fmla="*/ 38127213 h 56921399"/>
                <a:gd name="connsiteX82" fmla="*/ 34600242 w 49034698"/>
                <a:gd name="connsiteY82" fmla="*/ 40021327 h 56921399"/>
                <a:gd name="connsiteX83" fmla="*/ 33032698 w 49034698"/>
                <a:gd name="connsiteY83" fmla="*/ 40739785 h 56921399"/>
                <a:gd name="connsiteX84" fmla="*/ 33032698 w 49034698"/>
                <a:gd name="connsiteY84" fmla="*/ 42046071 h 56921399"/>
                <a:gd name="connsiteX85" fmla="*/ 31399842 w 49034698"/>
                <a:gd name="connsiteY85" fmla="*/ 42699213 h 56921399"/>
                <a:gd name="connsiteX86" fmla="*/ 31269210 w 49034698"/>
                <a:gd name="connsiteY86" fmla="*/ 41850127 h 56921399"/>
                <a:gd name="connsiteX87" fmla="*/ 31922354 w 49034698"/>
                <a:gd name="connsiteY87" fmla="*/ 40086643 h 56921399"/>
                <a:gd name="connsiteX88" fmla="*/ 31334526 w 49034698"/>
                <a:gd name="connsiteY88" fmla="*/ 39956013 h 56921399"/>
                <a:gd name="connsiteX89" fmla="*/ 30746698 w 49034698"/>
                <a:gd name="connsiteY89" fmla="*/ 41458243 h 56921399"/>
                <a:gd name="connsiteX90" fmla="*/ 29244470 w 49034698"/>
                <a:gd name="connsiteY90" fmla="*/ 41458243 h 56921399"/>
                <a:gd name="connsiteX91" fmla="*/ 28983210 w 49034698"/>
                <a:gd name="connsiteY91" fmla="*/ 43287043 h 56921399"/>
                <a:gd name="connsiteX92" fmla="*/ 28264754 w 49034698"/>
                <a:gd name="connsiteY92" fmla="*/ 43940185 h 56921399"/>
                <a:gd name="connsiteX93" fmla="*/ 27938182 w 49034698"/>
                <a:gd name="connsiteY93" fmla="*/ 42046071 h 56921399"/>
                <a:gd name="connsiteX94" fmla="*/ 26566582 w 49034698"/>
                <a:gd name="connsiteY94" fmla="*/ 43940185 h 56921399"/>
                <a:gd name="connsiteX95" fmla="*/ 23104928 w 49034698"/>
                <a:gd name="connsiteY95" fmla="*/ 43417671 h 56921399"/>
                <a:gd name="connsiteX96" fmla="*/ 21929270 w 49034698"/>
                <a:gd name="connsiteY96" fmla="*/ 42437955 h 56921399"/>
                <a:gd name="connsiteX97" fmla="*/ 21341442 w 49034698"/>
                <a:gd name="connsiteY97" fmla="*/ 43940185 h 56921399"/>
                <a:gd name="connsiteX98" fmla="*/ 22778354 w 49034698"/>
                <a:gd name="connsiteY98" fmla="*/ 45311787 h 56921399"/>
                <a:gd name="connsiteX99" fmla="*/ 20818926 w 49034698"/>
                <a:gd name="connsiteY99" fmla="*/ 45834299 h 56921399"/>
                <a:gd name="connsiteX100" fmla="*/ 19316700 w 49034698"/>
                <a:gd name="connsiteY100" fmla="*/ 47859043 h 56921399"/>
                <a:gd name="connsiteX101" fmla="*/ 19055442 w 49034698"/>
                <a:gd name="connsiteY101" fmla="*/ 48446871 h 56921399"/>
                <a:gd name="connsiteX102" fmla="*/ 17291954 w 49034698"/>
                <a:gd name="connsiteY102" fmla="*/ 47467155 h 56921399"/>
                <a:gd name="connsiteX103" fmla="*/ 16704126 w 49034698"/>
                <a:gd name="connsiteY103" fmla="*/ 45507727 h 56921399"/>
                <a:gd name="connsiteX104" fmla="*/ 18010412 w 49034698"/>
                <a:gd name="connsiteY104" fmla="*/ 44332071 h 56921399"/>
                <a:gd name="connsiteX105" fmla="*/ 17553214 w 49034698"/>
                <a:gd name="connsiteY105" fmla="*/ 43678927 h 56921399"/>
                <a:gd name="connsiteX106" fmla="*/ 14940644 w 49034698"/>
                <a:gd name="connsiteY106" fmla="*/ 43874871 h 56921399"/>
                <a:gd name="connsiteX107" fmla="*/ 8082642 w 49034698"/>
                <a:gd name="connsiteY107" fmla="*/ 46291499 h 56921399"/>
                <a:gd name="connsiteX108" fmla="*/ 4816927 w 49034698"/>
                <a:gd name="connsiteY108" fmla="*/ 45964927 h 56921399"/>
                <a:gd name="connsiteX109" fmla="*/ 4490357 w 49034698"/>
                <a:gd name="connsiteY109" fmla="*/ 45050527 h 56921399"/>
                <a:gd name="connsiteX110" fmla="*/ 10499270 w 49034698"/>
                <a:gd name="connsiteY110" fmla="*/ 40609155 h 56921399"/>
                <a:gd name="connsiteX111" fmla="*/ 12524012 w 49034698"/>
                <a:gd name="connsiteY111" fmla="*/ 40870413 h 56921399"/>
                <a:gd name="connsiteX112" fmla="*/ 17226642 w 49034698"/>
                <a:gd name="connsiteY112" fmla="*/ 39760071 h 56921399"/>
                <a:gd name="connsiteX113" fmla="*/ 18336986 w 49034698"/>
                <a:gd name="connsiteY113" fmla="*/ 40674471 h 56921399"/>
                <a:gd name="connsiteX114" fmla="*/ 19577954 w 49034698"/>
                <a:gd name="connsiteY114" fmla="*/ 40151955 h 56921399"/>
                <a:gd name="connsiteX115" fmla="*/ 19577954 w 49034698"/>
                <a:gd name="connsiteY115" fmla="*/ 38649727 h 56921399"/>
                <a:gd name="connsiteX116" fmla="*/ 21602698 w 49034698"/>
                <a:gd name="connsiteY116" fmla="*/ 36429043 h 56921399"/>
                <a:gd name="connsiteX117" fmla="*/ 22190526 w 49034698"/>
                <a:gd name="connsiteY117" fmla="*/ 33293955 h 56921399"/>
                <a:gd name="connsiteX118" fmla="*/ 23823382 w 49034698"/>
                <a:gd name="connsiteY118" fmla="*/ 33293955 h 56921399"/>
                <a:gd name="connsiteX119" fmla="*/ 23235554 w 49034698"/>
                <a:gd name="connsiteY119" fmla="*/ 34404299 h 56921399"/>
                <a:gd name="connsiteX120" fmla="*/ 23235554 w 49034698"/>
                <a:gd name="connsiteY120" fmla="*/ 35775899 h 56921399"/>
                <a:gd name="connsiteX121" fmla="*/ 29962926 w 49034698"/>
                <a:gd name="connsiteY121" fmla="*/ 30812013 h 56921399"/>
                <a:gd name="connsiteX122" fmla="*/ 31595782 w 49034698"/>
                <a:gd name="connsiteY122" fmla="*/ 20622987 h 56921399"/>
                <a:gd name="connsiteX123" fmla="*/ 32444870 w 49034698"/>
                <a:gd name="connsiteY123" fmla="*/ 20100472 h 56921399"/>
                <a:gd name="connsiteX124" fmla="*/ 33098010 w 49034698"/>
                <a:gd name="connsiteY124" fmla="*/ 18663557 h 56921399"/>
                <a:gd name="connsiteX125" fmla="*/ 33881782 w 49034698"/>
                <a:gd name="connsiteY125" fmla="*/ 18794187 h 56921399"/>
                <a:gd name="connsiteX126" fmla="*/ 34208354 w 49034698"/>
                <a:gd name="connsiteY126" fmla="*/ 19969843 h 56921399"/>
                <a:gd name="connsiteX127" fmla="*/ 35579954 w 49034698"/>
                <a:gd name="connsiteY127" fmla="*/ 19577957 h 56921399"/>
                <a:gd name="connsiteX128" fmla="*/ 35579954 w 49034698"/>
                <a:gd name="connsiteY128" fmla="*/ 18336987 h 56921399"/>
                <a:gd name="connsiteX129" fmla="*/ 34208354 w 49034698"/>
                <a:gd name="connsiteY129" fmla="*/ 18663557 h 56921399"/>
                <a:gd name="connsiteX130" fmla="*/ 37566598 w 49034698"/>
                <a:gd name="connsiteY130" fmla="*/ 0 h 56921399"/>
                <a:gd name="connsiteX131" fmla="*/ 40690798 w 49034698"/>
                <a:gd name="connsiteY131" fmla="*/ 4191000 h 56921399"/>
                <a:gd name="connsiteX132" fmla="*/ 44843698 w 49034698"/>
                <a:gd name="connsiteY132" fmla="*/ 6362700 h 56921399"/>
                <a:gd name="connsiteX133" fmla="*/ 45186598 w 49034698"/>
                <a:gd name="connsiteY133" fmla="*/ 7048500 h 56921399"/>
                <a:gd name="connsiteX134" fmla="*/ 46405798 w 49034698"/>
                <a:gd name="connsiteY134" fmla="*/ 7124699 h 56921399"/>
                <a:gd name="connsiteX135" fmla="*/ 48310798 w 49034698"/>
                <a:gd name="connsiteY135" fmla="*/ 5333999 h 56921399"/>
                <a:gd name="connsiteX136" fmla="*/ 47548798 w 49034698"/>
                <a:gd name="connsiteY136" fmla="*/ 7772400 h 56921399"/>
                <a:gd name="connsiteX137" fmla="*/ 48044098 w 49034698"/>
                <a:gd name="connsiteY137" fmla="*/ 9334500 h 56921399"/>
                <a:gd name="connsiteX138" fmla="*/ 49034698 w 49034698"/>
                <a:gd name="connsiteY138" fmla="*/ 10058400 h 56921399"/>
                <a:gd name="connsiteX139" fmla="*/ 45758098 w 49034698"/>
                <a:gd name="connsiteY139" fmla="*/ 11163300 h 56921399"/>
                <a:gd name="connsiteX140" fmla="*/ 44653198 w 49034698"/>
                <a:gd name="connsiteY140" fmla="*/ 10896599 h 56921399"/>
                <a:gd name="connsiteX141" fmla="*/ 42367198 w 49034698"/>
                <a:gd name="connsiteY141" fmla="*/ 13030200 h 56921399"/>
                <a:gd name="connsiteX142" fmla="*/ 41986198 w 49034698"/>
                <a:gd name="connsiteY142" fmla="*/ 15621000 h 56921399"/>
                <a:gd name="connsiteX143" fmla="*/ 36918898 w 49034698"/>
                <a:gd name="connsiteY143" fmla="*/ 12382500 h 56921399"/>
                <a:gd name="connsiteX144" fmla="*/ 35166298 w 49034698"/>
                <a:gd name="connsiteY144" fmla="*/ 13639800 h 56921399"/>
                <a:gd name="connsiteX145" fmla="*/ 33261298 w 49034698"/>
                <a:gd name="connsiteY145" fmla="*/ 12877800 h 56921399"/>
                <a:gd name="connsiteX146" fmla="*/ 32689798 w 49034698"/>
                <a:gd name="connsiteY146" fmla="*/ 14058900 h 56921399"/>
                <a:gd name="connsiteX147" fmla="*/ 34137598 w 49034698"/>
                <a:gd name="connsiteY147" fmla="*/ 14706600 h 56921399"/>
                <a:gd name="connsiteX148" fmla="*/ 35242498 w 49034698"/>
                <a:gd name="connsiteY148" fmla="*/ 15849600 h 56921399"/>
                <a:gd name="connsiteX149" fmla="*/ 34785298 w 49034698"/>
                <a:gd name="connsiteY149" fmla="*/ 16306800 h 56921399"/>
                <a:gd name="connsiteX150" fmla="*/ 33756598 w 49034698"/>
                <a:gd name="connsiteY150" fmla="*/ 15887700 h 56921399"/>
                <a:gd name="connsiteX151" fmla="*/ 33032698 w 49034698"/>
                <a:gd name="connsiteY151" fmla="*/ 17297400 h 56921399"/>
                <a:gd name="connsiteX152" fmla="*/ 32346898 w 49034698"/>
                <a:gd name="connsiteY152" fmla="*/ 17602200 h 56921399"/>
                <a:gd name="connsiteX153" fmla="*/ 31699198 w 49034698"/>
                <a:gd name="connsiteY153" fmla="*/ 16802100 h 56921399"/>
                <a:gd name="connsiteX154" fmla="*/ 32270698 w 49034698"/>
                <a:gd name="connsiteY154" fmla="*/ 15125699 h 56921399"/>
                <a:gd name="connsiteX155" fmla="*/ 31241998 w 49034698"/>
                <a:gd name="connsiteY155" fmla="*/ 14173199 h 56921399"/>
                <a:gd name="connsiteX156" fmla="*/ 31661098 w 49034698"/>
                <a:gd name="connsiteY156" fmla="*/ 12496800 h 56921399"/>
                <a:gd name="connsiteX157" fmla="*/ 33451798 w 49034698"/>
                <a:gd name="connsiteY157" fmla="*/ 11087100 h 56921399"/>
                <a:gd name="connsiteX158" fmla="*/ 32918398 w 49034698"/>
                <a:gd name="connsiteY158" fmla="*/ 10020300 h 56921399"/>
                <a:gd name="connsiteX159" fmla="*/ 33146998 w 49034698"/>
                <a:gd name="connsiteY159" fmla="*/ 9486899 h 56921399"/>
                <a:gd name="connsiteX160" fmla="*/ 35547298 w 49034698"/>
                <a:gd name="connsiteY160" fmla="*/ 10248900 h 56921399"/>
                <a:gd name="connsiteX161" fmla="*/ 37376098 w 49034698"/>
                <a:gd name="connsiteY161" fmla="*/ 4114800 h 56921399"/>
                <a:gd name="connsiteX162" fmla="*/ 36918898 w 49034698"/>
                <a:gd name="connsiteY162" fmla="*/ 876300 h 56921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</a:cxnLst>
              <a:rect l="l" t="t" r="r" b="b"/>
              <a:pathLst>
                <a:path w="49034698" h="56921399">
                  <a:moveTo>
                    <a:pt x="3886200" y="46443899"/>
                  </a:moveTo>
                  <a:lnTo>
                    <a:pt x="4457700" y="46596299"/>
                  </a:lnTo>
                  <a:lnTo>
                    <a:pt x="4457700" y="46901099"/>
                  </a:lnTo>
                  <a:lnTo>
                    <a:pt x="4838700" y="47701199"/>
                  </a:lnTo>
                  <a:lnTo>
                    <a:pt x="5638800" y="47815499"/>
                  </a:lnTo>
                  <a:lnTo>
                    <a:pt x="6248399" y="47548799"/>
                  </a:lnTo>
                  <a:lnTo>
                    <a:pt x="6667498" y="47929799"/>
                  </a:lnTo>
                  <a:lnTo>
                    <a:pt x="6362700" y="48463199"/>
                  </a:lnTo>
                  <a:lnTo>
                    <a:pt x="5829300" y="48653699"/>
                  </a:lnTo>
                  <a:lnTo>
                    <a:pt x="5829300" y="48996599"/>
                  </a:lnTo>
                  <a:lnTo>
                    <a:pt x="7124698" y="49148999"/>
                  </a:lnTo>
                  <a:lnTo>
                    <a:pt x="7124698" y="49987199"/>
                  </a:lnTo>
                  <a:lnTo>
                    <a:pt x="7467598" y="50253899"/>
                  </a:lnTo>
                  <a:lnTo>
                    <a:pt x="6400798" y="51587399"/>
                  </a:lnTo>
                  <a:lnTo>
                    <a:pt x="5334000" y="55664099"/>
                  </a:lnTo>
                  <a:lnTo>
                    <a:pt x="4724400" y="55397399"/>
                  </a:lnTo>
                  <a:lnTo>
                    <a:pt x="4495800" y="55625999"/>
                  </a:lnTo>
                  <a:lnTo>
                    <a:pt x="4914900" y="56349899"/>
                  </a:lnTo>
                  <a:lnTo>
                    <a:pt x="3505200" y="56921399"/>
                  </a:lnTo>
                  <a:lnTo>
                    <a:pt x="3581399" y="56197499"/>
                  </a:lnTo>
                  <a:lnTo>
                    <a:pt x="3619500" y="55092599"/>
                  </a:lnTo>
                  <a:lnTo>
                    <a:pt x="3086099" y="54902099"/>
                  </a:lnTo>
                  <a:lnTo>
                    <a:pt x="2781300" y="55664099"/>
                  </a:lnTo>
                  <a:lnTo>
                    <a:pt x="3124198" y="56121299"/>
                  </a:lnTo>
                  <a:lnTo>
                    <a:pt x="3009900" y="56464199"/>
                  </a:lnTo>
                  <a:lnTo>
                    <a:pt x="1828800" y="56349899"/>
                  </a:lnTo>
                  <a:lnTo>
                    <a:pt x="1828800" y="55702199"/>
                  </a:lnTo>
                  <a:lnTo>
                    <a:pt x="2171698" y="55664099"/>
                  </a:lnTo>
                  <a:lnTo>
                    <a:pt x="2324099" y="54787799"/>
                  </a:lnTo>
                  <a:lnTo>
                    <a:pt x="1676399" y="54140099"/>
                  </a:lnTo>
                  <a:lnTo>
                    <a:pt x="1638300" y="53187599"/>
                  </a:lnTo>
                  <a:lnTo>
                    <a:pt x="1295399" y="52349399"/>
                  </a:lnTo>
                  <a:lnTo>
                    <a:pt x="1676399" y="51815999"/>
                  </a:lnTo>
                  <a:lnTo>
                    <a:pt x="2400299" y="51892199"/>
                  </a:lnTo>
                  <a:lnTo>
                    <a:pt x="3238499" y="50787299"/>
                  </a:lnTo>
                  <a:lnTo>
                    <a:pt x="2133599" y="49453799"/>
                  </a:lnTo>
                  <a:lnTo>
                    <a:pt x="1828800" y="49568099"/>
                  </a:lnTo>
                  <a:lnTo>
                    <a:pt x="2209799" y="50977799"/>
                  </a:lnTo>
                  <a:lnTo>
                    <a:pt x="1600200" y="51282599"/>
                  </a:lnTo>
                  <a:lnTo>
                    <a:pt x="1600200" y="50901599"/>
                  </a:lnTo>
                  <a:lnTo>
                    <a:pt x="609599" y="51206399"/>
                  </a:lnTo>
                  <a:lnTo>
                    <a:pt x="114300" y="49987199"/>
                  </a:lnTo>
                  <a:lnTo>
                    <a:pt x="990600" y="50444399"/>
                  </a:lnTo>
                  <a:lnTo>
                    <a:pt x="952500" y="49796699"/>
                  </a:lnTo>
                  <a:lnTo>
                    <a:pt x="76200" y="49377599"/>
                  </a:lnTo>
                  <a:lnTo>
                    <a:pt x="0" y="48729899"/>
                  </a:lnTo>
                  <a:lnTo>
                    <a:pt x="914400" y="48577499"/>
                  </a:lnTo>
                  <a:lnTo>
                    <a:pt x="1409699" y="48005999"/>
                  </a:lnTo>
                  <a:lnTo>
                    <a:pt x="1752600" y="48082199"/>
                  </a:lnTo>
                  <a:lnTo>
                    <a:pt x="2133599" y="47548799"/>
                  </a:lnTo>
                  <a:lnTo>
                    <a:pt x="2552700" y="47548799"/>
                  </a:lnTo>
                  <a:lnTo>
                    <a:pt x="2933700" y="46748699"/>
                  </a:lnTo>
                  <a:close/>
                  <a:moveTo>
                    <a:pt x="14096998" y="45072299"/>
                  </a:moveTo>
                  <a:lnTo>
                    <a:pt x="15430498" y="45681899"/>
                  </a:lnTo>
                  <a:lnTo>
                    <a:pt x="15620998" y="46939199"/>
                  </a:lnTo>
                  <a:lnTo>
                    <a:pt x="15049498" y="47510699"/>
                  </a:lnTo>
                  <a:lnTo>
                    <a:pt x="14782798" y="47815499"/>
                  </a:lnTo>
                  <a:lnTo>
                    <a:pt x="13944598" y="48767999"/>
                  </a:lnTo>
                  <a:lnTo>
                    <a:pt x="13106398" y="48005999"/>
                  </a:lnTo>
                  <a:lnTo>
                    <a:pt x="11582400" y="48463199"/>
                  </a:lnTo>
                  <a:lnTo>
                    <a:pt x="10248898" y="50977799"/>
                  </a:lnTo>
                  <a:lnTo>
                    <a:pt x="9296398" y="50558699"/>
                  </a:lnTo>
                  <a:lnTo>
                    <a:pt x="8496298" y="48310799"/>
                  </a:lnTo>
                  <a:lnTo>
                    <a:pt x="9639298" y="47282099"/>
                  </a:lnTo>
                  <a:lnTo>
                    <a:pt x="9677400" y="46558199"/>
                  </a:lnTo>
                  <a:lnTo>
                    <a:pt x="10439398" y="45872399"/>
                  </a:lnTo>
                  <a:lnTo>
                    <a:pt x="11315698" y="46367699"/>
                  </a:lnTo>
                  <a:lnTo>
                    <a:pt x="12039598" y="46139099"/>
                  </a:lnTo>
                  <a:lnTo>
                    <a:pt x="12572998" y="45415199"/>
                  </a:lnTo>
                  <a:close/>
                  <a:moveTo>
                    <a:pt x="34534926" y="17030700"/>
                  </a:moveTo>
                  <a:lnTo>
                    <a:pt x="35906526" y="17749157"/>
                  </a:lnTo>
                  <a:lnTo>
                    <a:pt x="36559670" y="17618529"/>
                  </a:lnTo>
                  <a:lnTo>
                    <a:pt x="36167782" y="20884243"/>
                  </a:lnTo>
                  <a:lnTo>
                    <a:pt x="38061898" y="24476530"/>
                  </a:lnTo>
                  <a:lnTo>
                    <a:pt x="37735326" y="26631901"/>
                  </a:lnTo>
                  <a:lnTo>
                    <a:pt x="36624982" y="28199444"/>
                  </a:lnTo>
                  <a:lnTo>
                    <a:pt x="36820926" y="29897613"/>
                  </a:lnTo>
                  <a:lnTo>
                    <a:pt x="35188070" y="30028243"/>
                  </a:lnTo>
                  <a:lnTo>
                    <a:pt x="34861498" y="31595785"/>
                  </a:lnTo>
                  <a:lnTo>
                    <a:pt x="34926810" y="35188071"/>
                  </a:lnTo>
                  <a:lnTo>
                    <a:pt x="34665554" y="35645271"/>
                  </a:lnTo>
                  <a:lnTo>
                    <a:pt x="33816470" y="38127213"/>
                  </a:lnTo>
                  <a:lnTo>
                    <a:pt x="34600242" y="40021327"/>
                  </a:lnTo>
                  <a:lnTo>
                    <a:pt x="33032698" y="40739785"/>
                  </a:lnTo>
                  <a:lnTo>
                    <a:pt x="33032698" y="42046071"/>
                  </a:lnTo>
                  <a:lnTo>
                    <a:pt x="31399842" y="42699213"/>
                  </a:lnTo>
                  <a:lnTo>
                    <a:pt x="31269210" y="41850127"/>
                  </a:lnTo>
                  <a:lnTo>
                    <a:pt x="31922354" y="40086643"/>
                  </a:lnTo>
                  <a:lnTo>
                    <a:pt x="31334526" y="39956013"/>
                  </a:lnTo>
                  <a:lnTo>
                    <a:pt x="30746698" y="41458243"/>
                  </a:lnTo>
                  <a:lnTo>
                    <a:pt x="29244470" y="41458243"/>
                  </a:lnTo>
                  <a:lnTo>
                    <a:pt x="28983210" y="43287043"/>
                  </a:lnTo>
                  <a:lnTo>
                    <a:pt x="28264754" y="43940185"/>
                  </a:lnTo>
                  <a:lnTo>
                    <a:pt x="27938182" y="42046071"/>
                  </a:lnTo>
                  <a:lnTo>
                    <a:pt x="26566582" y="43940185"/>
                  </a:lnTo>
                  <a:lnTo>
                    <a:pt x="23104928" y="43417671"/>
                  </a:lnTo>
                  <a:lnTo>
                    <a:pt x="21929270" y="42437955"/>
                  </a:lnTo>
                  <a:lnTo>
                    <a:pt x="21341442" y="43940185"/>
                  </a:lnTo>
                  <a:lnTo>
                    <a:pt x="22778354" y="45311787"/>
                  </a:lnTo>
                  <a:lnTo>
                    <a:pt x="20818926" y="45834299"/>
                  </a:lnTo>
                  <a:lnTo>
                    <a:pt x="19316700" y="47859043"/>
                  </a:lnTo>
                  <a:lnTo>
                    <a:pt x="19055442" y="48446871"/>
                  </a:lnTo>
                  <a:lnTo>
                    <a:pt x="17291954" y="47467155"/>
                  </a:lnTo>
                  <a:lnTo>
                    <a:pt x="16704126" y="45507727"/>
                  </a:lnTo>
                  <a:lnTo>
                    <a:pt x="18010412" y="44332071"/>
                  </a:lnTo>
                  <a:lnTo>
                    <a:pt x="17553214" y="43678927"/>
                  </a:lnTo>
                  <a:lnTo>
                    <a:pt x="14940644" y="43874871"/>
                  </a:lnTo>
                  <a:lnTo>
                    <a:pt x="8082642" y="46291499"/>
                  </a:lnTo>
                  <a:lnTo>
                    <a:pt x="4816927" y="45964927"/>
                  </a:lnTo>
                  <a:lnTo>
                    <a:pt x="4490357" y="45050527"/>
                  </a:lnTo>
                  <a:lnTo>
                    <a:pt x="10499270" y="40609155"/>
                  </a:lnTo>
                  <a:lnTo>
                    <a:pt x="12524012" y="40870413"/>
                  </a:lnTo>
                  <a:lnTo>
                    <a:pt x="17226642" y="39760071"/>
                  </a:lnTo>
                  <a:lnTo>
                    <a:pt x="18336986" y="40674471"/>
                  </a:lnTo>
                  <a:lnTo>
                    <a:pt x="19577954" y="40151955"/>
                  </a:lnTo>
                  <a:lnTo>
                    <a:pt x="19577954" y="38649727"/>
                  </a:lnTo>
                  <a:lnTo>
                    <a:pt x="21602698" y="36429043"/>
                  </a:lnTo>
                  <a:lnTo>
                    <a:pt x="22190526" y="33293955"/>
                  </a:lnTo>
                  <a:lnTo>
                    <a:pt x="23823382" y="33293955"/>
                  </a:lnTo>
                  <a:lnTo>
                    <a:pt x="23235554" y="34404299"/>
                  </a:lnTo>
                  <a:lnTo>
                    <a:pt x="23235554" y="35775899"/>
                  </a:lnTo>
                  <a:lnTo>
                    <a:pt x="29962926" y="30812013"/>
                  </a:lnTo>
                  <a:lnTo>
                    <a:pt x="31595782" y="20622987"/>
                  </a:lnTo>
                  <a:lnTo>
                    <a:pt x="32444870" y="20100472"/>
                  </a:lnTo>
                  <a:lnTo>
                    <a:pt x="33098010" y="18663557"/>
                  </a:lnTo>
                  <a:lnTo>
                    <a:pt x="33881782" y="18794187"/>
                  </a:lnTo>
                  <a:lnTo>
                    <a:pt x="34208354" y="19969843"/>
                  </a:lnTo>
                  <a:lnTo>
                    <a:pt x="35579954" y="19577957"/>
                  </a:lnTo>
                  <a:lnTo>
                    <a:pt x="35579954" y="18336987"/>
                  </a:lnTo>
                  <a:lnTo>
                    <a:pt x="34208354" y="18663557"/>
                  </a:lnTo>
                  <a:close/>
                  <a:moveTo>
                    <a:pt x="37566598" y="0"/>
                  </a:moveTo>
                  <a:lnTo>
                    <a:pt x="40690798" y="4191000"/>
                  </a:lnTo>
                  <a:lnTo>
                    <a:pt x="44843698" y="6362700"/>
                  </a:lnTo>
                  <a:lnTo>
                    <a:pt x="45186598" y="7048500"/>
                  </a:lnTo>
                  <a:lnTo>
                    <a:pt x="46405798" y="7124699"/>
                  </a:lnTo>
                  <a:lnTo>
                    <a:pt x="48310798" y="5333999"/>
                  </a:lnTo>
                  <a:lnTo>
                    <a:pt x="47548798" y="7772400"/>
                  </a:lnTo>
                  <a:lnTo>
                    <a:pt x="48044098" y="9334500"/>
                  </a:lnTo>
                  <a:lnTo>
                    <a:pt x="49034698" y="10058400"/>
                  </a:lnTo>
                  <a:lnTo>
                    <a:pt x="45758098" y="11163300"/>
                  </a:lnTo>
                  <a:lnTo>
                    <a:pt x="44653198" y="10896599"/>
                  </a:lnTo>
                  <a:lnTo>
                    <a:pt x="42367198" y="13030200"/>
                  </a:lnTo>
                  <a:lnTo>
                    <a:pt x="41986198" y="15621000"/>
                  </a:lnTo>
                  <a:lnTo>
                    <a:pt x="36918898" y="12382500"/>
                  </a:lnTo>
                  <a:lnTo>
                    <a:pt x="35166298" y="13639800"/>
                  </a:lnTo>
                  <a:lnTo>
                    <a:pt x="33261298" y="12877800"/>
                  </a:lnTo>
                  <a:lnTo>
                    <a:pt x="32689798" y="14058900"/>
                  </a:lnTo>
                  <a:lnTo>
                    <a:pt x="34137598" y="14706600"/>
                  </a:lnTo>
                  <a:lnTo>
                    <a:pt x="35242498" y="15849600"/>
                  </a:lnTo>
                  <a:lnTo>
                    <a:pt x="34785298" y="16306800"/>
                  </a:lnTo>
                  <a:lnTo>
                    <a:pt x="33756598" y="15887700"/>
                  </a:lnTo>
                  <a:lnTo>
                    <a:pt x="33032698" y="17297400"/>
                  </a:lnTo>
                  <a:lnTo>
                    <a:pt x="32346898" y="17602200"/>
                  </a:lnTo>
                  <a:lnTo>
                    <a:pt x="31699198" y="16802100"/>
                  </a:lnTo>
                  <a:lnTo>
                    <a:pt x="32270698" y="15125699"/>
                  </a:lnTo>
                  <a:lnTo>
                    <a:pt x="31241998" y="14173199"/>
                  </a:lnTo>
                  <a:lnTo>
                    <a:pt x="31661098" y="12496800"/>
                  </a:lnTo>
                  <a:lnTo>
                    <a:pt x="33451798" y="11087100"/>
                  </a:lnTo>
                  <a:lnTo>
                    <a:pt x="32918398" y="10020300"/>
                  </a:lnTo>
                  <a:lnTo>
                    <a:pt x="33146998" y="9486899"/>
                  </a:lnTo>
                  <a:lnTo>
                    <a:pt x="35547298" y="10248900"/>
                  </a:lnTo>
                  <a:lnTo>
                    <a:pt x="37376098" y="4114800"/>
                  </a:lnTo>
                  <a:lnTo>
                    <a:pt x="36918898" y="876300"/>
                  </a:ln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873C0C3C-2DBC-43EE-BC2E-8E870E6055C4}"/>
                </a:ext>
              </a:extLst>
            </p:cNvPr>
            <p:cNvSpPr txBox="1"/>
            <p:nvPr/>
          </p:nvSpPr>
          <p:spPr>
            <a:xfrm>
              <a:off x="10168110" y="144095"/>
              <a:ext cx="990110" cy="53862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5400" b="1" dirty="0">
                  <a:ln w="76200">
                    <a:noFill/>
                  </a:ln>
                  <a:solidFill>
                    <a:srgbClr val="002060"/>
                  </a:solidFill>
                  <a:latin typeface="+mj-ea"/>
                  <a:ea typeface="+mj-ea"/>
                </a:rPr>
                <a:t>日本地図</a:t>
              </a:r>
              <a:endParaRPr lang="en-US" altLang="ja-JP" sz="5400" b="1" dirty="0">
                <a:ln w="76200">
                  <a:noFill/>
                </a:ln>
                <a:solidFill>
                  <a:srgbClr val="002060"/>
                </a:solidFill>
                <a:latin typeface="+mj-ea"/>
                <a:ea typeface="+mj-ea"/>
              </a:endParaRPr>
            </a:p>
            <a:p>
              <a:r>
                <a:rPr lang="ja-JP" altLang="en-US" sz="5400" b="1" dirty="0">
                  <a:ln w="76200">
                    <a:noFill/>
                  </a:ln>
                  <a:solidFill>
                    <a:srgbClr val="002060"/>
                  </a:solidFill>
                  <a:latin typeface="+mj-ea"/>
                  <a:ea typeface="+mj-ea"/>
                </a:rPr>
                <a:t>クイズ</a:t>
              </a:r>
              <a:endParaRPr kumimoji="1" lang="ja-JP" altLang="en-US" sz="5400" b="1" dirty="0">
                <a:ln w="76200">
                  <a:noFill/>
                </a:ln>
                <a:solidFill>
                  <a:srgbClr val="002060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B86B4D90-4958-4A84-A096-57C364C645C2}"/>
              </a:ext>
            </a:extLst>
          </p:cNvPr>
          <p:cNvSpPr/>
          <p:nvPr userDrawn="1"/>
        </p:nvSpPr>
        <p:spPr bwMode="auto">
          <a:xfrm rot="16200000">
            <a:off x="5306048" y="-3575533"/>
            <a:ext cx="1129858" cy="8280923"/>
          </a:xfrm>
          <a:prstGeom prst="rect">
            <a:avLst/>
          </a:prstGeom>
          <a:solidFill>
            <a:srgbClr val="FFC0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0C1452A4-C953-46EA-AD4A-7481DE4DFBE8}"/>
              </a:ext>
            </a:extLst>
          </p:cNvPr>
          <p:cNvSpPr/>
          <p:nvPr userDrawn="1"/>
        </p:nvSpPr>
        <p:spPr bwMode="auto">
          <a:xfrm rot="16200000">
            <a:off x="300329" y="-300329"/>
            <a:ext cx="1129858" cy="1730515"/>
          </a:xfrm>
          <a:prstGeom prst="rect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3756322-062A-40C8-BB66-D3B395291DF5}"/>
              </a:ext>
            </a:extLst>
          </p:cNvPr>
          <p:cNvSpPr txBox="1"/>
          <p:nvPr userDrawn="1"/>
        </p:nvSpPr>
        <p:spPr>
          <a:xfrm>
            <a:off x="1830222" y="297819"/>
            <a:ext cx="79816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2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どっちが大きい都道府県か答えてください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250B8284-062B-439A-A46A-52251A607F44}"/>
              </a:ext>
            </a:extLst>
          </p:cNvPr>
          <p:cNvSpPr/>
          <p:nvPr userDrawn="1"/>
        </p:nvSpPr>
        <p:spPr bwMode="auto">
          <a:xfrm rot="16200000">
            <a:off x="4440787" y="-4440788"/>
            <a:ext cx="1129858" cy="10011435"/>
          </a:xfrm>
          <a:prstGeom prst="rect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5BA66709-3008-49E8-9419-34BF7B42182A}"/>
              </a:ext>
            </a:extLst>
          </p:cNvPr>
          <p:cNvSpPr/>
          <p:nvPr userDrawn="1"/>
        </p:nvSpPr>
        <p:spPr bwMode="auto">
          <a:xfrm rot="16200000">
            <a:off x="300329" y="-300329"/>
            <a:ext cx="1129858" cy="1730515"/>
          </a:xfrm>
          <a:prstGeom prst="rect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lvl="0" algn="ctr"/>
            <a:endParaRPr lang="ja-JP" altLang="en-US"/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C1ADB27C-052A-463D-9CB4-122E7AB56C25}"/>
              </a:ext>
            </a:extLst>
          </p:cNvPr>
          <p:cNvGrpSpPr/>
          <p:nvPr userDrawn="1"/>
        </p:nvGrpSpPr>
        <p:grpSpPr>
          <a:xfrm>
            <a:off x="10011435" y="0"/>
            <a:ext cx="2180569" cy="1129858"/>
            <a:chOff x="10011435" y="0"/>
            <a:chExt cx="2180569" cy="1129858"/>
          </a:xfrm>
        </p:grpSpPr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4819B848-BC5E-4152-AB89-43618AEDBC7C}"/>
                </a:ext>
              </a:extLst>
            </p:cNvPr>
            <p:cNvSpPr/>
            <p:nvPr/>
          </p:nvSpPr>
          <p:spPr bwMode="auto">
            <a:xfrm rot="16200000">
              <a:off x="10536791" y="-525356"/>
              <a:ext cx="1129858" cy="2180569"/>
            </a:xfrm>
            <a:prstGeom prst="rect">
              <a:avLst/>
            </a:prstGeom>
            <a:solidFill>
              <a:srgbClr val="99CC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6C3F9C8E-D263-4DB3-A194-F5F1777F67C3}"/>
                </a:ext>
              </a:extLst>
            </p:cNvPr>
            <p:cNvSpPr txBox="1"/>
            <p:nvPr/>
          </p:nvSpPr>
          <p:spPr>
            <a:xfrm>
              <a:off x="10168110" y="144095"/>
              <a:ext cx="990110" cy="53862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5400" b="1" dirty="0">
                  <a:ln w="381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+mj-ea"/>
                  <a:ea typeface="+mj-ea"/>
                </a:rPr>
                <a:t>日本地図</a:t>
              </a:r>
              <a:endParaRPr lang="en-US" altLang="ja-JP" sz="5400" b="1" dirty="0">
                <a:ln w="381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endParaRPr>
            </a:p>
            <a:p>
              <a:r>
                <a:rPr lang="ja-JP" altLang="en-US" sz="5400" b="1" dirty="0">
                  <a:ln w="381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+mj-ea"/>
                  <a:ea typeface="+mj-ea"/>
                </a:rPr>
                <a:t>クイズ</a:t>
              </a:r>
              <a:endParaRPr kumimoji="1" lang="ja-JP" altLang="en-US" sz="5400" b="1" dirty="0">
                <a:ln w="381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2AAC32C2-B414-4AC9-810F-3634F12D964E}"/>
                </a:ext>
              </a:extLst>
            </p:cNvPr>
            <p:cNvSpPr/>
            <p:nvPr/>
          </p:nvSpPr>
          <p:spPr>
            <a:xfrm>
              <a:off x="10168675" y="141989"/>
              <a:ext cx="1935215" cy="901745"/>
            </a:xfrm>
            <a:custGeom>
              <a:avLst/>
              <a:gdLst>
                <a:gd name="connsiteX0" fmla="*/ 3886200 w 49034698"/>
                <a:gd name="connsiteY0" fmla="*/ 46443899 h 56921399"/>
                <a:gd name="connsiteX1" fmla="*/ 4457700 w 49034698"/>
                <a:gd name="connsiteY1" fmla="*/ 46596299 h 56921399"/>
                <a:gd name="connsiteX2" fmla="*/ 4457700 w 49034698"/>
                <a:gd name="connsiteY2" fmla="*/ 46901099 h 56921399"/>
                <a:gd name="connsiteX3" fmla="*/ 4838700 w 49034698"/>
                <a:gd name="connsiteY3" fmla="*/ 47701199 h 56921399"/>
                <a:gd name="connsiteX4" fmla="*/ 5638800 w 49034698"/>
                <a:gd name="connsiteY4" fmla="*/ 47815499 h 56921399"/>
                <a:gd name="connsiteX5" fmla="*/ 6248399 w 49034698"/>
                <a:gd name="connsiteY5" fmla="*/ 47548799 h 56921399"/>
                <a:gd name="connsiteX6" fmla="*/ 6667498 w 49034698"/>
                <a:gd name="connsiteY6" fmla="*/ 47929799 h 56921399"/>
                <a:gd name="connsiteX7" fmla="*/ 6362700 w 49034698"/>
                <a:gd name="connsiteY7" fmla="*/ 48463199 h 56921399"/>
                <a:gd name="connsiteX8" fmla="*/ 5829300 w 49034698"/>
                <a:gd name="connsiteY8" fmla="*/ 48653699 h 56921399"/>
                <a:gd name="connsiteX9" fmla="*/ 5829300 w 49034698"/>
                <a:gd name="connsiteY9" fmla="*/ 48996599 h 56921399"/>
                <a:gd name="connsiteX10" fmla="*/ 7124698 w 49034698"/>
                <a:gd name="connsiteY10" fmla="*/ 49148999 h 56921399"/>
                <a:gd name="connsiteX11" fmla="*/ 7124698 w 49034698"/>
                <a:gd name="connsiteY11" fmla="*/ 49987199 h 56921399"/>
                <a:gd name="connsiteX12" fmla="*/ 7467598 w 49034698"/>
                <a:gd name="connsiteY12" fmla="*/ 50253899 h 56921399"/>
                <a:gd name="connsiteX13" fmla="*/ 6400798 w 49034698"/>
                <a:gd name="connsiteY13" fmla="*/ 51587399 h 56921399"/>
                <a:gd name="connsiteX14" fmla="*/ 5334000 w 49034698"/>
                <a:gd name="connsiteY14" fmla="*/ 55664099 h 56921399"/>
                <a:gd name="connsiteX15" fmla="*/ 4724400 w 49034698"/>
                <a:gd name="connsiteY15" fmla="*/ 55397399 h 56921399"/>
                <a:gd name="connsiteX16" fmla="*/ 4495800 w 49034698"/>
                <a:gd name="connsiteY16" fmla="*/ 55625999 h 56921399"/>
                <a:gd name="connsiteX17" fmla="*/ 4914900 w 49034698"/>
                <a:gd name="connsiteY17" fmla="*/ 56349899 h 56921399"/>
                <a:gd name="connsiteX18" fmla="*/ 3505200 w 49034698"/>
                <a:gd name="connsiteY18" fmla="*/ 56921399 h 56921399"/>
                <a:gd name="connsiteX19" fmla="*/ 3581399 w 49034698"/>
                <a:gd name="connsiteY19" fmla="*/ 56197499 h 56921399"/>
                <a:gd name="connsiteX20" fmla="*/ 3619500 w 49034698"/>
                <a:gd name="connsiteY20" fmla="*/ 55092599 h 56921399"/>
                <a:gd name="connsiteX21" fmla="*/ 3086099 w 49034698"/>
                <a:gd name="connsiteY21" fmla="*/ 54902099 h 56921399"/>
                <a:gd name="connsiteX22" fmla="*/ 2781300 w 49034698"/>
                <a:gd name="connsiteY22" fmla="*/ 55664099 h 56921399"/>
                <a:gd name="connsiteX23" fmla="*/ 3124198 w 49034698"/>
                <a:gd name="connsiteY23" fmla="*/ 56121299 h 56921399"/>
                <a:gd name="connsiteX24" fmla="*/ 3009900 w 49034698"/>
                <a:gd name="connsiteY24" fmla="*/ 56464199 h 56921399"/>
                <a:gd name="connsiteX25" fmla="*/ 1828800 w 49034698"/>
                <a:gd name="connsiteY25" fmla="*/ 56349899 h 56921399"/>
                <a:gd name="connsiteX26" fmla="*/ 1828800 w 49034698"/>
                <a:gd name="connsiteY26" fmla="*/ 55702199 h 56921399"/>
                <a:gd name="connsiteX27" fmla="*/ 2171698 w 49034698"/>
                <a:gd name="connsiteY27" fmla="*/ 55664099 h 56921399"/>
                <a:gd name="connsiteX28" fmla="*/ 2324099 w 49034698"/>
                <a:gd name="connsiteY28" fmla="*/ 54787799 h 56921399"/>
                <a:gd name="connsiteX29" fmla="*/ 1676399 w 49034698"/>
                <a:gd name="connsiteY29" fmla="*/ 54140099 h 56921399"/>
                <a:gd name="connsiteX30" fmla="*/ 1638300 w 49034698"/>
                <a:gd name="connsiteY30" fmla="*/ 53187599 h 56921399"/>
                <a:gd name="connsiteX31" fmla="*/ 1295399 w 49034698"/>
                <a:gd name="connsiteY31" fmla="*/ 52349399 h 56921399"/>
                <a:gd name="connsiteX32" fmla="*/ 1676399 w 49034698"/>
                <a:gd name="connsiteY32" fmla="*/ 51815999 h 56921399"/>
                <a:gd name="connsiteX33" fmla="*/ 2400299 w 49034698"/>
                <a:gd name="connsiteY33" fmla="*/ 51892199 h 56921399"/>
                <a:gd name="connsiteX34" fmla="*/ 3238499 w 49034698"/>
                <a:gd name="connsiteY34" fmla="*/ 50787299 h 56921399"/>
                <a:gd name="connsiteX35" fmla="*/ 2133599 w 49034698"/>
                <a:gd name="connsiteY35" fmla="*/ 49453799 h 56921399"/>
                <a:gd name="connsiteX36" fmla="*/ 1828800 w 49034698"/>
                <a:gd name="connsiteY36" fmla="*/ 49568099 h 56921399"/>
                <a:gd name="connsiteX37" fmla="*/ 2209799 w 49034698"/>
                <a:gd name="connsiteY37" fmla="*/ 50977799 h 56921399"/>
                <a:gd name="connsiteX38" fmla="*/ 1600200 w 49034698"/>
                <a:gd name="connsiteY38" fmla="*/ 51282599 h 56921399"/>
                <a:gd name="connsiteX39" fmla="*/ 1600200 w 49034698"/>
                <a:gd name="connsiteY39" fmla="*/ 50901599 h 56921399"/>
                <a:gd name="connsiteX40" fmla="*/ 609599 w 49034698"/>
                <a:gd name="connsiteY40" fmla="*/ 51206399 h 56921399"/>
                <a:gd name="connsiteX41" fmla="*/ 114300 w 49034698"/>
                <a:gd name="connsiteY41" fmla="*/ 49987199 h 56921399"/>
                <a:gd name="connsiteX42" fmla="*/ 990600 w 49034698"/>
                <a:gd name="connsiteY42" fmla="*/ 50444399 h 56921399"/>
                <a:gd name="connsiteX43" fmla="*/ 952500 w 49034698"/>
                <a:gd name="connsiteY43" fmla="*/ 49796699 h 56921399"/>
                <a:gd name="connsiteX44" fmla="*/ 76200 w 49034698"/>
                <a:gd name="connsiteY44" fmla="*/ 49377599 h 56921399"/>
                <a:gd name="connsiteX45" fmla="*/ 0 w 49034698"/>
                <a:gd name="connsiteY45" fmla="*/ 48729899 h 56921399"/>
                <a:gd name="connsiteX46" fmla="*/ 914400 w 49034698"/>
                <a:gd name="connsiteY46" fmla="*/ 48577499 h 56921399"/>
                <a:gd name="connsiteX47" fmla="*/ 1409699 w 49034698"/>
                <a:gd name="connsiteY47" fmla="*/ 48005999 h 56921399"/>
                <a:gd name="connsiteX48" fmla="*/ 1752600 w 49034698"/>
                <a:gd name="connsiteY48" fmla="*/ 48082199 h 56921399"/>
                <a:gd name="connsiteX49" fmla="*/ 2133599 w 49034698"/>
                <a:gd name="connsiteY49" fmla="*/ 47548799 h 56921399"/>
                <a:gd name="connsiteX50" fmla="*/ 2552700 w 49034698"/>
                <a:gd name="connsiteY50" fmla="*/ 47548799 h 56921399"/>
                <a:gd name="connsiteX51" fmla="*/ 2933700 w 49034698"/>
                <a:gd name="connsiteY51" fmla="*/ 46748699 h 56921399"/>
                <a:gd name="connsiteX52" fmla="*/ 14096998 w 49034698"/>
                <a:gd name="connsiteY52" fmla="*/ 45072299 h 56921399"/>
                <a:gd name="connsiteX53" fmla="*/ 15430498 w 49034698"/>
                <a:gd name="connsiteY53" fmla="*/ 45681899 h 56921399"/>
                <a:gd name="connsiteX54" fmla="*/ 15620998 w 49034698"/>
                <a:gd name="connsiteY54" fmla="*/ 46939199 h 56921399"/>
                <a:gd name="connsiteX55" fmla="*/ 15049498 w 49034698"/>
                <a:gd name="connsiteY55" fmla="*/ 47510699 h 56921399"/>
                <a:gd name="connsiteX56" fmla="*/ 14782798 w 49034698"/>
                <a:gd name="connsiteY56" fmla="*/ 47815499 h 56921399"/>
                <a:gd name="connsiteX57" fmla="*/ 13944598 w 49034698"/>
                <a:gd name="connsiteY57" fmla="*/ 48767999 h 56921399"/>
                <a:gd name="connsiteX58" fmla="*/ 13106398 w 49034698"/>
                <a:gd name="connsiteY58" fmla="*/ 48005999 h 56921399"/>
                <a:gd name="connsiteX59" fmla="*/ 11582400 w 49034698"/>
                <a:gd name="connsiteY59" fmla="*/ 48463199 h 56921399"/>
                <a:gd name="connsiteX60" fmla="*/ 10248898 w 49034698"/>
                <a:gd name="connsiteY60" fmla="*/ 50977799 h 56921399"/>
                <a:gd name="connsiteX61" fmla="*/ 9296398 w 49034698"/>
                <a:gd name="connsiteY61" fmla="*/ 50558699 h 56921399"/>
                <a:gd name="connsiteX62" fmla="*/ 8496298 w 49034698"/>
                <a:gd name="connsiteY62" fmla="*/ 48310799 h 56921399"/>
                <a:gd name="connsiteX63" fmla="*/ 9639298 w 49034698"/>
                <a:gd name="connsiteY63" fmla="*/ 47282099 h 56921399"/>
                <a:gd name="connsiteX64" fmla="*/ 9677400 w 49034698"/>
                <a:gd name="connsiteY64" fmla="*/ 46558199 h 56921399"/>
                <a:gd name="connsiteX65" fmla="*/ 10439398 w 49034698"/>
                <a:gd name="connsiteY65" fmla="*/ 45872399 h 56921399"/>
                <a:gd name="connsiteX66" fmla="*/ 11315698 w 49034698"/>
                <a:gd name="connsiteY66" fmla="*/ 46367699 h 56921399"/>
                <a:gd name="connsiteX67" fmla="*/ 12039598 w 49034698"/>
                <a:gd name="connsiteY67" fmla="*/ 46139099 h 56921399"/>
                <a:gd name="connsiteX68" fmla="*/ 12572998 w 49034698"/>
                <a:gd name="connsiteY68" fmla="*/ 45415199 h 56921399"/>
                <a:gd name="connsiteX69" fmla="*/ 34534926 w 49034698"/>
                <a:gd name="connsiteY69" fmla="*/ 17030700 h 56921399"/>
                <a:gd name="connsiteX70" fmla="*/ 35906526 w 49034698"/>
                <a:gd name="connsiteY70" fmla="*/ 17749157 h 56921399"/>
                <a:gd name="connsiteX71" fmla="*/ 36559670 w 49034698"/>
                <a:gd name="connsiteY71" fmla="*/ 17618529 h 56921399"/>
                <a:gd name="connsiteX72" fmla="*/ 36167782 w 49034698"/>
                <a:gd name="connsiteY72" fmla="*/ 20884243 h 56921399"/>
                <a:gd name="connsiteX73" fmla="*/ 38061898 w 49034698"/>
                <a:gd name="connsiteY73" fmla="*/ 24476530 h 56921399"/>
                <a:gd name="connsiteX74" fmla="*/ 37735326 w 49034698"/>
                <a:gd name="connsiteY74" fmla="*/ 26631901 h 56921399"/>
                <a:gd name="connsiteX75" fmla="*/ 36624982 w 49034698"/>
                <a:gd name="connsiteY75" fmla="*/ 28199444 h 56921399"/>
                <a:gd name="connsiteX76" fmla="*/ 36820926 w 49034698"/>
                <a:gd name="connsiteY76" fmla="*/ 29897613 h 56921399"/>
                <a:gd name="connsiteX77" fmla="*/ 35188070 w 49034698"/>
                <a:gd name="connsiteY77" fmla="*/ 30028243 h 56921399"/>
                <a:gd name="connsiteX78" fmla="*/ 34861498 w 49034698"/>
                <a:gd name="connsiteY78" fmla="*/ 31595785 h 56921399"/>
                <a:gd name="connsiteX79" fmla="*/ 34926810 w 49034698"/>
                <a:gd name="connsiteY79" fmla="*/ 35188071 h 56921399"/>
                <a:gd name="connsiteX80" fmla="*/ 34665554 w 49034698"/>
                <a:gd name="connsiteY80" fmla="*/ 35645271 h 56921399"/>
                <a:gd name="connsiteX81" fmla="*/ 33816470 w 49034698"/>
                <a:gd name="connsiteY81" fmla="*/ 38127213 h 56921399"/>
                <a:gd name="connsiteX82" fmla="*/ 34600242 w 49034698"/>
                <a:gd name="connsiteY82" fmla="*/ 40021327 h 56921399"/>
                <a:gd name="connsiteX83" fmla="*/ 33032698 w 49034698"/>
                <a:gd name="connsiteY83" fmla="*/ 40739785 h 56921399"/>
                <a:gd name="connsiteX84" fmla="*/ 33032698 w 49034698"/>
                <a:gd name="connsiteY84" fmla="*/ 42046071 h 56921399"/>
                <a:gd name="connsiteX85" fmla="*/ 31399842 w 49034698"/>
                <a:gd name="connsiteY85" fmla="*/ 42699213 h 56921399"/>
                <a:gd name="connsiteX86" fmla="*/ 31269210 w 49034698"/>
                <a:gd name="connsiteY86" fmla="*/ 41850127 h 56921399"/>
                <a:gd name="connsiteX87" fmla="*/ 31922354 w 49034698"/>
                <a:gd name="connsiteY87" fmla="*/ 40086643 h 56921399"/>
                <a:gd name="connsiteX88" fmla="*/ 31334526 w 49034698"/>
                <a:gd name="connsiteY88" fmla="*/ 39956013 h 56921399"/>
                <a:gd name="connsiteX89" fmla="*/ 30746698 w 49034698"/>
                <a:gd name="connsiteY89" fmla="*/ 41458243 h 56921399"/>
                <a:gd name="connsiteX90" fmla="*/ 29244470 w 49034698"/>
                <a:gd name="connsiteY90" fmla="*/ 41458243 h 56921399"/>
                <a:gd name="connsiteX91" fmla="*/ 28983210 w 49034698"/>
                <a:gd name="connsiteY91" fmla="*/ 43287043 h 56921399"/>
                <a:gd name="connsiteX92" fmla="*/ 28264754 w 49034698"/>
                <a:gd name="connsiteY92" fmla="*/ 43940185 h 56921399"/>
                <a:gd name="connsiteX93" fmla="*/ 27938182 w 49034698"/>
                <a:gd name="connsiteY93" fmla="*/ 42046071 h 56921399"/>
                <a:gd name="connsiteX94" fmla="*/ 26566582 w 49034698"/>
                <a:gd name="connsiteY94" fmla="*/ 43940185 h 56921399"/>
                <a:gd name="connsiteX95" fmla="*/ 23104928 w 49034698"/>
                <a:gd name="connsiteY95" fmla="*/ 43417671 h 56921399"/>
                <a:gd name="connsiteX96" fmla="*/ 21929270 w 49034698"/>
                <a:gd name="connsiteY96" fmla="*/ 42437955 h 56921399"/>
                <a:gd name="connsiteX97" fmla="*/ 21341442 w 49034698"/>
                <a:gd name="connsiteY97" fmla="*/ 43940185 h 56921399"/>
                <a:gd name="connsiteX98" fmla="*/ 22778354 w 49034698"/>
                <a:gd name="connsiteY98" fmla="*/ 45311787 h 56921399"/>
                <a:gd name="connsiteX99" fmla="*/ 20818926 w 49034698"/>
                <a:gd name="connsiteY99" fmla="*/ 45834299 h 56921399"/>
                <a:gd name="connsiteX100" fmla="*/ 19316700 w 49034698"/>
                <a:gd name="connsiteY100" fmla="*/ 47859043 h 56921399"/>
                <a:gd name="connsiteX101" fmla="*/ 19055442 w 49034698"/>
                <a:gd name="connsiteY101" fmla="*/ 48446871 h 56921399"/>
                <a:gd name="connsiteX102" fmla="*/ 17291954 w 49034698"/>
                <a:gd name="connsiteY102" fmla="*/ 47467155 h 56921399"/>
                <a:gd name="connsiteX103" fmla="*/ 16704126 w 49034698"/>
                <a:gd name="connsiteY103" fmla="*/ 45507727 h 56921399"/>
                <a:gd name="connsiteX104" fmla="*/ 18010412 w 49034698"/>
                <a:gd name="connsiteY104" fmla="*/ 44332071 h 56921399"/>
                <a:gd name="connsiteX105" fmla="*/ 17553214 w 49034698"/>
                <a:gd name="connsiteY105" fmla="*/ 43678927 h 56921399"/>
                <a:gd name="connsiteX106" fmla="*/ 14940644 w 49034698"/>
                <a:gd name="connsiteY106" fmla="*/ 43874871 h 56921399"/>
                <a:gd name="connsiteX107" fmla="*/ 8082642 w 49034698"/>
                <a:gd name="connsiteY107" fmla="*/ 46291499 h 56921399"/>
                <a:gd name="connsiteX108" fmla="*/ 4816927 w 49034698"/>
                <a:gd name="connsiteY108" fmla="*/ 45964927 h 56921399"/>
                <a:gd name="connsiteX109" fmla="*/ 4490357 w 49034698"/>
                <a:gd name="connsiteY109" fmla="*/ 45050527 h 56921399"/>
                <a:gd name="connsiteX110" fmla="*/ 10499270 w 49034698"/>
                <a:gd name="connsiteY110" fmla="*/ 40609155 h 56921399"/>
                <a:gd name="connsiteX111" fmla="*/ 12524012 w 49034698"/>
                <a:gd name="connsiteY111" fmla="*/ 40870413 h 56921399"/>
                <a:gd name="connsiteX112" fmla="*/ 17226642 w 49034698"/>
                <a:gd name="connsiteY112" fmla="*/ 39760071 h 56921399"/>
                <a:gd name="connsiteX113" fmla="*/ 18336986 w 49034698"/>
                <a:gd name="connsiteY113" fmla="*/ 40674471 h 56921399"/>
                <a:gd name="connsiteX114" fmla="*/ 19577954 w 49034698"/>
                <a:gd name="connsiteY114" fmla="*/ 40151955 h 56921399"/>
                <a:gd name="connsiteX115" fmla="*/ 19577954 w 49034698"/>
                <a:gd name="connsiteY115" fmla="*/ 38649727 h 56921399"/>
                <a:gd name="connsiteX116" fmla="*/ 21602698 w 49034698"/>
                <a:gd name="connsiteY116" fmla="*/ 36429043 h 56921399"/>
                <a:gd name="connsiteX117" fmla="*/ 22190526 w 49034698"/>
                <a:gd name="connsiteY117" fmla="*/ 33293955 h 56921399"/>
                <a:gd name="connsiteX118" fmla="*/ 23823382 w 49034698"/>
                <a:gd name="connsiteY118" fmla="*/ 33293955 h 56921399"/>
                <a:gd name="connsiteX119" fmla="*/ 23235554 w 49034698"/>
                <a:gd name="connsiteY119" fmla="*/ 34404299 h 56921399"/>
                <a:gd name="connsiteX120" fmla="*/ 23235554 w 49034698"/>
                <a:gd name="connsiteY120" fmla="*/ 35775899 h 56921399"/>
                <a:gd name="connsiteX121" fmla="*/ 29962926 w 49034698"/>
                <a:gd name="connsiteY121" fmla="*/ 30812013 h 56921399"/>
                <a:gd name="connsiteX122" fmla="*/ 31595782 w 49034698"/>
                <a:gd name="connsiteY122" fmla="*/ 20622987 h 56921399"/>
                <a:gd name="connsiteX123" fmla="*/ 32444870 w 49034698"/>
                <a:gd name="connsiteY123" fmla="*/ 20100472 h 56921399"/>
                <a:gd name="connsiteX124" fmla="*/ 33098010 w 49034698"/>
                <a:gd name="connsiteY124" fmla="*/ 18663557 h 56921399"/>
                <a:gd name="connsiteX125" fmla="*/ 33881782 w 49034698"/>
                <a:gd name="connsiteY125" fmla="*/ 18794187 h 56921399"/>
                <a:gd name="connsiteX126" fmla="*/ 34208354 w 49034698"/>
                <a:gd name="connsiteY126" fmla="*/ 19969843 h 56921399"/>
                <a:gd name="connsiteX127" fmla="*/ 35579954 w 49034698"/>
                <a:gd name="connsiteY127" fmla="*/ 19577957 h 56921399"/>
                <a:gd name="connsiteX128" fmla="*/ 35579954 w 49034698"/>
                <a:gd name="connsiteY128" fmla="*/ 18336987 h 56921399"/>
                <a:gd name="connsiteX129" fmla="*/ 34208354 w 49034698"/>
                <a:gd name="connsiteY129" fmla="*/ 18663557 h 56921399"/>
                <a:gd name="connsiteX130" fmla="*/ 37566598 w 49034698"/>
                <a:gd name="connsiteY130" fmla="*/ 0 h 56921399"/>
                <a:gd name="connsiteX131" fmla="*/ 40690798 w 49034698"/>
                <a:gd name="connsiteY131" fmla="*/ 4191000 h 56921399"/>
                <a:gd name="connsiteX132" fmla="*/ 44843698 w 49034698"/>
                <a:gd name="connsiteY132" fmla="*/ 6362700 h 56921399"/>
                <a:gd name="connsiteX133" fmla="*/ 45186598 w 49034698"/>
                <a:gd name="connsiteY133" fmla="*/ 7048500 h 56921399"/>
                <a:gd name="connsiteX134" fmla="*/ 46405798 w 49034698"/>
                <a:gd name="connsiteY134" fmla="*/ 7124699 h 56921399"/>
                <a:gd name="connsiteX135" fmla="*/ 48310798 w 49034698"/>
                <a:gd name="connsiteY135" fmla="*/ 5333999 h 56921399"/>
                <a:gd name="connsiteX136" fmla="*/ 47548798 w 49034698"/>
                <a:gd name="connsiteY136" fmla="*/ 7772400 h 56921399"/>
                <a:gd name="connsiteX137" fmla="*/ 48044098 w 49034698"/>
                <a:gd name="connsiteY137" fmla="*/ 9334500 h 56921399"/>
                <a:gd name="connsiteX138" fmla="*/ 49034698 w 49034698"/>
                <a:gd name="connsiteY138" fmla="*/ 10058400 h 56921399"/>
                <a:gd name="connsiteX139" fmla="*/ 45758098 w 49034698"/>
                <a:gd name="connsiteY139" fmla="*/ 11163300 h 56921399"/>
                <a:gd name="connsiteX140" fmla="*/ 44653198 w 49034698"/>
                <a:gd name="connsiteY140" fmla="*/ 10896599 h 56921399"/>
                <a:gd name="connsiteX141" fmla="*/ 42367198 w 49034698"/>
                <a:gd name="connsiteY141" fmla="*/ 13030200 h 56921399"/>
                <a:gd name="connsiteX142" fmla="*/ 41986198 w 49034698"/>
                <a:gd name="connsiteY142" fmla="*/ 15621000 h 56921399"/>
                <a:gd name="connsiteX143" fmla="*/ 36918898 w 49034698"/>
                <a:gd name="connsiteY143" fmla="*/ 12382500 h 56921399"/>
                <a:gd name="connsiteX144" fmla="*/ 35166298 w 49034698"/>
                <a:gd name="connsiteY144" fmla="*/ 13639800 h 56921399"/>
                <a:gd name="connsiteX145" fmla="*/ 33261298 w 49034698"/>
                <a:gd name="connsiteY145" fmla="*/ 12877800 h 56921399"/>
                <a:gd name="connsiteX146" fmla="*/ 32689798 w 49034698"/>
                <a:gd name="connsiteY146" fmla="*/ 14058900 h 56921399"/>
                <a:gd name="connsiteX147" fmla="*/ 34137598 w 49034698"/>
                <a:gd name="connsiteY147" fmla="*/ 14706600 h 56921399"/>
                <a:gd name="connsiteX148" fmla="*/ 35242498 w 49034698"/>
                <a:gd name="connsiteY148" fmla="*/ 15849600 h 56921399"/>
                <a:gd name="connsiteX149" fmla="*/ 34785298 w 49034698"/>
                <a:gd name="connsiteY149" fmla="*/ 16306800 h 56921399"/>
                <a:gd name="connsiteX150" fmla="*/ 33756598 w 49034698"/>
                <a:gd name="connsiteY150" fmla="*/ 15887700 h 56921399"/>
                <a:gd name="connsiteX151" fmla="*/ 33032698 w 49034698"/>
                <a:gd name="connsiteY151" fmla="*/ 17297400 h 56921399"/>
                <a:gd name="connsiteX152" fmla="*/ 32346898 w 49034698"/>
                <a:gd name="connsiteY152" fmla="*/ 17602200 h 56921399"/>
                <a:gd name="connsiteX153" fmla="*/ 31699198 w 49034698"/>
                <a:gd name="connsiteY153" fmla="*/ 16802100 h 56921399"/>
                <a:gd name="connsiteX154" fmla="*/ 32270698 w 49034698"/>
                <a:gd name="connsiteY154" fmla="*/ 15125699 h 56921399"/>
                <a:gd name="connsiteX155" fmla="*/ 31241998 w 49034698"/>
                <a:gd name="connsiteY155" fmla="*/ 14173199 h 56921399"/>
                <a:gd name="connsiteX156" fmla="*/ 31661098 w 49034698"/>
                <a:gd name="connsiteY156" fmla="*/ 12496800 h 56921399"/>
                <a:gd name="connsiteX157" fmla="*/ 33451798 w 49034698"/>
                <a:gd name="connsiteY157" fmla="*/ 11087100 h 56921399"/>
                <a:gd name="connsiteX158" fmla="*/ 32918398 w 49034698"/>
                <a:gd name="connsiteY158" fmla="*/ 10020300 h 56921399"/>
                <a:gd name="connsiteX159" fmla="*/ 33146998 w 49034698"/>
                <a:gd name="connsiteY159" fmla="*/ 9486899 h 56921399"/>
                <a:gd name="connsiteX160" fmla="*/ 35547298 w 49034698"/>
                <a:gd name="connsiteY160" fmla="*/ 10248900 h 56921399"/>
                <a:gd name="connsiteX161" fmla="*/ 37376098 w 49034698"/>
                <a:gd name="connsiteY161" fmla="*/ 4114800 h 56921399"/>
                <a:gd name="connsiteX162" fmla="*/ 36918898 w 49034698"/>
                <a:gd name="connsiteY162" fmla="*/ 876300 h 56921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</a:cxnLst>
              <a:rect l="l" t="t" r="r" b="b"/>
              <a:pathLst>
                <a:path w="49034698" h="56921399">
                  <a:moveTo>
                    <a:pt x="3886200" y="46443899"/>
                  </a:moveTo>
                  <a:lnTo>
                    <a:pt x="4457700" y="46596299"/>
                  </a:lnTo>
                  <a:lnTo>
                    <a:pt x="4457700" y="46901099"/>
                  </a:lnTo>
                  <a:lnTo>
                    <a:pt x="4838700" y="47701199"/>
                  </a:lnTo>
                  <a:lnTo>
                    <a:pt x="5638800" y="47815499"/>
                  </a:lnTo>
                  <a:lnTo>
                    <a:pt x="6248399" y="47548799"/>
                  </a:lnTo>
                  <a:lnTo>
                    <a:pt x="6667498" y="47929799"/>
                  </a:lnTo>
                  <a:lnTo>
                    <a:pt x="6362700" y="48463199"/>
                  </a:lnTo>
                  <a:lnTo>
                    <a:pt x="5829300" y="48653699"/>
                  </a:lnTo>
                  <a:lnTo>
                    <a:pt x="5829300" y="48996599"/>
                  </a:lnTo>
                  <a:lnTo>
                    <a:pt x="7124698" y="49148999"/>
                  </a:lnTo>
                  <a:lnTo>
                    <a:pt x="7124698" y="49987199"/>
                  </a:lnTo>
                  <a:lnTo>
                    <a:pt x="7467598" y="50253899"/>
                  </a:lnTo>
                  <a:lnTo>
                    <a:pt x="6400798" y="51587399"/>
                  </a:lnTo>
                  <a:lnTo>
                    <a:pt x="5334000" y="55664099"/>
                  </a:lnTo>
                  <a:lnTo>
                    <a:pt x="4724400" y="55397399"/>
                  </a:lnTo>
                  <a:lnTo>
                    <a:pt x="4495800" y="55625999"/>
                  </a:lnTo>
                  <a:lnTo>
                    <a:pt x="4914900" y="56349899"/>
                  </a:lnTo>
                  <a:lnTo>
                    <a:pt x="3505200" y="56921399"/>
                  </a:lnTo>
                  <a:lnTo>
                    <a:pt x="3581399" y="56197499"/>
                  </a:lnTo>
                  <a:lnTo>
                    <a:pt x="3619500" y="55092599"/>
                  </a:lnTo>
                  <a:lnTo>
                    <a:pt x="3086099" y="54902099"/>
                  </a:lnTo>
                  <a:lnTo>
                    <a:pt x="2781300" y="55664099"/>
                  </a:lnTo>
                  <a:lnTo>
                    <a:pt x="3124198" y="56121299"/>
                  </a:lnTo>
                  <a:lnTo>
                    <a:pt x="3009900" y="56464199"/>
                  </a:lnTo>
                  <a:lnTo>
                    <a:pt x="1828800" y="56349899"/>
                  </a:lnTo>
                  <a:lnTo>
                    <a:pt x="1828800" y="55702199"/>
                  </a:lnTo>
                  <a:lnTo>
                    <a:pt x="2171698" y="55664099"/>
                  </a:lnTo>
                  <a:lnTo>
                    <a:pt x="2324099" y="54787799"/>
                  </a:lnTo>
                  <a:lnTo>
                    <a:pt x="1676399" y="54140099"/>
                  </a:lnTo>
                  <a:lnTo>
                    <a:pt x="1638300" y="53187599"/>
                  </a:lnTo>
                  <a:lnTo>
                    <a:pt x="1295399" y="52349399"/>
                  </a:lnTo>
                  <a:lnTo>
                    <a:pt x="1676399" y="51815999"/>
                  </a:lnTo>
                  <a:lnTo>
                    <a:pt x="2400299" y="51892199"/>
                  </a:lnTo>
                  <a:lnTo>
                    <a:pt x="3238499" y="50787299"/>
                  </a:lnTo>
                  <a:lnTo>
                    <a:pt x="2133599" y="49453799"/>
                  </a:lnTo>
                  <a:lnTo>
                    <a:pt x="1828800" y="49568099"/>
                  </a:lnTo>
                  <a:lnTo>
                    <a:pt x="2209799" y="50977799"/>
                  </a:lnTo>
                  <a:lnTo>
                    <a:pt x="1600200" y="51282599"/>
                  </a:lnTo>
                  <a:lnTo>
                    <a:pt x="1600200" y="50901599"/>
                  </a:lnTo>
                  <a:lnTo>
                    <a:pt x="609599" y="51206399"/>
                  </a:lnTo>
                  <a:lnTo>
                    <a:pt x="114300" y="49987199"/>
                  </a:lnTo>
                  <a:lnTo>
                    <a:pt x="990600" y="50444399"/>
                  </a:lnTo>
                  <a:lnTo>
                    <a:pt x="952500" y="49796699"/>
                  </a:lnTo>
                  <a:lnTo>
                    <a:pt x="76200" y="49377599"/>
                  </a:lnTo>
                  <a:lnTo>
                    <a:pt x="0" y="48729899"/>
                  </a:lnTo>
                  <a:lnTo>
                    <a:pt x="914400" y="48577499"/>
                  </a:lnTo>
                  <a:lnTo>
                    <a:pt x="1409699" y="48005999"/>
                  </a:lnTo>
                  <a:lnTo>
                    <a:pt x="1752600" y="48082199"/>
                  </a:lnTo>
                  <a:lnTo>
                    <a:pt x="2133599" y="47548799"/>
                  </a:lnTo>
                  <a:lnTo>
                    <a:pt x="2552700" y="47548799"/>
                  </a:lnTo>
                  <a:lnTo>
                    <a:pt x="2933700" y="46748699"/>
                  </a:lnTo>
                  <a:close/>
                  <a:moveTo>
                    <a:pt x="14096998" y="45072299"/>
                  </a:moveTo>
                  <a:lnTo>
                    <a:pt x="15430498" y="45681899"/>
                  </a:lnTo>
                  <a:lnTo>
                    <a:pt x="15620998" y="46939199"/>
                  </a:lnTo>
                  <a:lnTo>
                    <a:pt x="15049498" y="47510699"/>
                  </a:lnTo>
                  <a:lnTo>
                    <a:pt x="14782798" y="47815499"/>
                  </a:lnTo>
                  <a:lnTo>
                    <a:pt x="13944598" y="48767999"/>
                  </a:lnTo>
                  <a:lnTo>
                    <a:pt x="13106398" y="48005999"/>
                  </a:lnTo>
                  <a:lnTo>
                    <a:pt x="11582400" y="48463199"/>
                  </a:lnTo>
                  <a:lnTo>
                    <a:pt x="10248898" y="50977799"/>
                  </a:lnTo>
                  <a:lnTo>
                    <a:pt x="9296398" y="50558699"/>
                  </a:lnTo>
                  <a:lnTo>
                    <a:pt x="8496298" y="48310799"/>
                  </a:lnTo>
                  <a:lnTo>
                    <a:pt x="9639298" y="47282099"/>
                  </a:lnTo>
                  <a:lnTo>
                    <a:pt x="9677400" y="46558199"/>
                  </a:lnTo>
                  <a:lnTo>
                    <a:pt x="10439398" y="45872399"/>
                  </a:lnTo>
                  <a:lnTo>
                    <a:pt x="11315698" y="46367699"/>
                  </a:lnTo>
                  <a:lnTo>
                    <a:pt x="12039598" y="46139099"/>
                  </a:lnTo>
                  <a:lnTo>
                    <a:pt x="12572998" y="45415199"/>
                  </a:lnTo>
                  <a:close/>
                  <a:moveTo>
                    <a:pt x="34534926" y="17030700"/>
                  </a:moveTo>
                  <a:lnTo>
                    <a:pt x="35906526" y="17749157"/>
                  </a:lnTo>
                  <a:lnTo>
                    <a:pt x="36559670" y="17618529"/>
                  </a:lnTo>
                  <a:lnTo>
                    <a:pt x="36167782" y="20884243"/>
                  </a:lnTo>
                  <a:lnTo>
                    <a:pt x="38061898" y="24476530"/>
                  </a:lnTo>
                  <a:lnTo>
                    <a:pt x="37735326" y="26631901"/>
                  </a:lnTo>
                  <a:lnTo>
                    <a:pt x="36624982" y="28199444"/>
                  </a:lnTo>
                  <a:lnTo>
                    <a:pt x="36820926" y="29897613"/>
                  </a:lnTo>
                  <a:lnTo>
                    <a:pt x="35188070" y="30028243"/>
                  </a:lnTo>
                  <a:lnTo>
                    <a:pt x="34861498" y="31595785"/>
                  </a:lnTo>
                  <a:lnTo>
                    <a:pt x="34926810" y="35188071"/>
                  </a:lnTo>
                  <a:lnTo>
                    <a:pt x="34665554" y="35645271"/>
                  </a:lnTo>
                  <a:lnTo>
                    <a:pt x="33816470" y="38127213"/>
                  </a:lnTo>
                  <a:lnTo>
                    <a:pt x="34600242" y="40021327"/>
                  </a:lnTo>
                  <a:lnTo>
                    <a:pt x="33032698" y="40739785"/>
                  </a:lnTo>
                  <a:lnTo>
                    <a:pt x="33032698" y="42046071"/>
                  </a:lnTo>
                  <a:lnTo>
                    <a:pt x="31399842" y="42699213"/>
                  </a:lnTo>
                  <a:lnTo>
                    <a:pt x="31269210" y="41850127"/>
                  </a:lnTo>
                  <a:lnTo>
                    <a:pt x="31922354" y="40086643"/>
                  </a:lnTo>
                  <a:lnTo>
                    <a:pt x="31334526" y="39956013"/>
                  </a:lnTo>
                  <a:lnTo>
                    <a:pt x="30746698" y="41458243"/>
                  </a:lnTo>
                  <a:lnTo>
                    <a:pt x="29244470" y="41458243"/>
                  </a:lnTo>
                  <a:lnTo>
                    <a:pt x="28983210" y="43287043"/>
                  </a:lnTo>
                  <a:lnTo>
                    <a:pt x="28264754" y="43940185"/>
                  </a:lnTo>
                  <a:lnTo>
                    <a:pt x="27938182" y="42046071"/>
                  </a:lnTo>
                  <a:lnTo>
                    <a:pt x="26566582" y="43940185"/>
                  </a:lnTo>
                  <a:lnTo>
                    <a:pt x="23104928" y="43417671"/>
                  </a:lnTo>
                  <a:lnTo>
                    <a:pt x="21929270" y="42437955"/>
                  </a:lnTo>
                  <a:lnTo>
                    <a:pt x="21341442" y="43940185"/>
                  </a:lnTo>
                  <a:lnTo>
                    <a:pt x="22778354" y="45311787"/>
                  </a:lnTo>
                  <a:lnTo>
                    <a:pt x="20818926" y="45834299"/>
                  </a:lnTo>
                  <a:lnTo>
                    <a:pt x="19316700" y="47859043"/>
                  </a:lnTo>
                  <a:lnTo>
                    <a:pt x="19055442" y="48446871"/>
                  </a:lnTo>
                  <a:lnTo>
                    <a:pt x="17291954" y="47467155"/>
                  </a:lnTo>
                  <a:lnTo>
                    <a:pt x="16704126" y="45507727"/>
                  </a:lnTo>
                  <a:lnTo>
                    <a:pt x="18010412" y="44332071"/>
                  </a:lnTo>
                  <a:lnTo>
                    <a:pt x="17553214" y="43678927"/>
                  </a:lnTo>
                  <a:lnTo>
                    <a:pt x="14940644" y="43874871"/>
                  </a:lnTo>
                  <a:lnTo>
                    <a:pt x="8082642" y="46291499"/>
                  </a:lnTo>
                  <a:lnTo>
                    <a:pt x="4816927" y="45964927"/>
                  </a:lnTo>
                  <a:lnTo>
                    <a:pt x="4490357" y="45050527"/>
                  </a:lnTo>
                  <a:lnTo>
                    <a:pt x="10499270" y="40609155"/>
                  </a:lnTo>
                  <a:lnTo>
                    <a:pt x="12524012" y="40870413"/>
                  </a:lnTo>
                  <a:lnTo>
                    <a:pt x="17226642" y="39760071"/>
                  </a:lnTo>
                  <a:lnTo>
                    <a:pt x="18336986" y="40674471"/>
                  </a:lnTo>
                  <a:lnTo>
                    <a:pt x="19577954" y="40151955"/>
                  </a:lnTo>
                  <a:lnTo>
                    <a:pt x="19577954" y="38649727"/>
                  </a:lnTo>
                  <a:lnTo>
                    <a:pt x="21602698" y="36429043"/>
                  </a:lnTo>
                  <a:lnTo>
                    <a:pt x="22190526" y="33293955"/>
                  </a:lnTo>
                  <a:lnTo>
                    <a:pt x="23823382" y="33293955"/>
                  </a:lnTo>
                  <a:lnTo>
                    <a:pt x="23235554" y="34404299"/>
                  </a:lnTo>
                  <a:lnTo>
                    <a:pt x="23235554" y="35775899"/>
                  </a:lnTo>
                  <a:lnTo>
                    <a:pt x="29962926" y="30812013"/>
                  </a:lnTo>
                  <a:lnTo>
                    <a:pt x="31595782" y="20622987"/>
                  </a:lnTo>
                  <a:lnTo>
                    <a:pt x="32444870" y="20100472"/>
                  </a:lnTo>
                  <a:lnTo>
                    <a:pt x="33098010" y="18663557"/>
                  </a:lnTo>
                  <a:lnTo>
                    <a:pt x="33881782" y="18794187"/>
                  </a:lnTo>
                  <a:lnTo>
                    <a:pt x="34208354" y="19969843"/>
                  </a:lnTo>
                  <a:lnTo>
                    <a:pt x="35579954" y="19577957"/>
                  </a:lnTo>
                  <a:lnTo>
                    <a:pt x="35579954" y="18336987"/>
                  </a:lnTo>
                  <a:lnTo>
                    <a:pt x="34208354" y="18663557"/>
                  </a:lnTo>
                  <a:close/>
                  <a:moveTo>
                    <a:pt x="37566598" y="0"/>
                  </a:moveTo>
                  <a:lnTo>
                    <a:pt x="40690798" y="4191000"/>
                  </a:lnTo>
                  <a:lnTo>
                    <a:pt x="44843698" y="6362700"/>
                  </a:lnTo>
                  <a:lnTo>
                    <a:pt x="45186598" y="7048500"/>
                  </a:lnTo>
                  <a:lnTo>
                    <a:pt x="46405798" y="7124699"/>
                  </a:lnTo>
                  <a:lnTo>
                    <a:pt x="48310798" y="5333999"/>
                  </a:lnTo>
                  <a:lnTo>
                    <a:pt x="47548798" y="7772400"/>
                  </a:lnTo>
                  <a:lnTo>
                    <a:pt x="48044098" y="9334500"/>
                  </a:lnTo>
                  <a:lnTo>
                    <a:pt x="49034698" y="10058400"/>
                  </a:lnTo>
                  <a:lnTo>
                    <a:pt x="45758098" y="11163300"/>
                  </a:lnTo>
                  <a:lnTo>
                    <a:pt x="44653198" y="10896599"/>
                  </a:lnTo>
                  <a:lnTo>
                    <a:pt x="42367198" y="13030200"/>
                  </a:lnTo>
                  <a:lnTo>
                    <a:pt x="41986198" y="15621000"/>
                  </a:lnTo>
                  <a:lnTo>
                    <a:pt x="36918898" y="12382500"/>
                  </a:lnTo>
                  <a:lnTo>
                    <a:pt x="35166298" y="13639800"/>
                  </a:lnTo>
                  <a:lnTo>
                    <a:pt x="33261298" y="12877800"/>
                  </a:lnTo>
                  <a:lnTo>
                    <a:pt x="32689798" y="14058900"/>
                  </a:lnTo>
                  <a:lnTo>
                    <a:pt x="34137598" y="14706600"/>
                  </a:lnTo>
                  <a:lnTo>
                    <a:pt x="35242498" y="15849600"/>
                  </a:lnTo>
                  <a:lnTo>
                    <a:pt x="34785298" y="16306800"/>
                  </a:lnTo>
                  <a:lnTo>
                    <a:pt x="33756598" y="15887700"/>
                  </a:lnTo>
                  <a:lnTo>
                    <a:pt x="33032698" y="17297400"/>
                  </a:lnTo>
                  <a:lnTo>
                    <a:pt x="32346898" y="17602200"/>
                  </a:lnTo>
                  <a:lnTo>
                    <a:pt x="31699198" y="16802100"/>
                  </a:lnTo>
                  <a:lnTo>
                    <a:pt x="32270698" y="15125699"/>
                  </a:lnTo>
                  <a:lnTo>
                    <a:pt x="31241998" y="14173199"/>
                  </a:lnTo>
                  <a:lnTo>
                    <a:pt x="31661098" y="12496800"/>
                  </a:lnTo>
                  <a:lnTo>
                    <a:pt x="33451798" y="11087100"/>
                  </a:lnTo>
                  <a:lnTo>
                    <a:pt x="32918398" y="10020300"/>
                  </a:lnTo>
                  <a:lnTo>
                    <a:pt x="33146998" y="9486899"/>
                  </a:lnTo>
                  <a:lnTo>
                    <a:pt x="35547298" y="10248900"/>
                  </a:lnTo>
                  <a:lnTo>
                    <a:pt x="37376098" y="4114800"/>
                  </a:lnTo>
                  <a:lnTo>
                    <a:pt x="36918898" y="876300"/>
                  </a:ln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5DB88D32-8313-4361-A5CB-884456CAC196}"/>
                </a:ext>
              </a:extLst>
            </p:cNvPr>
            <p:cNvSpPr txBox="1"/>
            <p:nvPr/>
          </p:nvSpPr>
          <p:spPr>
            <a:xfrm>
              <a:off x="10168110" y="144095"/>
              <a:ext cx="990110" cy="53862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5400" b="1" dirty="0">
                  <a:ln w="76200">
                    <a:noFill/>
                  </a:ln>
                  <a:solidFill>
                    <a:srgbClr val="002060"/>
                  </a:solidFill>
                  <a:latin typeface="+mj-ea"/>
                  <a:ea typeface="+mj-ea"/>
                </a:rPr>
                <a:t>日本地図</a:t>
              </a:r>
              <a:endParaRPr lang="en-US" altLang="ja-JP" sz="5400" b="1" dirty="0">
                <a:ln w="76200">
                  <a:noFill/>
                </a:ln>
                <a:solidFill>
                  <a:srgbClr val="002060"/>
                </a:solidFill>
                <a:latin typeface="+mj-ea"/>
                <a:ea typeface="+mj-ea"/>
              </a:endParaRPr>
            </a:p>
            <a:p>
              <a:r>
                <a:rPr lang="ja-JP" altLang="en-US" sz="5400" b="1" dirty="0">
                  <a:ln w="76200">
                    <a:noFill/>
                  </a:ln>
                  <a:solidFill>
                    <a:srgbClr val="002060"/>
                  </a:solidFill>
                  <a:latin typeface="+mj-ea"/>
                  <a:ea typeface="+mj-ea"/>
                </a:rPr>
                <a:t>クイズ</a:t>
              </a:r>
              <a:endParaRPr kumimoji="1" lang="ja-JP" altLang="en-US" sz="5400" b="1" dirty="0">
                <a:ln w="76200">
                  <a:noFill/>
                </a:ln>
                <a:solidFill>
                  <a:srgbClr val="002060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708C62B-F303-7AFD-6648-07AC391987F2}"/>
              </a:ext>
            </a:extLst>
          </p:cNvPr>
          <p:cNvSpPr txBox="1"/>
          <p:nvPr userDrawn="1"/>
        </p:nvSpPr>
        <p:spPr>
          <a:xfrm>
            <a:off x="1830222" y="297819"/>
            <a:ext cx="79816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2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どっちが大きい都道府県か答えてください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981167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250B8284-062B-439A-A46A-52251A607F44}"/>
              </a:ext>
            </a:extLst>
          </p:cNvPr>
          <p:cNvSpPr/>
          <p:nvPr userDrawn="1"/>
        </p:nvSpPr>
        <p:spPr bwMode="auto">
          <a:xfrm rot="16200000">
            <a:off x="4440787" y="-4440788"/>
            <a:ext cx="1129858" cy="10011435"/>
          </a:xfrm>
          <a:prstGeom prst="rect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5BA66709-3008-49E8-9419-34BF7B42182A}"/>
              </a:ext>
            </a:extLst>
          </p:cNvPr>
          <p:cNvSpPr/>
          <p:nvPr userDrawn="1"/>
        </p:nvSpPr>
        <p:spPr bwMode="auto">
          <a:xfrm rot="16200000">
            <a:off x="300329" y="-300329"/>
            <a:ext cx="1129858" cy="1730515"/>
          </a:xfrm>
          <a:prstGeom prst="rect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lvl="0" algn="ctr"/>
            <a:endParaRPr lang="ja-JP" altLang="en-US"/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C1ADB27C-052A-463D-9CB4-122E7AB56C25}"/>
              </a:ext>
            </a:extLst>
          </p:cNvPr>
          <p:cNvGrpSpPr/>
          <p:nvPr userDrawn="1"/>
        </p:nvGrpSpPr>
        <p:grpSpPr>
          <a:xfrm>
            <a:off x="10011435" y="0"/>
            <a:ext cx="2180569" cy="1129858"/>
            <a:chOff x="10011435" y="0"/>
            <a:chExt cx="2180569" cy="1129858"/>
          </a:xfrm>
        </p:grpSpPr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4819B848-BC5E-4152-AB89-43618AEDBC7C}"/>
                </a:ext>
              </a:extLst>
            </p:cNvPr>
            <p:cNvSpPr/>
            <p:nvPr/>
          </p:nvSpPr>
          <p:spPr bwMode="auto">
            <a:xfrm rot="16200000">
              <a:off x="10536791" y="-525356"/>
              <a:ext cx="1129858" cy="2180569"/>
            </a:xfrm>
            <a:prstGeom prst="rect">
              <a:avLst/>
            </a:prstGeom>
            <a:solidFill>
              <a:srgbClr val="99CC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6C3F9C8E-D263-4DB3-A194-F5F1777F67C3}"/>
                </a:ext>
              </a:extLst>
            </p:cNvPr>
            <p:cNvSpPr txBox="1"/>
            <p:nvPr/>
          </p:nvSpPr>
          <p:spPr>
            <a:xfrm>
              <a:off x="10168110" y="144095"/>
              <a:ext cx="990110" cy="53862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5400" b="1" dirty="0">
                  <a:ln w="381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+mj-ea"/>
                  <a:ea typeface="+mj-ea"/>
                </a:rPr>
                <a:t>日本地図</a:t>
              </a:r>
              <a:endParaRPr lang="en-US" altLang="ja-JP" sz="5400" b="1" dirty="0">
                <a:ln w="381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endParaRPr>
            </a:p>
            <a:p>
              <a:r>
                <a:rPr lang="ja-JP" altLang="en-US" sz="5400" b="1" dirty="0">
                  <a:ln w="381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+mj-ea"/>
                  <a:ea typeface="+mj-ea"/>
                </a:rPr>
                <a:t>クイズ</a:t>
              </a:r>
              <a:endParaRPr kumimoji="1" lang="ja-JP" altLang="en-US" sz="5400" b="1" dirty="0">
                <a:ln w="381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2AAC32C2-B414-4AC9-810F-3634F12D964E}"/>
                </a:ext>
              </a:extLst>
            </p:cNvPr>
            <p:cNvSpPr/>
            <p:nvPr/>
          </p:nvSpPr>
          <p:spPr>
            <a:xfrm>
              <a:off x="10168675" y="141989"/>
              <a:ext cx="1935215" cy="901745"/>
            </a:xfrm>
            <a:custGeom>
              <a:avLst/>
              <a:gdLst>
                <a:gd name="connsiteX0" fmla="*/ 3886200 w 49034698"/>
                <a:gd name="connsiteY0" fmla="*/ 46443899 h 56921399"/>
                <a:gd name="connsiteX1" fmla="*/ 4457700 w 49034698"/>
                <a:gd name="connsiteY1" fmla="*/ 46596299 h 56921399"/>
                <a:gd name="connsiteX2" fmla="*/ 4457700 w 49034698"/>
                <a:gd name="connsiteY2" fmla="*/ 46901099 h 56921399"/>
                <a:gd name="connsiteX3" fmla="*/ 4838700 w 49034698"/>
                <a:gd name="connsiteY3" fmla="*/ 47701199 h 56921399"/>
                <a:gd name="connsiteX4" fmla="*/ 5638800 w 49034698"/>
                <a:gd name="connsiteY4" fmla="*/ 47815499 h 56921399"/>
                <a:gd name="connsiteX5" fmla="*/ 6248399 w 49034698"/>
                <a:gd name="connsiteY5" fmla="*/ 47548799 h 56921399"/>
                <a:gd name="connsiteX6" fmla="*/ 6667498 w 49034698"/>
                <a:gd name="connsiteY6" fmla="*/ 47929799 h 56921399"/>
                <a:gd name="connsiteX7" fmla="*/ 6362700 w 49034698"/>
                <a:gd name="connsiteY7" fmla="*/ 48463199 h 56921399"/>
                <a:gd name="connsiteX8" fmla="*/ 5829300 w 49034698"/>
                <a:gd name="connsiteY8" fmla="*/ 48653699 h 56921399"/>
                <a:gd name="connsiteX9" fmla="*/ 5829300 w 49034698"/>
                <a:gd name="connsiteY9" fmla="*/ 48996599 h 56921399"/>
                <a:gd name="connsiteX10" fmla="*/ 7124698 w 49034698"/>
                <a:gd name="connsiteY10" fmla="*/ 49148999 h 56921399"/>
                <a:gd name="connsiteX11" fmla="*/ 7124698 w 49034698"/>
                <a:gd name="connsiteY11" fmla="*/ 49987199 h 56921399"/>
                <a:gd name="connsiteX12" fmla="*/ 7467598 w 49034698"/>
                <a:gd name="connsiteY12" fmla="*/ 50253899 h 56921399"/>
                <a:gd name="connsiteX13" fmla="*/ 6400798 w 49034698"/>
                <a:gd name="connsiteY13" fmla="*/ 51587399 h 56921399"/>
                <a:gd name="connsiteX14" fmla="*/ 5334000 w 49034698"/>
                <a:gd name="connsiteY14" fmla="*/ 55664099 h 56921399"/>
                <a:gd name="connsiteX15" fmla="*/ 4724400 w 49034698"/>
                <a:gd name="connsiteY15" fmla="*/ 55397399 h 56921399"/>
                <a:gd name="connsiteX16" fmla="*/ 4495800 w 49034698"/>
                <a:gd name="connsiteY16" fmla="*/ 55625999 h 56921399"/>
                <a:gd name="connsiteX17" fmla="*/ 4914900 w 49034698"/>
                <a:gd name="connsiteY17" fmla="*/ 56349899 h 56921399"/>
                <a:gd name="connsiteX18" fmla="*/ 3505200 w 49034698"/>
                <a:gd name="connsiteY18" fmla="*/ 56921399 h 56921399"/>
                <a:gd name="connsiteX19" fmla="*/ 3581399 w 49034698"/>
                <a:gd name="connsiteY19" fmla="*/ 56197499 h 56921399"/>
                <a:gd name="connsiteX20" fmla="*/ 3619500 w 49034698"/>
                <a:gd name="connsiteY20" fmla="*/ 55092599 h 56921399"/>
                <a:gd name="connsiteX21" fmla="*/ 3086099 w 49034698"/>
                <a:gd name="connsiteY21" fmla="*/ 54902099 h 56921399"/>
                <a:gd name="connsiteX22" fmla="*/ 2781300 w 49034698"/>
                <a:gd name="connsiteY22" fmla="*/ 55664099 h 56921399"/>
                <a:gd name="connsiteX23" fmla="*/ 3124198 w 49034698"/>
                <a:gd name="connsiteY23" fmla="*/ 56121299 h 56921399"/>
                <a:gd name="connsiteX24" fmla="*/ 3009900 w 49034698"/>
                <a:gd name="connsiteY24" fmla="*/ 56464199 h 56921399"/>
                <a:gd name="connsiteX25" fmla="*/ 1828800 w 49034698"/>
                <a:gd name="connsiteY25" fmla="*/ 56349899 h 56921399"/>
                <a:gd name="connsiteX26" fmla="*/ 1828800 w 49034698"/>
                <a:gd name="connsiteY26" fmla="*/ 55702199 h 56921399"/>
                <a:gd name="connsiteX27" fmla="*/ 2171698 w 49034698"/>
                <a:gd name="connsiteY27" fmla="*/ 55664099 h 56921399"/>
                <a:gd name="connsiteX28" fmla="*/ 2324099 w 49034698"/>
                <a:gd name="connsiteY28" fmla="*/ 54787799 h 56921399"/>
                <a:gd name="connsiteX29" fmla="*/ 1676399 w 49034698"/>
                <a:gd name="connsiteY29" fmla="*/ 54140099 h 56921399"/>
                <a:gd name="connsiteX30" fmla="*/ 1638300 w 49034698"/>
                <a:gd name="connsiteY30" fmla="*/ 53187599 h 56921399"/>
                <a:gd name="connsiteX31" fmla="*/ 1295399 w 49034698"/>
                <a:gd name="connsiteY31" fmla="*/ 52349399 h 56921399"/>
                <a:gd name="connsiteX32" fmla="*/ 1676399 w 49034698"/>
                <a:gd name="connsiteY32" fmla="*/ 51815999 h 56921399"/>
                <a:gd name="connsiteX33" fmla="*/ 2400299 w 49034698"/>
                <a:gd name="connsiteY33" fmla="*/ 51892199 h 56921399"/>
                <a:gd name="connsiteX34" fmla="*/ 3238499 w 49034698"/>
                <a:gd name="connsiteY34" fmla="*/ 50787299 h 56921399"/>
                <a:gd name="connsiteX35" fmla="*/ 2133599 w 49034698"/>
                <a:gd name="connsiteY35" fmla="*/ 49453799 h 56921399"/>
                <a:gd name="connsiteX36" fmla="*/ 1828800 w 49034698"/>
                <a:gd name="connsiteY36" fmla="*/ 49568099 h 56921399"/>
                <a:gd name="connsiteX37" fmla="*/ 2209799 w 49034698"/>
                <a:gd name="connsiteY37" fmla="*/ 50977799 h 56921399"/>
                <a:gd name="connsiteX38" fmla="*/ 1600200 w 49034698"/>
                <a:gd name="connsiteY38" fmla="*/ 51282599 h 56921399"/>
                <a:gd name="connsiteX39" fmla="*/ 1600200 w 49034698"/>
                <a:gd name="connsiteY39" fmla="*/ 50901599 h 56921399"/>
                <a:gd name="connsiteX40" fmla="*/ 609599 w 49034698"/>
                <a:gd name="connsiteY40" fmla="*/ 51206399 h 56921399"/>
                <a:gd name="connsiteX41" fmla="*/ 114300 w 49034698"/>
                <a:gd name="connsiteY41" fmla="*/ 49987199 h 56921399"/>
                <a:gd name="connsiteX42" fmla="*/ 990600 w 49034698"/>
                <a:gd name="connsiteY42" fmla="*/ 50444399 h 56921399"/>
                <a:gd name="connsiteX43" fmla="*/ 952500 w 49034698"/>
                <a:gd name="connsiteY43" fmla="*/ 49796699 h 56921399"/>
                <a:gd name="connsiteX44" fmla="*/ 76200 w 49034698"/>
                <a:gd name="connsiteY44" fmla="*/ 49377599 h 56921399"/>
                <a:gd name="connsiteX45" fmla="*/ 0 w 49034698"/>
                <a:gd name="connsiteY45" fmla="*/ 48729899 h 56921399"/>
                <a:gd name="connsiteX46" fmla="*/ 914400 w 49034698"/>
                <a:gd name="connsiteY46" fmla="*/ 48577499 h 56921399"/>
                <a:gd name="connsiteX47" fmla="*/ 1409699 w 49034698"/>
                <a:gd name="connsiteY47" fmla="*/ 48005999 h 56921399"/>
                <a:gd name="connsiteX48" fmla="*/ 1752600 w 49034698"/>
                <a:gd name="connsiteY48" fmla="*/ 48082199 h 56921399"/>
                <a:gd name="connsiteX49" fmla="*/ 2133599 w 49034698"/>
                <a:gd name="connsiteY49" fmla="*/ 47548799 h 56921399"/>
                <a:gd name="connsiteX50" fmla="*/ 2552700 w 49034698"/>
                <a:gd name="connsiteY50" fmla="*/ 47548799 h 56921399"/>
                <a:gd name="connsiteX51" fmla="*/ 2933700 w 49034698"/>
                <a:gd name="connsiteY51" fmla="*/ 46748699 h 56921399"/>
                <a:gd name="connsiteX52" fmla="*/ 14096998 w 49034698"/>
                <a:gd name="connsiteY52" fmla="*/ 45072299 h 56921399"/>
                <a:gd name="connsiteX53" fmla="*/ 15430498 w 49034698"/>
                <a:gd name="connsiteY53" fmla="*/ 45681899 h 56921399"/>
                <a:gd name="connsiteX54" fmla="*/ 15620998 w 49034698"/>
                <a:gd name="connsiteY54" fmla="*/ 46939199 h 56921399"/>
                <a:gd name="connsiteX55" fmla="*/ 15049498 w 49034698"/>
                <a:gd name="connsiteY55" fmla="*/ 47510699 h 56921399"/>
                <a:gd name="connsiteX56" fmla="*/ 14782798 w 49034698"/>
                <a:gd name="connsiteY56" fmla="*/ 47815499 h 56921399"/>
                <a:gd name="connsiteX57" fmla="*/ 13944598 w 49034698"/>
                <a:gd name="connsiteY57" fmla="*/ 48767999 h 56921399"/>
                <a:gd name="connsiteX58" fmla="*/ 13106398 w 49034698"/>
                <a:gd name="connsiteY58" fmla="*/ 48005999 h 56921399"/>
                <a:gd name="connsiteX59" fmla="*/ 11582400 w 49034698"/>
                <a:gd name="connsiteY59" fmla="*/ 48463199 h 56921399"/>
                <a:gd name="connsiteX60" fmla="*/ 10248898 w 49034698"/>
                <a:gd name="connsiteY60" fmla="*/ 50977799 h 56921399"/>
                <a:gd name="connsiteX61" fmla="*/ 9296398 w 49034698"/>
                <a:gd name="connsiteY61" fmla="*/ 50558699 h 56921399"/>
                <a:gd name="connsiteX62" fmla="*/ 8496298 w 49034698"/>
                <a:gd name="connsiteY62" fmla="*/ 48310799 h 56921399"/>
                <a:gd name="connsiteX63" fmla="*/ 9639298 w 49034698"/>
                <a:gd name="connsiteY63" fmla="*/ 47282099 h 56921399"/>
                <a:gd name="connsiteX64" fmla="*/ 9677400 w 49034698"/>
                <a:gd name="connsiteY64" fmla="*/ 46558199 h 56921399"/>
                <a:gd name="connsiteX65" fmla="*/ 10439398 w 49034698"/>
                <a:gd name="connsiteY65" fmla="*/ 45872399 h 56921399"/>
                <a:gd name="connsiteX66" fmla="*/ 11315698 w 49034698"/>
                <a:gd name="connsiteY66" fmla="*/ 46367699 h 56921399"/>
                <a:gd name="connsiteX67" fmla="*/ 12039598 w 49034698"/>
                <a:gd name="connsiteY67" fmla="*/ 46139099 h 56921399"/>
                <a:gd name="connsiteX68" fmla="*/ 12572998 w 49034698"/>
                <a:gd name="connsiteY68" fmla="*/ 45415199 h 56921399"/>
                <a:gd name="connsiteX69" fmla="*/ 34534926 w 49034698"/>
                <a:gd name="connsiteY69" fmla="*/ 17030700 h 56921399"/>
                <a:gd name="connsiteX70" fmla="*/ 35906526 w 49034698"/>
                <a:gd name="connsiteY70" fmla="*/ 17749157 h 56921399"/>
                <a:gd name="connsiteX71" fmla="*/ 36559670 w 49034698"/>
                <a:gd name="connsiteY71" fmla="*/ 17618529 h 56921399"/>
                <a:gd name="connsiteX72" fmla="*/ 36167782 w 49034698"/>
                <a:gd name="connsiteY72" fmla="*/ 20884243 h 56921399"/>
                <a:gd name="connsiteX73" fmla="*/ 38061898 w 49034698"/>
                <a:gd name="connsiteY73" fmla="*/ 24476530 h 56921399"/>
                <a:gd name="connsiteX74" fmla="*/ 37735326 w 49034698"/>
                <a:gd name="connsiteY74" fmla="*/ 26631901 h 56921399"/>
                <a:gd name="connsiteX75" fmla="*/ 36624982 w 49034698"/>
                <a:gd name="connsiteY75" fmla="*/ 28199444 h 56921399"/>
                <a:gd name="connsiteX76" fmla="*/ 36820926 w 49034698"/>
                <a:gd name="connsiteY76" fmla="*/ 29897613 h 56921399"/>
                <a:gd name="connsiteX77" fmla="*/ 35188070 w 49034698"/>
                <a:gd name="connsiteY77" fmla="*/ 30028243 h 56921399"/>
                <a:gd name="connsiteX78" fmla="*/ 34861498 w 49034698"/>
                <a:gd name="connsiteY78" fmla="*/ 31595785 h 56921399"/>
                <a:gd name="connsiteX79" fmla="*/ 34926810 w 49034698"/>
                <a:gd name="connsiteY79" fmla="*/ 35188071 h 56921399"/>
                <a:gd name="connsiteX80" fmla="*/ 34665554 w 49034698"/>
                <a:gd name="connsiteY80" fmla="*/ 35645271 h 56921399"/>
                <a:gd name="connsiteX81" fmla="*/ 33816470 w 49034698"/>
                <a:gd name="connsiteY81" fmla="*/ 38127213 h 56921399"/>
                <a:gd name="connsiteX82" fmla="*/ 34600242 w 49034698"/>
                <a:gd name="connsiteY82" fmla="*/ 40021327 h 56921399"/>
                <a:gd name="connsiteX83" fmla="*/ 33032698 w 49034698"/>
                <a:gd name="connsiteY83" fmla="*/ 40739785 h 56921399"/>
                <a:gd name="connsiteX84" fmla="*/ 33032698 w 49034698"/>
                <a:gd name="connsiteY84" fmla="*/ 42046071 h 56921399"/>
                <a:gd name="connsiteX85" fmla="*/ 31399842 w 49034698"/>
                <a:gd name="connsiteY85" fmla="*/ 42699213 h 56921399"/>
                <a:gd name="connsiteX86" fmla="*/ 31269210 w 49034698"/>
                <a:gd name="connsiteY86" fmla="*/ 41850127 h 56921399"/>
                <a:gd name="connsiteX87" fmla="*/ 31922354 w 49034698"/>
                <a:gd name="connsiteY87" fmla="*/ 40086643 h 56921399"/>
                <a:gd name="connsiteX88" fmla="*/ 31334526 w 49034698"/>
                <a:gd name="connsiteY88" fmla="*/ 39956013 h 56921399"/>
                <a:gd name="connsiteX89" fmla="*/ 30746698 w 49034698"/>
                <a:gd name="connsiteY89" fmla="*/ 41458243 h 56921399"/>
                <a:gd name="connsiteX90" fmla="*/ 29244470 w 49034698"/>
                <a:gd name="connsiteY90" fmla="*/ 41458243 h 56921399"/>
                <a:gd name="connsiteX91" fmla="*/ 28983210 w 49034698"/>
                <a:gd name="connsiteY91" fmla="*/ 43287043 h 56921399"/>
                <a:gd name="connsiteX92" fmla="*/ 28264754 w 49034698"/>
                <a:gd name="connsiteY92" fmla="*/ 43940185 h 56921399"/>
                <a:gd name="connsiteX93" fmla="*/ 27938182 w 49034698"/>
                <a:gd name="connsiteY93" fmla="*/ 42046071 h 56921399"/>
                <a:gd name="connsiteX94" fmla="*/ 26566582 w 49034698"/>
                <a:gd name="connsiteY94" fmla="*/ 43940185 h 56921399"/>
                <a:gd name="connsiteX95" fmla="*/ 23104928 w 49034698"/>
                <a:gd name="connsiteY95" fmla="*/ 43417671 h 56921399"/>
                <a:gd name="connsiteX96" fmla="*/ 21929270 w 49034698"/>
                <a:gd name="connsiteY96" fmla="*/ 42437955 h 56921399"/>
                <a:gd name="connsiteX97" fmla="*/ 21341442 w 49034698"/>
                <a:gd name="connsiteY97" fmla="*/ 43940185 h 56921399"/>
                <a:gd name="connsiteX98" fmla="*/ 22778354 w 49034698"/>
                <a:gd name="connsiteY98" fmla="*/ 45311787 h 56921399"/>
                <a:gd name="connsiteX99" fmla="*/ 20818926 w 49034698"/>
                <a:gd name="connsiteY99" fmla="*/ 45834299 h 56921399"/>
                <a:gd name="connsiteX100" fmla="*/ 19316700 w 49034698"/>
                <a:gd name="connsiteY100" fmla="*/ 47859043 h 56921399"/>
                <a:gd name="connsiteX101" fmla="*/ 19055442 w 49034698"/>
                <a:gd name="connsiteY101" fmla="*/ 48446871 h 56921399"/>
                <a:gd name="connsiteX102" fmla="*/ 17291954 w 49034698"/>
                <a:gd name="connsiteY102" fmla="*/ 47467155 h 56921399"/>
                <a:gd name="connsiteX103" fmla="*/ 16704126 w 49034698"/>
                <a:gd name="connsiteY103" fmla="*/ 45507727 h 56921399"/>
                <a:gd name="connsiteX104" fmla="*/ 18010412 w 49034698"/>
                <a:gd name="connsiteY104" fmla="*/ 44332071 h 56921399"/>
                <a:gd name="connsiteX105" fmla="*/ 17553214 w 49034698"/>
                <a:gd name="connsiteY105" fmla="*/ 43678927 h 56921399"/>
                <a:gd name="connsiteX106" fmla="*/ 14940644 w 49034698"/>
                <a:gd name="connsiteY106" fmla="*/ 43874871 h 56921399"/>
                <a:gd name="connsiteX107" fmla="*/ 8082642 w 49034698"/>
                <a:gd name="connsiteY107" fmla="*/ 46291499 h 56921399"/>
                <a:gd name="connsiteX108" fmla="*/ 4816927 w 49034698"/>
                <a:gd name="connsiteY108" fmla="*/ 45964927 h 56921399"/>
                <a:gd name="connsiteX109" fmla="*/ 4490357 w 49034698"/>
                <a:gd name="connsiteY109" fmla="*/ 45050527 h 56921399"/>
                <a:gd name="connsiteX110" fmla="*/ 10499270 w 49034698"/>
                <a:gd name="connsiteY110" fmla="*/ 40609155 h 56921399"/>
                <a:gd name="connsiteX111" fmla="*/ 12524012 w 49034698"/>
                <a:gd name="connsiteY111" fmla="*/ 40870413 h 56921399"/>
                <a:gd name="connsiteX112" fmla="*/ 17226642 w 49034698"/>
                <a:gd name="connsiteY112" fmla="*/ 39760071 h 56921399"/>
                <a:gd name="connsiteX113" fmla="*/ 18336986 w 49034698"/>
                <a:gd name="connsiteY113" fmla="*/ 40674471 h 56921399"/>
                <a:gd name="connsiteX114" fmla="*/ 19577954 w 49034698"/>
                <a:gd name="connsiteY114" fmla="*/ 40151955 h 56921399"/>
                <a:gd name="connsiteX115" fmla="*/ 19577954 w 49034698"/>
                <a:gd name="connsiteY115" fmla="*/ 38649727 h 56921399"/>
                <a:gd name="connsiteX116" fmla="*/ 21602698 w 49034698"/>
                <a:gd name="connsiteY116" fmla="*/ 36429043 h 56921399"/>
                <a:gd name="connsiteX117" fmla="*/ 22190526 w 49034698"/>
                <a:gd name="connsiteY117" fmla="*/ 33293955 h 56921399"/>
                <a:gd name="connsiteX118" fmla="*/ 23823382 w 49034698"/>
                <a:gd name="connsiteY118" fmla="*/ 33293955 h 56921399"/>
                <a:gd name="connsiteX119" fmla="*/ 23235554 w 49034698"/>
                <a:gd name="connsiteY119" fmla="*/ 34404299 h 56921399"/>
                <a:gd name="connsiteX120" fmla="*/ 23235554 w 49034698"/>
                <a:gd name="connsiteY120" fmla="*/ 35775899 h 56921399"/>
                <a:gd name="connsiteX121" fmla="*/ 29962926 w 49034698"/>
                <a:gd name="connsiteY121" fmla="*/ 30812013 h 56921399"/>
                <a:gd name="connsiteX122" fmla="*/ 31595782 w 49034698"/>
                <a:gd name="connsiteY122" fmla="*/ 20622987 h 56921399"/>
                <a:gd name="connsiteX123" fmla="*/ 32444870 w 49034698"/>
                <a:gd name="connsiteY123" fmla="*/ 20100472 h 56921399"/>
                <a:gd name="connsiteX124" fmla="*/ 33098010 w 49034698"/>
                <a:gd name="connsiteY124" fmla="*/ 18663557 h 56921399"/>
                <a:gd name="connsiteX125" fmla="*/ 33881782 w 49034698"/>
                <a:gd name="connsiteY125" fmla="*/ 18794187 h 56921399"/>
                <a:gd name="connsiteX126" fmla="*/ 34208354 w 49034698"/>
                <a:gd name="connsiteY126" fmla="*/ 19969843 h 56921399"/>
                <a:gd name="connsiteX127" fmla="*/ 35579954 w 49034698"/>
                <a:gd name="connsiteY127" fmla="*/ 19577957 h 56921399"/>
                <a:gd name="connsiteX128" fmla="*/ 35579954 w 49034698"/>
                <a:gd name="connsiteY128" fmla="*/ 18336987 h 56921399"/>
                <a:gd name="connsiteX129" fmla="*/ 34208354 w 49034698"/>
                <a:gd name="connsiteY129" fmla="*/ 18663557 h 56921399"/>
                <a:gd name="connsiteX130" fmla="*/ 37566598 w 49034698"/>
                <a:gd name="connsiteY130" fmla="*/ 0 h 56921399"/>
                <a:gd name="connsiteX131" fmla="*/ 40690798 w 49034698"/>
                <a:gd name="connsiteY131" fmla="*/ 4191000 h 56921399"/>
                <a:gd name="connsiteX132" fmla="*/ 44843698 w 49034698"/>
                <a:gd name="connsiteY132" fmla="*/ 6362700 h 56921399"/>
                <a:gd name="connsiteX133" fmla="*/ 45186598 w 49034698"/>
                <a:gd name="connsiteY133" fmla="*/ 7048500 h 56921399"/>
                <a:gd name="connsiteX134" fmla="*/ 46405798 w 49034698"/>
                <a:gd name="connsiteY134" fmla="*/ 7124699 h 56921399"/>
                <a:gd name="connsiteX135" fmla="*/ 48310798 w 49034698"/>
                <a:gd name="connsiteY135" fmla="*/ 5333999 h 56921399"/>
                <a:gd name="connsiteX136" fmla="*/ 47548798 w 49034698"/>
                <a:gd name="connsiteY136" fmla="*/ 7772400 h 56921399"/>
                <a:gd name="connsiteX137" fmla="*/ 48044098 w 49034698"/>
                <a:gd name="connsiteY137" fmla="*/ 9334500 h 56921399"/>
                <a:gd name="connsiteX138" fmla="*/ 49034698 w 49034698"/>
                <a:gd name="connsiteY138" fmla="*/ 10058400 h 56921399"/>
                <a:gd name="connsiteX139" fmla="*/ 45758098 w 49034698"/>
                <a:gd name="connsiteY139" fmla="*/ 11163300 h 56921399"/>
                <a:gd name="connsiteX140" fmla="*/ 44653198 w 49034698"/>
                <a:gd name="connsiteY140" fmla="*/ 10896599 h 56921399"/>
                <a:gd name="connsiteX141" fmla="*/ 42367198 w 49034698"/>
                <a:gd name="connsiteY141" fmla="*/ 13030200 h 56921399"/>
                <a:gd name="connsiteX142" fmla="*/ 41986198 w 49034698"/>
                <a:gd name="connsiteY142" fmla="*/ 15621000 h 56921399"/>
                <a:gd name="connsiteX143" fmla="*/ 36918898 w 49034698"/>
                <a:gd name="connsiteY143" fmla="*/ 12382500 h 56921399"/>
                <a:gd name="connsiteX144" fmla="*/ 35166298 w 49034698"/>
                <a:gd name="connsiteY144" fmla="*/ 13639800 h 56921399"/>
                <a:gd name="connsiteX145" fmla="*/ 33261298 w 49034698"/>
                <a:gd name="connsiteY145" fmla="*/ 12877800 h 56921399"/>
                <a:gd name="connsiteX146" fmla="*/ 32689798 w 49034698"/>
                <a:gd name="connsiteY146" fmla="*/ 14058900 h 56921399"/>
                <a:gd name="connsiteX147" fmla="*/ 34137598 w 49034698"/>
                <a:gd name="connsiteY147" fmla="*/ 14706600 h 56921399"/>
                <a:gd name="connsiteX148" fmla="*/ 35242498 w 49034698"/>
                <a:gd name="connsiteY148" fmla="*/ 15849600 h 56921399"/>
                <a:gd name="connsiteX149" fmla="*/ 34785298 w 49034698"/>
                <a:gd name="connsiteY149" fmla="*/ 16306800 h 56921399"/>
                <a:gd name="connsiteX150" fmla="*/ 33756598 w 49034698"/>
                <a:gd name="connsiteY150" fmla="*/ 15887700 h 56921399"/>
                <a:gd name="connsiteX151" fmla="*/ 33032698 w 49034698"/>
                <a:gd name="connsiteY151" fmla="*/ 17297400 h 56921399"/>
                <a:gd name="connsiteX152" fmla="*/ 32346898 w 49034698"/>
                <a:gd name="connsiteY152" fmla="*/ 17602200 h 56921399"/>
                <a:gd name="connsiteX153" fmla="*/ 31699198 w 49034698"/>
                <a:gd name="connsiteY153" fmla="*/ 16802100 h 56921399"/>
                <a:gd name="connsiteX154" fmla="*/ 32270698 w 49034698"/>
                <a:gd name="connsiteY154" fmla="*/ 15125699 h 56921399"/>
                <a:gd name="connsiteX155" fmla="*/ 31241998 w 49034698"/>
                <a:gd name="connsiteY155" fmla="*/ 14173199 h 56921399"/>
                <a:gd name="connsiteX156" fmla="*/ 31661098 w 49034698"/>
                <a:gd name="connsiteY156" fmla="*/ 12496800 h 56921399"/>
                <a:gd name="connsiteX157" fmla="*/ 33451798 w 49034698"/>
                <a:gd name="connsiteY157" fmla="*/ 11087100 h 56921399"/>
                <a:gd name="connsiteX158" fmla="*/ 32918398 w 49034698"/>
                <a:gd name="connsiteY158" fmla="*/ 10020300 h 56921399"/>
                <a:gd name="connsiteX159" fmla="*/ 33146998 w 49034698"/>
                <a:gd name="connsiteY159" fmla="*/ 9486899 h 56921399"/>
                <a:gd name="connsiteX160" fmla="*/ 35547298 w 49034698"/>
                <a:gd name="connsiteY160" fmla="*/ 10248900 h 56921399"/>
                <a:gd name="connsiteX161" fmla="*/ 37376098 w 49034698"/>
                <a:gd name="connsiteY161" fmla="*/ 4114800 h 56921399"/>
                <a:gd name="connsiteX162" fmla="*/ 36918898 w 49034698"/>
                <a:gd name="connsiteY162" fmla="*/ 876300 h 56921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</a:cxnLst>
              <a:rect l="l" t="t" r="r" b="b"/>
              <a:pathLst>
                <a:path w="49034698" h="56921399">
                  <a:moveTo>
                    <a:pt x="3886200" y="46443899"/>
                  </a:moveTo>
                  <a:lnTo>
                    <a:pt x="4457700" y="46596299"/>
                  </a:lnTo>
                  <a:lnTo>
                    <a:pt x="4457700" y="46901099"/>
                  </a:lnTo>
                  <a:lnTo>
                    <a:pt x="4838700" y="47701199"/>
                  </a:lnTo>
                  <a:lnTo>
                    <a:pt x="5638800" y="47815499"/>
                  </a:lnTo>
                  <a:lnTo>
                    <a:pt x="6248399" y="47548799"/>
                  </a:lnTo>
                  <a:lnTo>
                    <a:pt x="6667498" y="47929799"/>
                  </a:lnTo>
                  <a:lnTo>
                    <a:pt x="6362700" y="48463199"/>
                  </a:lnTo>
                  <a:lnTo>
                    <a:pt x="5829300" y="48653699"/>
                  </a:lnTo>
                  <a:lnTo>
                    <a:pt x="5829300" y="48996599"/>
                  </a:lnTo>
                  <a:lnTo>
                    <a:pt x="7124698" y="49148999"/>
                  </a:lnTo>
                  <a:lnTo>
                    <a:pt x="7124698" y="49987199"/>
                  </a:lnTo>
                  <a:lnTo>
                    <a:pt x="7467598" y="50253899"/>
                  </a:lnTo>
                  <a:lnTo>
                    <a:pt x="6400798" y="51587399"/>
                  </a:lnTo>
                  <a:lnTo>
                    <a:pt x="5334000" y="55664099"/>
                  </a:lnTo>
                  <a:lnTo>
                    <a:pt x="4724400" y="55397399"/>
                  </a:lnTo>
                  <a:lnTo>
                    <a:pt x="4495800" y="55625999"/>
                  </a:lnTo>
                  <a:lnTo>
                    <a:pt x="4914900" y="56349899"/>
                  </a:lnTo>
                  <a:lnTo>
                    <a:pt x="3505200" y="56921399"/>
                  </a:lnTo>
                  <a:lnTo>
                    <a:pt x="3581399" y="56197499"/>
                  </a:lnTo>
                  <a:lnTo>
                    <a:pt x="3619500" y="55092599"/>
                  </a:lnTo>
                  <a:lnTo>
                    <a:pt x="3086099" y="54902099"/>
                  </a:lnTo>
                  <a:lnTo>
                    <a:pt x="2781300" y="55664099"/>
                  </a:lnTo>
                  <a:lnTo>
                    <a:pt x="3124198" y="56121299"/>
                  </a:lnTo>
                  <a:lnTo>
                    <a:pt x="3009900" y="56464199"/>
                  </a:lnTo>
                  <a:lnTo>
                    <a:pt x="1828800" y="56349899"/>
                  </a:lnTo>
                  <a:lnTo>
                    <a:pt x="1828800" y="55702199"/>
                  </a:lnTo>
                  <a:lnTo>
                    <a:pt x="2171698" y="55664099"/>
                  </a:lnTo>
                  <a:lnTo>
                    <a:pt x="2324099" y="54787799"/>
                  </a:lnTo>
                  <a:lnTo>
                    <a:pt x="1676399" y="54140099"/>
                  </a:lnTo>
                  <a:lnTo>
                    <a:pt x="1638300" y="53187599"/>
                  </a:lnTo>
                  <a:lnTo>
                    <a:pt x="1295399" y="52349399"/>
                  </a:lnTo>
                  <a:lnTo>
                    <a:pt x="1676399" y="51815999"/>
                  </a:lnTo>
                  <a:lnTo>
                    <a:pt x="2400299" y="51892199"/>
                  </a:lnTo>
                  <a:lnTo>
                    <a:pt x="3238499" y="50787299"/>
                  </a:lnTo>
                  <a:lnTo>
                    <a:pt x="2133599" y="49453799"/>
                  </a:lnTo>
                  <a:lnTo>
                    <a:pt x="1828800" y="49568099"/>
                  </a:lnTo>
                  <a:lnTo>
                    <a:pt x="2209799" y="50977799"/>
                  </a:lnTo>
                  <a:lnTo>
                    <a:pt x="1600200" y="51282599"/>
                  </a:lnTo>
                  <a:lnTo>
                    <a:pt x="1600200" y="50901599"/>
                  </a:lnTo>
                  <a:lnTo>
                    <a:pt x="609599" y="51206399"/>
                  </a:lnTo>
                  <a:lnTo>
                    <a:pt x="114300" y="49987199"/>
                  </a:lnTo>
                  <a:lnTo>
                    <a:pt x="990600" y="50444399"/>
                  </a:lnTo>
                  <a:lnTo>
                    <a:pt x="952500" y="49796699"/>
                  </a:lnTo>
                  <a:lnTo>
                    <a:pt x="76200" y="49377599"/>
                  </a:lnTo>
                  <a:lnTo>
                    <a:pt x="0" y="48729899"/>
                  </a:lnTo>
                  <a:lnTo>
                    <a:pt x="914400" y="48577499"/>
                  </a:lnTo>
                  <a:lnTo>
                    <a:pt x="1409699" y="48005999"/>
                  </a:lnTo>
                  <a:lnTo>
                    <a:pt x="1752600" y="48082199"/>
                  </a:lnTo>
                  <a:lnTo>
                    <a:pt x="2133599" y="47548799"/>
                  </a:lnTo>
                  <a:lnTo>
                    <a:pt x="2552700" y="47548799"/>
                  </a:lnTo>
                  <a:lnTo>
                    <a:pt x="2933700" y="46748699"/>
                  </a:lnTo>
                  <a:close/>
                  <a:moveTo>
                    <a:pt x="14096998" y="45072299"/>
                  </a:moveTo>
                  <a:lnTo>
                    <a:pt x="15430498" y="45681899"/>
                  </a:lnTo>
                  <a:lnTo>
                    <a:pt x="15620998" y="46939199"/>
                  </a:lnTo>
                  <a:lnTo>
                    <a:pt x="15049498" y="47510699"/>
                  </a:lnTo>
                  <a:lnTo>
                    <a:pt x="14782798" y="47815499"/>
                  </a:lnTo>
                  <a:lnTo>
                    <a:pt x="13944598" y="48767999"/>
                  </a:lnTo>
                  <a:lnTo>
                    <a:pt x="13106398" y="48005999"/>
                  </a:lnTo>
                  <a:lnTo>
                    <a:pt x="11582400" y="48463199"/>
                  </a:lnTo>
                  <a:lnTo>
                    <a:pt x="10248898" y="50977799"/>
                  </a:lnTo>
                  <a:lnTo>
                    <a:pt x="9296398" y="50558699"/>
                  </a:lnTo>
                  <a:lnTo>
                    <a:pt x="8496298" y="48310799"/>
                  </a:lnTo>
                  <a:lnTo>
                    <a:pt x="9639298" y="47282099"/>
                  </a:lnTo>
                  <a:lnTo>
                    <a:pt x="9677400" y="46558199"/>
                  </a:lnTo>
                  <a:lnTo>
                    <a:pt x="10439398" y="45872399"/>
                  </a:lnTo>
                  <a:lnTo>
                    <a:pt x="11315698" y="46367699"/>
                  </a:lnTo>
                  <a:lnTo>
                    <a:pt x="12039598" y="46139099"/>
                  </a:lnTo>
                  <a:lnTo>
                    <a:pt x="12572998" y="45415199"/>
                  </a:lnTo>
                  <a:close/>
                  <a:moveTo>
                    <a:pt x="34534926" y="17030700"/>
                  </a:moveTo>
                  <a:lnTo>
                    <a:pt x="35906526" y="17749157"/>
                  </a:lnTo>
                  <a:lnTo>
                    <a:pt x="36559670" y="17618529"/>
                  </a:lnTo>
                  <a:lnTo>
                    <a:pt x="36167782" y="20884243"/>
                  </a:lnTo>
                  <a:lnTo>
                    <a:pt x="38061898" y="24476530"/>
                  </a:lnTo>
                  <a:lnTo>
                    <a:pt x="37735326" y="26631901"/>
                  </a:lnTo>
                  <a:lnTo>
                    <a:pt x="36624982" y="28199444"/>
                  </a:lnTo>
                  <a:lnTo>
                    <a:pt x="36820926" y="29897613"/>
                  </a:lnTo>
                  <a:lnTo>
                    <a:pt x="35188070" y="30028243"/>
                  </a:lnTo>
                  <a:lnTo>
                    <a:pt x="34861498" y="31595785"/>
                  </a:lnTo>
                  <a:lnTo>
                    <a:pt x="34926810" y="35188071"/>
                  </a:lnTo>
                  <a:lnTo>
                    <a:pt x="34665554" y="35645271"/>
                  </a:lnTo>
                  <a:lnTo>
                    <a:pt x="33816470" y="38127213"/>
                  </a:lnTo>
                  <a:lnTo>
                    <a:pt x="34600242" y="40021327"/>
                  </a:lnTo>
                  <a:lnTo>
                    <a:pt x="33032698" y="40739785"/>
                  </a:lnTo>
                  <a:lnTo>
                    <a:pt x="33032698" y="42046071"/>
                  </a:lnTo>
                  <a:lnTo>
                    <a:pt x="31399842" y="42699213"/>
                  </a:lnTo>
                  <a:lnTo>
                    <a:pt x="31269210" y="41850127"/>
                  </a:lnTo>
                  <a:lnTo>
                    <a:pt x="31922354" y="40086643"/>
                  </a:lnTo>
                  <a:lnTo>
                    <a:pt x="31334526" y="39956013"/>
                  </a:lnTo>
                  <a:lnTo>
                    <a:pt x="30746698" y="41458243"/>
                  </a:lnTo>
                  <a:lnTo>
                    <a:pt x="29244470" y="41458243"/>
                  </a:lnTo>
                  <a:lnTo>
                    <a:pt x="28983210" y="43287043"/>
                  </a:lnTo>
                  <a:lnTo>
                    <a:pt x="28264754" y="43940185"/>
                  </a:lnTo>
                  <a:lnTo>
                    <a:pt x="27938182" y="42046071"/>
                  </a:lnTo>
                  <a:lnTo>
                    <a:pt x="26566582" y="43940185"/>
                  </a:lnTo>
                  <a:lnTo>
                    <a:pt x="23104928" y="43417671"/>
                  </a:lnTo>
                  <a:lnTo>
                    <a:pt x="21929270" y="42437955"/>
                  </a:lnTo>
                  <a:lnTo>
                    <a:pt x="21341442" y="43940185"/>
                  </a:lnTo>
                  <a:lnTo>
                    <a:pt x="22778354" y="45311787"/>
                  </a:lnTo>
                  <a:lnTo>
                    <a:pt x="20818926" y="45834299"/>
                  </a:lnTo>
                  <a:lnTo>
                    <a:pt x="19316700" y="47859043"/>
                  </a:lnTo>
                  <a:lnTo>
                    <a:pt x="19055442" y="48446871"/>
                  </a:lnTo>
                  <a:lnTo>
                    <a:pt x="17291954" y="47467155"/>
                  </a:lnTo>
                  <a:lnTo>
                    <a:pt x="16704126" y="45507727"/>
                  </a:lnTo>
                  <a:lnTo>
                    <a:pt x="18010412" y="44332071"/>
                  </a:lnTo>
                  <a:lnTo>
                    <a:pt x="17553214" y="43678927"/>
                  </a:lnTo>
                  <a:lnTo>
                    <a:pt x="14940644" y="43874871"/>
                  </a:lnTo>
                  <a:lnTo>
                    <a:pt x="8082642" y="46291499"/>
                  </a:lnTo>
                  <a:lnTo>
                    <a:pt x="4816927" y="45964927"/>
                  </a:lnTo>
                  <a:lnTo>
                    <a:pt x="4490357" y="45050527"/>
                  </a:lnTo>
                  <a:lnTo>
                    <a:pt x="10499270" y="40609155"/>
                  </a:lnTo>
                  <a:lnTo>
                    <a:pt x="12524012" y="40870413"/>
                  </a:lnTo>
                  <a:lnTo>
                    <a:pt x="17226642" y="39760071"/>
                  </a:lnTo>
                  <a:lnTo>
                    <a:pt x="18336986" y="40674471"/>
                  </a:lnTo>
                  <a:lnTo>
                    <a:pt x="19577954" y="40151955"/>
                  </a:lnTo>
                  <a:lnTo>
                    <a:pt x="19577954" y="38649727"/>
                  </a:lnTo>
                  <a:lnTo>
                    <a:pt x="21602698" y="36429043"/>
                  </a:lnTo>
                  <a:lnTo>
                    <a:pt x="22190526" y="33293955"/>
                  </a:lnTo>
                  <a:lnTo>
                    <a:pt x="23823382" y="33293955"/>
                  </a:lnTo>
                  <a:lnTo>
                    <a:pt x="23235554" y="34404299"/>
                  </a:lnTo>
                  <a:lnTo>
                    <a:pt x="23235554" y="35775899"/>
                  </a:lnTo>
                  <a:lnTo>
                    <a:pt x="29962926" y="30812013"/>
                  </a:lnTo>
                  <a:lnTo>
                    <a:pt x="31595782" y="20622987"/>
                  </a:lnTo>
                  <a:lnTo>
                    <a:pt x="32444870" y="20100472"/>
                  </a:lnTo>
                  <a:lnTo>
                    <a:pt x="33098010" y="18663557"/>
                  </a:lnTo>
                  <a:lnTo>
                    <a:pt x="33881782" y="18794187"/>
                  </a:lnTo>
                  <a:lnTo>
                    <a:pt x="34208354" y="19969843"/>
                  </a:lnTo>
                  <a:lnTo>
                    <a:pt x="35579954" y="19577957"/>
                  </a:lnTo>
                  <a:lnTo>
                    <a:pt x="35579954" y="18336987"/>
                  </a:lnTo>
                  <a:lnTo>
                    <a:pt x="34208354" y="18663557"/>
                  </a:lnTo>
                  <a:close/>
                  <a:moveTo>
                    <a:pt x="37566598" y="0"/>
                  </a:moveTo>
                  <a:lnTo>
                    <a:pt x="40690798" y="4191000"/>
                  </a:lnTo>
                  <a:lnTo>
                    <a:pt x="44843698" y="6362700"/>
                  </a:lnTo>
                  <a:lnTo>
                    <a:pt x="45186598" y="7048500"/>
                  </a:lnTo>
                  <a:lnTo>
                    <a:pt x="46405798" y="7124699"/>
                  </a:lnTo>
                  <a:lnTo>
                    <a:pt x="48310798" y="5333999"/>
                  </a:lnTo>
                  <a:lnTo>
                    <a:pt x="47548798" y="7772400"/>
                  </a:lnTo>
                  <a:lnTo>
                    <a:pt x="48044098" y="9334500"/>
                  </a:lnTo>
                  <a:lnTo>
                    <a:pt x="49034698" y="10058400"/>
                  </a:lnTo>
                  <a:lnTo>
                    <a:pt x="45758098" y="11163300"/>
                  </a:lnTo>
                  <a:lnTo>
                    <a:pt x="44653198" y="10896599"/>
                  </a:lnTo>
                  <a:lnTo>
                    <a:pt x="42367198" y="13030200"/>
                  </a:lnTo>
                  <a:lnTo>
                    <a:pt x="41986198" y="15621000"/>
                  </a:lnTo>
                  <a:lnTo>
                    <a:pt x="36918898" y="12382500"/>
                  </a:lnTo>
                  <a:lnTo>
                    <a:pt x="35166298" y="13639800"/>
                  </a:lnTo>
                  <a:lnTo>
                    <a:pt x="33261298" y="12877800"/>
                  </a:lnTo>
                  <a:lnTo>
                    <a:pt x="32689798" y="14058900"/>
                  </a:lnTo>
                  <a:lnTo>
                    <a:pt x="34137598" y="14706600"/>
                  </a:lnTo>
                  <a:lnTo>
                    <a:pt x="35242498" y="15849600"/>
                  </a:lnTo>
                  <a:lnTo>
                    <a:pt x="34785298" y="16306800"/>
                  </a:lnTo>
                  <a:lnTo>
                    <a:pt x="33756598" y="15887700"/>
                  </a:lnTo>
                  <a:lnTo>
                    <a:pt x="33032698" y="17297400"/>
                  </a:lnTo>
                  <a:lnTo>
                    <a:pt x="32346898" y="17602200"/>
                  </a:lnTo>
                  <a:lnTo>
                    <a:pt x="31699198" y="16802100"/>
                  </a:lnTo>
                  <a:lnTo>
                    <a:pt x="32270698" y="15125699"/>
                  </a:lnTo>
                  <a:lnTo>
                    <a:pt x="31241998" y="14173199"/>
                  </a:lnTo>
                  <a:lnTo>
                    <a:pt x="31661098" y="12496800"/>
                  </a:lnTo>
                  <a:lnTo>
                    <a:pt x="33451798" y="11087100"/>
                  </a:lnTo>
                  <a:lnTo>
                    <a:pt x="32918398" y="10020300"/>
                  </a:lnTo>
                  <a:lnTo>
                    <a:pt x="33146998" y="9486899"/>
                  </a:lnTo>
                  <a:lnTo>
                    <a:pt x="35547298" y="10248900"/>
                  </a:lnTo>
                  <a:lnTo>
                    <a:pt x="37376098" y="4114800"/>
                  </a:lnTo>
                  <a:lnTo>
                    <a:pt x="36918898" y="876300"/>
                  </a:ln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5DB88D32-8313-4361-A5CB-884456CAC196}"/>
                </a:ext>
              </a:extLst>
            </p:cNvPr>
            <p:cNvSpPr txBox="1"/>
            <p:nvPr/>
          </p:nvSpPr>
          <p:spPr>
            <a:xfrm>
              <a:off x="10168110" y="144095"/>
              <a:ext cx="990110" cy="53862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5400" b="1" dirty="0">
                  <a:ln w="76200">
                    <a:noFill/>
                  </a:ln>
                  <a:solidFill>
                    <a:srgbClr val="002060"/>
                  </a:solidFill>
                  <a:latin typeface="+mj-ea"/>
                  <a:ea typeface="+mj-ea"/>
                </a:rPr>
                <a:t>日本地図</a:t>
              </a:r>
              <a:endParaRPr lang="en-US" altLang="ja-JP" sz="5400" b="1" dirty="0">
                <a:ln w="76200">
                  <a:noFill/>
                </a:ln>
                <a:solidFill>
                  <a:srgbClr val="002060"/>
                </a:solidFill>
                <a:latin typeface="+mj-ea"/>
                <a:ea typeface="+mj-ea"/>
              </a:endParaRPr>
            </a:p>
            <a:p>
              <a:r>
                <a:rPr lang="ja-JP" altLang="en-US" sz="5400" b="1" dirty="0">
                  <a:ln w="76200">
                    <a:noFill/>
                  </a:ln>
                  <a:solidFill>
                    <a:srgbClr val="002060"/>
                  </a:solidFill>
                  <a:latin typeface="+mj-ea"/>
                  <a:ea typeface="+mj-ea"/>
                </a:rPr>
                <a:t>クイズ</a:t>
              </a:r>
              <a:endParaRPr kumimoji="1" lang="ja-JP" altLang="en-US" sz="5400" b="1" dirty="0">
                <a:ln w="76200">
                  <a:noFill/>
                </a:ln>
                <a:solidFill>
                  <a:srgbClr val="002060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78397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6684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8" r:id="rId3"/>
    <p:sldLayoutId id="2147483657" r:id="rId4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562722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1125444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688165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2250887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422041" indent="-422041" algn="l" rtl="0" fontAlgn="base">
        <a:spcBef>
          <a:spcPct val="20000"/>
        </a:spcBef>
        <a:spcAft>
          <a:spcPct val="0"/>
        </a:spcAft>
        <a:buChar char="•"/>
        <a:defRPr kumimoji="1" sz="3939">
          <a:solidFill>
            <a:schemeClr val="tx1"/>
          </a:solidFill>
          <a:latin typeface="+mn-lt"/>
          <a:ea typeface="+mn-ea"/>
          <a:cs typeface="+mn-cs"/>
        </a:defRPr>
      </a:lvl1pPr>
      <a:lvl2pPr marL="914423" indent="-351701" algn="l" rtl="0" fontAlgn="base">
        <a:spcBef>
          <a:spcPct val="20000"/>
        </a:spcBef>
        <a:spcAft>
          <a:spcPct val="0"/>
        </a:spcAft>
        <a:buChar char="–"/>
        <a:defRPr kumimoji="1" sz="3446">
          <a:solidFill>
            <a:schemeClr val="tx1"/>
          </a:solidFill>
          <a:latin typeface="+mn-lt"/>
          <a:ea typeface="+mn-ea"/>
        </a:defRPr>
      </a:lvl2pPr>
      <a:lvl3pPr marL="1406804" indent="-281361" algn="l" rtl="0" fontAlgn="base">
        <a:spcBef>
          <a:spcPct val="20000"/>
        </a:spcBef>
        <a:spcAft>
          <a:spcPct val="0"/>
        </a:spcAft>
        <a:buChar char="•"/>
        <a:defRPr kumimoji="1" sz="2954">
          <a:solidFill>
            <a:schemeClr val="tx1"/>
          </a:solidFill>
          <a:latin typeface="+mn-lt"/>
          <a:ea typeface="+mn-ea"/>
        </a:defRPr>
      </a:lvl3pPr>
      <a:lvl4pPr marL="1969526" indent="-281361" algn="l" rtl="0" fontAlgn="base">
        <a:spcBef>
          <a:spcPct val="20000"/>
        </a:spcBef>
        <a:spcAft>
          <a:spcPct val="0"/>
        </a:spcAft>
        <a:buChar char="–"/>
        <a:defRPr kumimoji="1" sz="2462">
          <a:solidFill>
            <a:schemeClr val="tx1"/>
          </a:solidFill>
          <a:latin typeface="+mn-lt"/>
          <a:ea typeface="+mn-ea"/>
        </a:defRPr>
      </a:lvl4pPr>
      <a:lvl5pPr marL="2532248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5pPr>
      <a:lvl6pPr marL="3094970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6pPr>
      <a:lvl7pPr marL="3657691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7pPr>
      <a:lvl8pPr marL="4220413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8pPr>
      <a:lvl9pPr marL="4783135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1pPr>
      <a:lvl2pPr marL="562722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2pPr>
      <a:lvl3pPr marL="1125444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688165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4pPr>
      <a:lvl5pPr marL="2250887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5pPr>
      <a:lvl6pPr marL="2813609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6pPr>
      <a:lvl7pPr marL="3376331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7pPr>
      <a:lvl8pPr marL="3939052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8pPr>
      <a:lvl9pPr marL="4501774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正方形/長方形 148">
            <a:extLst>
              <a:ext uri="{FF2B5EF4-FFF2-40B4-BE49-F238E27FC236}">
                <a16:creationId xmlns:a16="http://schemas.microsoft.com/office/drawing/2014/main" id="{652D40DD-DB99-4433-B35C-EB0ADEB4E37A}"/>
              </a:ext>
            </a:extLst>
          </p:cNvPr>
          <p:cNvSpPr/>
          <p:nvPr/>
        </p:nvSpPr>
        <p:spPr bwMode="auto">
          <a:xfrm>
            <a:off x="-4824" y="0"/>
            <a:ext cx="12196823" cy="6857999"/>
          </a:xfrm>
          <a:prstGeom prst="rect">
            <a:avLst/>
          </a:prstGeom>
          <a:gradFill flip="none" rotWithShape="1">
            <a:gsLst>
              <a:gs pos="0">
                <a:srgbClr val="99FFCC"/>
              </a:gs>
              <a:gs pos="50000">
                <a:srgbClr val="00B0F0"/>
              </a:gs>
              <a:gs pos="100000">
                <a:srgbClr val="0070C0"/>
              </a:gs>
            </a:gsLst>
            <a:path path="rect">
              <a:fillToRect l="50000" t="50000" r="50000" b="50000"/>
            </a:path>
            <a:tileRect/>
          </a:gra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pSp>
        <p:nvGrpSpPr>
          <p:cNvPr id="190" name="グループ化 189">
            <a:extLst>
              <a:ext uri="{FF2B5EF4-FFF2-40B4-BE49-F238E27FC236}">
                <a16:creationId xmlns:a16="http://schemas.microsoft.com/office/drawing/2014/main" id="{ED13B250-28CB-48BB-885F-BE0D8FE697E2}"/>
              </a:ext>
            </a:extLst>
          </p:cNvPr>
          <p:cNvGrpSpPr/>
          <p:nvPr/>
        </p:nvGrpSpPr>
        <p:grpSpPr>
          <a:xfrm>
            <a:off x="606209" y="641862"/>
            <a:ext cx="5530871" cy="721722"/>
            <a:chOff x="606209" y="641862"/>
            <a:chExt cx="5530871" cy="721722"/>
          </a:xfrm>
        </p:grpSpPr>
        <p:sp>
          <p:nvSpPr>
            <p:cNvPr id="145" name="テキスト ボックス 144">
              <a:extLst>
                <a:ext uri="{FF2B5EF4-FFF2-40B4-BE49-F238E27FC236}">
                  <a16:creationId xmlns:a16="http://schemas.microsoft.com/office/drawing/2014/main" id="{BE2C13E0-53C1-44DB-B340-E7E6B913AEA2}"/>
                </a:ext>
              </a:extLst>
            </p:cNvPr>
            <p:cNvSpPr txBox="1"/>
            <p:nvPr/>
          </p:nvSpPr>
          <p:spPr>
            <a:xfrm>
              <a:off x="606209" y="641862"/>
              <a:ext cx="5530871" cy="72060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5400" b="1" dirty="0">
                  <a:ln w="1270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+mj-ea"/>
                  <a:ea typeface="+mj-ea"/>
                </a:rPr>
                <a:t>日本地図クイズ</a:t>
              </a:r>
              <a:endParaRPr kumimoji="1" lang="ja-JP" altLang="en-US" sz="5400" b="1" dirty="0">
                <a:ln w="1270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52" name="テキスト ボックス 151">
              <a:extLst>
                <a:ext uri="{FF2B5EF4-FFF2-40B4-BE49-F238E27FC236}">
                  <a16:creationId xmlns:a16="http://schemas.microsoft.com/office/drawing/2014/main" id="{1FAACD44-04DF-4102-9C29-34FE861CD427}"/>
                </a:ext>
              </a:extLst>
            </p:cNvPr>
            <p:cNvSpPr txBox="1"/>
            <p:nvPr/>
          </p:nvSpPr>
          <p:spPr>
            <a:xfrm>
              <a:off x="606209" y="642984"/>
              <a:ext cx="5530871" cy="72060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5400" b="1" dirty="0">
                  <a:ln w="76200">
                    <a:noFill/>
                  </a:ln>
                  <a:solidFill>
                    <a:srgbClr val="002060"/>
                  </a:solidFill>
                  <a:latin typeface="+mj-ea"/>
                  <a:ea typeface="+mj-ea"/>
                </a:rPr>
                <a:t>日本地図クイズ</a:t>
              </a:r>
              <a:endParaRPr kumimoji="1" lang="ja-JP" altLang="en-US" sz="5400" b="1" dirty="0">
                <a:ln w="76200">
                  <a:noFill/>
                </a:ln>
                <a:solidFill>
                  <a:srgbClr val="002060"/>
                </a:solidFill>
                <a:latin typeface="+mj-ea"/>
                <a:ea typeface="+mj-ea"/>
              </a:endParaRPr>
            </a:p>
          </p:txBody>
        </p:sp>
      </p:grpSp>
      <p:pic>
        <p:nvPicPr>
          <p:cNvPr id="191" name="図 190">
            <a:extLst>
              <a:ext uri="{FF2B5EF4-FFF2-40B4-BE49-F238E27FC236}">
                <a16:creationId xmlns:a16="http://schemas.microsoft.com/office/drawing/2014/main" id="{A87B1E37-ED15-4948-BF65-091CB9B808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1038" y="152116"/>
            <a:ext cx="9089924" cy="6553768"/>
          </a:xfrm>
          <a:prstGeom prst="rect">
            <a:avLst/>
          </a:prstGeom>
        </p:spPr>
      </p:pic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AA900A32-344D-455F-8C3D-F1C16FE2C8CC}"/>
              </a:ext>
            </a:extLst>
          </p:cNvPr>
          <p:cNvSpPr/>
          <p:nvPr/>
        </p:nvSpPr>
        <p:spPr bwMode="auto">
          <a:xfrm>
            <a:off x="10101445" y="6274768"/>
            <a:ext cx="948945" cy="423601"/>
          </a:xfrm>
          <a:prstGeom prst="rect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52A9EF26-97B1-4AFD-B4A6-1B429EEFC0A1}"/>
              </a:ext>
            </a:extLst>
          </p:cNvPr>
          <p:cNvSpPr/>
          <p:nvPr/>
        </p:nvSpPr>
        <p:spPr bwMode="auto">
          <a:xfrm>
            <a:off x="9163327" y="6274768"/>
            <a:ext cx="948945" cy="423601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bg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0BBF26AA-F1FC-45F9-9F3D-AF5A3755D3D5}"/>
              </a:ext>
            </a:extLst>
          </p:cNvPr>
          <p:cNvSpPr/>
          <p:nvPr/>
        </p:nvSpPr>
        <p:spPr bwMode="auto">
          <a:xfrm>
            <a:off x="11050390" y="6274768"/>
            <a:ext cx="948945" cy="423601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bg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5503C9EA-7424-4577-A593-A75455AA2A86}"/>
              </a:ext>
            </a:extLst>
          </p:cNvPr>
          <p:cNvSpPr txBox="1"/>
          <p:nvPr/>
        </p:nvSpPr>
        <p:spPr>
          <a:xfrm>
            <a:off x="8173279" y="4861043"/>
            <a:ext cx="38779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b="1" dirty="0">
                <a:solidFill>
                  <a:schemeClr val="bg1"/>
                </a:solidFill>
                <a:latin typeface="+mj-ea"/>
                <a:ea typeface="+mj-ea"/>
              </a:rPr>
              <a:t>どっちが大きいか</a:t>
            </a:r>
            <a:endParaRPr lang="en-US" altLang="ja-JP" sz="3600" b="1" dirty="0">
              <a:solidFill>
                <a:schemeClr val="bg1"/>
              </a:solidFill>
              <a:latin typeface="+mj-ea"/>
              <a:ea typeface="+mj-ea"/>
            </a:endParaRPr>
          </a:p>
          <a:p>
            <a:r>
              <a:rPr kumimoji="1" lang="ja-JP" altLang="en-US" sz="3600" b="1" dirty="0">
                <a:solidFill>
                  <a:schemeClr val="bg1"/>
                </a:solidFill>
                <a:latin typeface="+mj-ea"/>
                <a:ea typeface="+mj-ea"/>
              </a:rPr>
              <a:t>わかるかな</a:t>
            </a:r>
            <a:endParaRPr kumimoji="1" lang="en-US" altLang="ja-JP" sz="36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B3E149A0-A44A-4453-857B-720BFB73B07D}"/>
              </a:ext>
            </a:extLst>
          </p:cNvPr>
          <p:cNvSpPr txBox="1"/>
          <p:nvPr/>
        </p:nvSpPr>
        <p:spPr>
          <a:xfrm>
            <a:off x="425370" y="1619603"/>
            <a:ext cx="695575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400" b="1" dirty="0">
                <a:solidFill>
                  <a:schemeClr val="bg1"/>
                </a:solidFill>
                <a:latin typeface="+mj-ea"/>
                <a:ea typeface="+mj-ea"/>
              </a:rPr>
              <a:t>どっちが大きい都道府県～</a:t>
            </a:r>
            <a:endParaRPr kumimoji="1" lang="en-US" altLang="ja-JP" sz="44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1050AFC-9E0A-40AC-ACE3-0E9C0B1BF168}"/>
              </a:ext>
            </a:extLst>
          </p:cNvPr>
          <p:cNvSpPr txBox="1"/>
          <p:nvPr/>
        </p:nvSpPr>
        <p:spPr>
          <a:xfrm>
            <a:off x="10194283" y="6338922"/>
            <a:ext cx="770032" cy="287651"/>
          </a:xfrm>
          <a:prstGeom prst="rect">
            <a:avLst/>
          </a:prstGeom>
          <a:noFill/>
        </p:spPr>
        <p:txBody>
          <a:bodyPr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defRPr sz="5400" b="1">
                <a:ln w="76200">
                  <a:noFill/>
                </a:ln>
                <a:solidFill>
                  <a:srgbClr val="FFFFFF"/>
                </a:solidFill>
                <a:latin typeface="+mj-ea"/>
                <a:ea typeface="+mj-ea"/>
              </a:defRPr>
            </a:lvl1pPr>
          </a:lstStyle>
          <a:p>
            <a:r>
              <a:rPr lang="ja-JP" altLang="en-US" dirty="0"/>
              <a:t>普 通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FB7F37A-6030-4D57-85BD-E1B852744E84}"/>
              </a:ext>
            </a:extLst>
          </p:cNvPr>
          <p:cNvSpPr txBox="1"/>
          <p:nvPr/>
        </p:nvSpPr>
        <p:spPr>
          <a:xfrm>
            <a:off x="9256165" y="6338922"/>
            <a:ext cx="770032" cy="28765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sz="5400" b="1" dirty="0">
                <a:ln w="76200">
                  <a:noFill/>
                </a:ln>
                <a:solidFill>
                  <a:schemeClr val="bg1">
                    <a:alpha val="50000"/>
                  </a:schemeClr>
                </a:solidFill>
                <a:latin typeface="+mj-ea"/>
                <a:ea typeface="+mj-ea"/>
              </a:rPr>
              <a:t>やさしい</a:t>
            </a:r>
            <a:endParaRPr kumimoji="1" lang="ja-JP" altLang="en-US" sz="5400" b="1" dirty="0">
              <a:ln w="76200">
                <a:noFill/>
              </a:ln>
              <a:solidFill>
                <a:schemeClr val="bg1">
                  <a:alpha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0895681-C7A7-4372-A661-D14935ADF0A5}"/>
              </a:ext>
            </a:extLst>
          </p:cNvPr>
          <p:cNvSpPr txBox="1"/>
          <p:nvPr/>
        </p:nvSpPr>
        <p:spPr>
          <a:xfrm>
            <a:off x="11143228" y="6338922"/>
            <a:ext cx="770032" cy="287651"/>
          </a:xfrm>
          <a:prstGeom prst="rect">
            <a:avLst/>
          </a:prstGeom>
          <a:noFill/>
        </p:spPr>
        <p:txBody>
          <a:bodyPr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defRPr sz="5400" b="1">
                <a:ln w="76200">
                  <a:noFill/>
                </a:ln>
                <a:solidFill>
                  <a:schemeClr val="bg1">
                    <a:alpha val="50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ja-JP" altLang="en-US" dirty="0"/>
              <a:t>難しい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452CDF9-1274-477A-F7E9-ADC7B00B91B9}"/>
              </a:ext>
            </a:extLst>
          </p:cNvPr>
          <p:cNvSpPr txBox="1"/>
          <p:nvPr/>
        </p:nvSpPr>
        <p:spPr>
          <a:xfrm rot="20384708">
            <a:off x="6374195" y="629185"/>
            <a:ext cx="1561638" cy="586108"/>
          </a:xfrm>
          <a:prstGeom prst="rect">
            <a:avLst/>
          </a:prstGeom>
          <a:solidFill>
            <a:srgbClr val="002060"/>
          </a:solidFill>
        </p:spPr>
        <p:txBody>
          <a:bodyPr wrap="square" lIns="144000" tIns="108000" rIns="144000" rtlCol="0">
            <a:spAutoFit/>
          </a:bodyPr>
          <a:lstStyle/>
          <a:p>
            <a:pPr algn="ctr"/>
            <a:r>
              <a:rPr lang="ja-JP" altLang="en-US" sz="2800" b="1" dirty="0">
                <a:solidFill>
                  <a:schemeClr val="bg1"/>
                </a:solidFill>
                <a:latin typeface="+mj-ea"/>
                <a:ea typeface="+mj-ea"/>
              </a:rPr>
              <a:t>全</a:t>
            </a:r>
            <a:r>
              <a:rPr lang="en-US" altLang="ja-JP" sz="2800" b="1" dirty="0">
                <a:solidFill>
                  <a:schemeClr val="bg1"/>
                </a:solidFill>
                <a:latin typeface="+mj-ea"/>
                <a:ea typeface="+mj-ea"/>
              </a:rPr>
              <a:t>10</a:t>
            </a:r>
            <a:r>
              <a:rPr lang="ja-JP" altLang="en-US" sz="2800" b="1" dirty="0">
                <a:solidFill>
                  <a:schemeClr val="bg1"/>
                </a:solidFill>
                <a:latin typeface="+mj-ea"/>
                <a:ea typeface="+mj-ea"/>
              </a:rPr>
              <a:t>問</a:t>
            </a:r>
            <a:endParaRPr kumimoji="1" lang="en-US" altLang="ja-JP" sz="28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5000">
        <p15:prstTrans prst="wind"/>
      </p:transition>
    </mc:Choice>
    <mc:Fallback xmlns="">
      <p:transition spd="slow" advClick="0" advTm="5000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FB6F726-CE7B-1250-92F6-85A79F97718A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04/10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6FEA5DD-62FC-39DD-6F23-5FFAEDBE8180}"/>
              </a:ext>
            </a:extLst>
          </p:cNvPr>
          <p:cNvSpPr txBox="1"/>
          <p:nvPr/>
        </p:nvSpPr>
        <p:spPr>
          <a:xfrm>
            <a:off x="2765632" y="1539080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①石川県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0E5A4A9-2DED-A0FE-DE24-D5C618195DB7}"/>
              </a:ext>
            </a:extLst>
          </p:cNvPr>
          <p:cNvSpPr txBox="1"/>
          <p:nvPr/>
        </p:nvSpPr>
        <p:spPr>
          <a:xfrm>
            <a:off x="7490031" y="1539080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FF0000"/>
                </a:solidFill>
                <a:latin typeface="+mj-ea"/>
                <a:ea typeface="+mj-ea"/>
              </a:rPr>
              <a:t>②千葉県</a:t>
            </a:r>
            <a:endParaRPr kumimoji="1" lang="ja-JP" altLang="en-US" sz="32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9936362-3E6D-74F3-AFF9-BD0276731A7A}"/>
              </a:ext>
            </a:extLst>
          </p:cNvPr>
          <p:cNvSpPr txBox="1"/>
          <p:nvPr/>
        </p:nvSpPr>
        <p:spPr>
          <a:xfrm>
            <a:off x="3482143" y="5751076"/>
            <a:ext cx="52277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正解は </a:t>
            </a:r>
            <a:r>
              <a:rPr lang="ja-JP" altLang="en-US" sz="6000" b="1" dirty="0">
                <a:solidFill>
                  <a:srgbClr val="FF0000"/>
                </a:solidFill>
                <a:latin typeface="+mj-ea"/>
                <a:ea typeface="+mj-ea"/>
              </a:rPr>
              <a:t>千葉県</a:t>
            </a:r>
            <a:r>
              <a:rPr lang="ja-JP" altLang="en-US" sz="3200" b="1" dirty="0">
                <a:latin typeface="+mj-ea"/>
                <a:ea typeface="+mj-ea"/>
              </a:rPr>
              <a:t> でした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019E4B7-27C6-30C5-1953-6F19534BCF63}"/>
              </a:ext>
            </a:extLst>
          </p:cNvPr>
          <p:cNvSpPr txBox="1"/>
          <p:nvPr/>
        </p:nvSpPr>
        <p:spPr>
          <a:xfrm>
            <a:off x="2935942" y="5088087"/>
            <a:ext cx="16706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dirty="0">
                <a:latin typeface="+mj-ea"/>
                <a:ea typeface="+mj-ea"/>
              </a:rPr>
              <a:t>約</a:t>
            </a:r>
            <a:r>
              <a:rPr lang="en-US" altLang="ja-JP" sz="2400" b="0" i="0" dirty="0">
                <a:solidFill>
                  <a:srgbClr val="202122"/>
                </a:solidFill>
                <a:effectLst/>
                <a:latin typeface="+mj-ea"/>
                <a:ea typeface="+mj-ea"/>
              </a:rPr>
              <a:t>4,186</a:t>
            </a:r>
            <a:r>
              <a:rPr lang="ja-JP" altLang="en-US" sz="2400" b="0" i="0" dirty="0">
                <a:solidFill>
                  <a:srgbClr val="202122"/>
                </a:solidFill>
                <a:effectLst/>
                <a:latin typeface="+mj-ea"/>
                <a:ea typeface="+mj-ea"/>
              </a:rPr>
              <a:t>㎢</a:t>
            </a:r>
            <a:endParaRPr kumimoji="1" lang="ja-JP" altLang="en-US" sz="2400" dirty="0">
              <a:latin typeface="+mj-ea"/>
              <a:ea typeface="+mj-ea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37BA5FED-E302-F9F6-C262-815406DCC68C}"/>
              </a:ext>
            </a:extLst>
          </p:cNvPr>
          <p:cNvSpPr txBox="1"/>
          <p:nvPr/>
        </p:nvSpPr>
        <p:spPr>
          <a:xfrm>
            <a:off x="7874531" y="5088087"/>
            <a:ext cx="16706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2400">
                <a:latin typeface="+mj-ea"/>
                <a:ea typeface="+mj-ea"/>
              </a:defRPr>
            </a:lvl1pPr>
          </a:lstStyle>
          <a:p>
            <a:pPr algn="ctr"/>
            <a:r>
              <a:rPr lang="ja-JP" altLang="en-US" dirty="0"/>
              <a:t>約</a:t>
            </a:r>
            <a:r>
              <a:rPr lang="en-US" altLang="ja-JP" dirty="0"/>
              <a:t>5,156</a:t>
            </a:r>
            <a:r>
              <a:rPr lang="ja-JP" altLang="en-US" dirty="0"/>
              <a:t>㎢</a:t>
            </a:r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D0873047-C229-C9D2-75A1-105B5AE33DBB}"/>
              </a:ext>
            </a:extLst>
          </p:cNvPr>
          <p:cNvSpPr/>
          <p:nvPr/>
        </p:nvSpPr>
        <p:spPr>
          <a:xfrm>
            <a:off x="7806190" y="2407443"/>
            <a:ext cx="1687320" cy="2233439"/>
          </a:xfrm>
          <a:custGeom>
            <a:avLst/>
            <a:gdLst>
              <a:gd name="connsiteX0" fmla="*/ 556008 w 3516632"/>
              <a:gd name="connsiteY0" fmla="*/ 2706116 h 4518660"/>
              <a:gd name="connsiteX1" fmla="*/ 556920 w 3516632"/>
              <a:gd name="connsiteY1" fmla="*/ 2709304 h 4518660"/>
              <a:gd name="connsiteX2" fmla="*/ 537212 w 3516632"/>
              <a:gd name="connsiteY2" fmla="*/ 2735580 h 4518660"/>
              <a:gd name="connsiteX3" fmla="*/ 438152 w 3516632"/>
              <a:gd name="connsiteY3" fmla="*/ 2735580 h 4518660"/>
              <a:gd name="connsiteX4" fmla="*/ 213360 w 3516632"/>
              <a:gd name="connsiteY4" fmla="*/ 0 h 4518660"/>
              <a:gd name="connsiteX5" fmla="*/ 281940 w 3516632"/>
              <a:gd name="connsiteY5" fmla="*/ 152400 h 4518660"/>
              <a:gd name="connsiteX6" fmla="*/ 358140 w 3516632"/>
              <a:gd name="connsiteY6" fmla="*/ 243840 h 4518660"/>
              <a:gd name="connsiteX7" fmla="*/ 449580 w 3516632"/>
              <a:gd name="connsiteY7" fmla="*/ 304800 h 4518660"/>
              <a:gd name="connsiteX8" fmla="*/ 510540 w 3516632"/>
              <a:gd name="connsiteY8" fmla="*/ 472440 h 4518660"/>
              <a:gd name="connsiteX9" fmla="*/ 624840 w 3516632"/>
              <a:gd name="connsiteY9" fmla="*/ 502920 h 4518660"/>
              <a:gd name="connsiteX10" fmla="*/ 632460 w 3516632"/>
              <a:gd name="connsiteY10" fmla="*/ 609600 h 4518660"/>
              <a:gd name="connsiteX11" fmla="*/ 830580 w 3516632"/>
              <a:gd name="connsiteY11" fmla="*/ 746760 h 4518660"/>
              <a:gd name="connsiteX12" fmla="*/ 883920 w 3516632"/>
              <a:gd name="connsiteY12" fmla="*/ 723900 h 4518660"/>
              <a:gd name="connsiteX13" fmla="*/ 1059180 w 3516632"/>
              <a:gd name="connsiteY13" fmla="*/ 822960 h 4518660"/>
              <a:gd name="connsiteX14" fmla="*/ 1135380 w 3516632"/>
              <a:gd name="connsiteY14" fmla="*/ 822960 h 4518660"/>
              <a:gd name="connsiteX15" fmla="*/ 1219200 w 3516632"/>
              <a:gd name="connsiteY15" fmla="*/ 845820 h 4518660"/>
              <a:gd name="connsiteX16" fmla="*/ 1295400 w 3516632"/>
              <a:gd name="connsiteY16" fmla="*/ 975360 h 4518660"/>
              <a:gd name="connsiteX17" fmla="*/ 1440180 w 3516632"/>
              <a:gd name="connsiteY17" fmla="*/ 906780 h 4518660"/>
              <a:gd name="connsiteX18" fmla="*/ 1501140 w 3516632"/>
              <a:gd name="connsiteY18" fmla="*/ 914400 h 4518660"/>
              <a:gd name="connsiteX19" fmla="*/ 1584960 w 3516632"/>
              <a:gd name="connsiteY19" fmla="*/ 914400 h 4518660"/>
              <a:gd name="connsiteX20" fmla="*/ 1653540 w 3516632"/>
              <a:gd name="connsiteY20" fmla="*/ 861060 h 4518660"/>
              <a:gd name="connsiteX21" fmla="*/ 1706880 w 3516632"/>
              <a:gd name="connsiteY21" fmla="*/ 861060 h 4518660"/>
              <a:gd name="connsiteX22" fmla="*/ 1760220 w 3516632"/>
              <a:gd name="connsiteY22" fmla="*/ 883920 h 4518660"/>
              <a:gd name="connsiteX23" fmla="*/ 1866900 w 3516632"/>
              <a:gd name="connsiteY23" fmla="*/ 883920 h 4518660"/>
              <a:gd name="connsiteX24" fmla="*/ 1920240 w 3516632"/>
              <a:gd name="connsiteY24" fmla="*/ 762000 h 4518660"/>
              <a:gd name="connsiteX25" fmla="*/ 2065020 w 3516632"/>
              <a:gd name="connsiteY25" fmla="*/ 731520 h 4518660"/>
              <a:gd name="connsiteX26" fmla="*/ 2164080 w 3516632"/>
              <a:gd name="connsiteY26" fmla="*/ 731520 h 4518660"/>
              <a:gd name="connsiteX27" fmla="*/ 2232660 w 3516632"/>
              <a:gd name="connsiteY27" fmla="*/ 662940 h 4518660"/>
              <a:gd name="connsiteX28" fmla="*/ 2331720 w 3516632"/>
              <a:gd name="connsiteY28" fmla="*/ 739140 h 4518660"/>
              <a:gd name="connsiteX29" fmla="*/ 2331720 w 3516632"/>
              <a:gd name="connsiteY29" fmla="*/ 647700 h 4518660"/>
              <a:gd name="connsiteX30" fmla="*/ 2385060 w 3516632"/>
              <a:gd name="connsiteY30" fmla="*/ 548640 h 4518660"/>
              <a:gd name="connsiteX31" fmla="*/ 2659380 w 3516632"/>
              <a:gd name="connsiteY31" fmla="*/ 723900 h 4518660"/>
              <a:gd name="connsiteX32" fmla="*/ 2773680 w 3516632"/>
              <a:gd name="connsiteY32" fmla="*/ 914400 h 4518660"/>
              <a:gd name="connsiteX33" fmla="*/ 2872740 w 3516632"/>
              <a:gd name="connsiteY33" fmla="*/ 937260 h 4518660"/>
              <a:gd name="connsiteX34" fmla="*/ 2987040 w 3516632"/>
              <a:gd name="connsiteY34" fmla="*/ 982980 h 4518660"/>
              <a:gd name="connsiteX35" fmla="*/ 3025140 w 3516632"/>
              <a:gd name="connsiteY35" fmla="*/ 1066800 h 4518660"/>
              <a:gd name="connsiteX36" fmla="*/ 3040380 w 3516632"/>
              <a:gd name="connsiteY36" fmla="*/ 1135380 h 4518660"/>
              <a:gd name="connsiteX37" fmla="*/ 3284220 w 3516632"/>
              <a:gd name="connsiteY37" fmla="*/ 1333500 h 4518660"/>
              <a:gd name="connsiteX38" fmla="*/ 3352800 w 3516632"/>
              <a:gd name="connsiteY38" fmla="*/ 1348740 h 4518660"/>
              <a:gd name="connsiteX39" fmla="*/ 3459480 w 3516632"/>
              <a:gd name="connsiteY39" fmla="*/ 1348740 h 4518660"/>
              <a:gd name="connsiteX40" fmla="*/ 3433572 w 3516632"/>
              <a:gd name="connsiteY40" fmla="*/ 1333194 h 4518660"/>
              <a:gd name="connsiteX41" fmla="*/ 3463292 w 3516632"/>
              <a:gd name="connsiteY41" fmla="*/ 1341120 h 4518660"/>
              <a:gd name="connsiteX42" fmla="*/ 3516632 w 3516632"/>
              <a:gd name="connsiteY42" fmla="*/ 1371600 h 4518660"/>
              <a:gd name="connsiteX43" fmla="*/ 3493772 w 3516632"/>
              <a:gd name="connsiteY43" fmla="*/ 1478280 h 4518660"/>
              <a:gd name="connsiteX44" fmla="*/ 3463292 w 3516632"/>
              <a:gd name="connsiteY44" fmla="*/ 1516380 h 4518660"/>
              <a:gd name="connsiteX45" fmla="*/ 3425192 w 3516632"/>
              <a:gd name="connsiteY45" fmla="*/ 1516380 h 4518660"/>
              <a:gd name="connsiteX46" fmla="*/ 3387092 w 3516632"/>
              <a:gd name="connsiteY46" fmla="*/ 1455420 h 4518660"/>
              <a:gd name="connsiteX47" fmla="*/ 3333752 w 3516632"/>
              <a:gd name="connsiteY47" fmla="*/ 1455420 h 4518660"/>
              <a:gd name="connsiteX48" fmla="*/ 3265172 w 3516632"/>
              <a:gd name="connsiteY48" fmla="*/ 1470660 h 4518660"/>
              <a:gd name="connsiteX49" fmla="*/ 3188972 w 3516632"/>
              <a:gd name="connsiteY49" fmla="*/ 1524000 h 4518660"/>
              <a:gd name="connsiteX50" fmla="*/ 3082292 w 3516632"/>
              <a:gd name="connsiteY50" fmla="*/ 1546860 h 4518660"/>
              <a:gd name="connsiteX51" fmla="*/ 3059432 w 3516632"/>
              <a:gd name="connsiteY51" fmla="*/ 1524000 h 4518660"/>
              <a:gd name="connsiteX52" fmla="*/ 2952752 w 3516632"/>
              <a:gd name="connsiteY52" fmla="*/ 1516380 h 4518660"/>
              <a:gd name="connsiteX53" fmla="*/ 2777492 w 3516632"/>
              <a:gd name="connsiteY53" fmla="*/ 1577340 h 4518660"/>
              <a:gd name="connsiteX54" fmla="*/ 2602232 w 3516632"/>
              <a:gd name="connsiteY54" fmla="*/ 1722120 h 4518660"/>
              <a:gd name="connsiteX55" fmla="*/ 2289812 w 3516632"/>
              <a:gd name="connsiteY55" fmla="*/ 2065020 h 4518660"/>
              <a:gd name="connsiteX56" fmla="*/ 2145032 w 3516632"/>
              <a:gd name="connsiteY56" fmla="*/ 2263140 h 4518660"/>
              <a:gd name="connsiteX57" fmla="*/ 2045972 w 3516632"/>
              <a:gd name="connsiteY57" fmla="*/ 2613660 h 4518660"/>
              <a:gd name="connsiteX58" fmla="*/ 2045972 w 3516632"/>
              <a:gd name="connsiteY58" fmla="*/ 2880360 h 4518660"/>
              <a:gd name="connsiteX59" fmla="*/ 2122172 w 3516632"/>
              <a:gd name="connsiteY59" fmla="*/ 2994660 h 4518660"/>
              <a:gd name="connsiteX60" fmla="*/ 2076452 w 3516632"/>
              <a:gd name="connsiteY60" fmla="*/ 3063240 h 4518660"/>
              <a:gd name="connsiteX61" fmla="*/ 2053592 w 3516632"/>
              <a:gd name="connsiteY61" fmla="*/ 3307080 h 4518660"/>
              <a:gd name="connsiteX62" fmla="*/ 2007872 w 3516632"/>
              <a:gd name="connsiteY62" fmla="*/ 3444240 h 4518660"/>
              <a:gd name="connsiteX63" fmla="*/ 1901192 w 3516632"/>
              <a:gd name="connsiteY63" fmla="*/ 3451860 h 4518660"/>
              <a:gd name="connsiteX64" fmla="*/ 1863092 w 3516632"/>
              <a:gd name="connsiteY64" fmla="*/ 3535680 h 4518660"/>
              <a:gd name="connsiteX65" fmla="*/ 1741172 w 3516632"/>
              <a:gd name="connsiteY65" fmla="*/ 3573780 h 4518660"/>
              <a:gd name="connsiteX66" fmla="*/ 1703072 w 3516632"/>
              <a:gd name="connsiteY66" fmla="*/ 3627120 h 4518660"/>
              <a:gd name="connsiteX67" fmla="*/ 1619252 w 3516632"/>
              <a:gd name="connsiteY67" fmla="*/ 3634740 h 4518660"/>
              <a:gd name="connsiteX68" fmla="*/ 1588772 w 3516632"/>
              <a:gd name="connsiteY68" fmla="*/ 3688080 h 4518660"/>
              <a:gd name="connsiteX69" fmla="*/ 1474472 w 3516632"/>
              <a:gd name="connsiteY69" fmla="*/ 3710940 h 4518660"/>
              <a:gd name="connsiteX70" fmla="*/ 1443992 w 3516632"/>
              <a:gd name="connsiteY70" fmla="*/ 3680460 h 4518660"/>
              <a:gd name="connsiteX71" fmla="*/ 1329692 w 3516632"/>
              <a:gd name="connsiteY71" fmla="*/ 3665220 h 4518660"/>
              <a:gd name="connsiteX72" fmla="*/ 1169672 w 3516632"/>
              <a:gd name="connsiteY72" fmla="*/ 3710940 h 4518660"/>
              <a:gd name="connsiteX73" fmla="*/ 1169672 w 3516632"/>
              <a:gd name="connsiteY73" fmla="*/ 3802380 h 4518660"/>
              <a:gd name="connsiteX74" fmla="*/ 1062992 w 3516632"/>
              <a:gd name="connsiteY74" fmla="*/ 3909060 h 4518660"/>
              <a:gd name="connsiteX75" fmla="*/ 918212 w 3516632"/>
              <a:gd name="connsiteY75" fmla="*/ 3954780 h 4518660"/>
              <a:gd name="connsiteX76" fmla="*/ 765812 w 3516632"/>
              <a:gd name="connsiteY76" fmla="*/ 4130040 h 4518660"/>
              <a:gd name="connsiteX77" fmla="*/ 727712 w 3516632"/>
              <a:gd name="connsiteY77" fmla="*/ 4366260 h 4518660"/>
              <a:gd name="connsiteX78" fmla="*/ 628652 w 3516632"/>
              <a:gd name="connsiteY78" fmla="*/ 4503420 h 4518660"/>
              <a:gd name="connsiteX79" fmla="*/ 506732 w 3516632"/>
              <a:gd name="connsiteY79" fmla="*/ 4518660 h 4518660"/>
              <a:gd name="connsiteX80" fmla="*/ 300992 w 3516632"/>
              <a:gd name="connsiteY80" fmla="*/ 4465320 h 4518660"/>
              <a:gd name="connsiteX81" fmla="*/ 300992 w 3516632"/>
              <a:gd name="connsiteY81" fmla="*/ 4358640 h 4518660"/>
              <a:gd name="connsiteX82" fmla="*/ 163832 w 3516632"/>
              <a:gd name="connsiteY82" fmla="*/ 4312920 h 4518660"/>
              <a:gd name="connsiteX83" fmla="*/ 102872 w 3516632"/>
              <a:gd name="connsiteY83" fmla="*/ 4267200 h 4518660"/>
              <a:gd name="connsiteX84" fmla="*/ 102872 w 3516632"/>
              <a:gd name="connsiteY84" fmla="*/ 4221480 h 4518660"/>
              <a:gd name="connsiteX85" fmla="*/ 201932 w 3516632"/>
              <a:gd name="connsiteY85" fmla="*/ 4229100 h 4518660"/>
              <a:gd name="connsiteX86" fmla="*/ 278132 w 3516632"/>
              <a:gd name="connsiteY86" fmla="*/ 4206240 h 4518660"/>
              <a:gd name="connsiteX87" fmla="*/ 308612 w 3516632"/>
              <a:gd name="connsiteY87" fmla="*/ 4175760 h 4518660"/>
              <a:gd name="connsiteX88" fmla="*/ 400052 w 3516632"/>
              <a:gd name="connsiteY88" fmla="*/ 4175760 h 4518660"/>
              <a:gd name="connsiteX89" fmla="*/ 400052 w 3516632"/>
              <a:gd name="connsiteY89" fmla="*/ 4099560 h 4518660"/>
              <a:gd name="connsiteX90" fmla="*/ 308612 w 3516632"/>
              <a:gd name="connsiteY90" fmla="*/ 4000500 h 4518660"/>
              <a:gd name="connsiteX91" fmla="*/ 300992 w 3516632"/>
              <a:gd name="connsiteY91" fmla="*/ 3886200 h 4518660"/>
              <a:gd name="connsiteX92" fmla="*/ 339092 w 3516632"/>
              <a:gd name="connsiteY92" fmla="*/ 3802380 h 4518660"/>
              <a:gd name="connsiteX93" fmla="*/ 300992 w 3516632"/>
              <a:gd name="connsiteY93" fmla="*/ 3733800 h 4518660"/>
              <a:gd name="connsiteX94" fmla="*/ 316232 w 3516632"/>
              <a:gd name="connsiteY94" fmla="*/ 3657600 h 4518660"/>
              <a:gd name="connsiteX95" fmla="*/ 308612 w 3516632"/>
              <a:gd name="connsiteY95" fmla="*/ 3611880 h 4518660"/>
              <a:gd name="connsiteX96" fmla="*/ 285752 w 3516632"/>
              <a:gd name="connsiteY96" fmla="*/ 3489960 h 4518660"/>
              <a:gd name="connsiteX97" fmla="*/ 308612 w 3516632"/>
              <a:gd name="connsiteY97" fmla="*/ 3368040 h 4518660"/>
              <a:gd name="connsiteX98" fmla="*/ 438152 w 3516632"/>
              <a:gd name="connsiteY98" fmla="*/ 3307080 h 4518660"/>
              <a:gd name="connsiteX99" fmla="*/ 430532 w 3516632"/>
              <a:gd name="connsiteY99" fmla="*/ 3200400 h 4518660"/>
              <a:gd name="connsiteX100" fmla="*/ 377192 w 3516632"/>
              <a:gd name="connsiteY100" fmla="*/ 3108960 h 4518660"/>
              <a:gd name="connsiteX101" fmla="*/ 377192 w 3516632"/>
              <a:gd name="connsiteY101" fmla="*/ 3055620 h 4518660"/>
              <a:gd name="connsiteX102" fmla="*/ 262892 w 3516632"/>
              <a:gd name="connsiteY102" fmla="*/ 2979420 h 4518660"/>
              <a:gd name="connsiteX103" fmla="*/ 300992 w 3516632"/>
              <a:gd name="connsiteY103" fmla="*/ 2903220 h 4518660"/>
              <a:gd name="connsiteX104" fmla="*/ 316232 w 3516632"/>
              <a:gd name="connsiteY104" fmla="*/ 2849880 h 4518660"/>
              <a:gd name="connsiteX105" fmla="*/ 407672 w 3516632"/>
              <a:gd name="connsiteY105" fmla="*/ 2735580 h 4518660"/>
              <a:gd name="connsiteX106" fmla="*/ 438152 w 3516632"/>
              <a:gd name="connsiteY106" fmla="*/ 2735580 h 4518660"/>
              <a:gd name="connsiteX107" fmla="*/ 544832 w 3516632"/>
              <a:gd name="connsiteY107" fmla="*/ 2743200 h 4518660"/>
              <a:gd name="connsiteX108" fmla="*/ 560072 w 3516632"/>
              <a:gd name="connsiteY108" fmla="*/ 2720340 h 4518660"/>
              <a:gd name="connsiteX109" fmla="*/ 556920 w 3516632"/>
              <a:gd name="connsiteY109" fmla="*/ 2709304 h 4518660"/>
              <a:gd name="connsiteX110" fmla="*/ 560072 w 3516632"/>
              <a:gd name="connsiteY110" fmla="*/ 2705100 h 4518660"/>
              <a:gd name="connsiteX111" fmla="*/ 556008 w 3516632"/>
              <a:gd name="connsiteY111" fmla="*/ 2706116 h 4518660"/>
              <a:gd name="connsiteX112" fmla="*/ 544832 w 3516632"/>
              <a:gd name="connsiteY112" fmla="*/ 2667000 h 4518660"/>
              <a:gd name="connsiteX113" fmla="*/ 537212 w 3516632"/>
              <a:gd name="connsiteY113" fmla="*/ 2567940 h 4518660"/>
              <a:gd name="connsiteX114" fmla="*/ 575312 w 3516632"/>
              <a:gd name="connsiteY114" fmla="*/ 2499360 h 4518660"/>
              <a:gd name="connsiteX115" fmla="*/ 735332 w 3516632"/>
              <a:gd name="connsiteY115" fmla="*/ 2476500 h 4518660"/>
              <a:gd name="connsiteX116" fmla="*/ 781052 w 3516632"/>
              <a:gd name="connsiteY116" fmla="*/ 2400300 h 4518660"/>
              <a:gd name="connsiteX117" fmla="*/ 826772 w 3516632"/>
              <a:gd name="connsiteY117" fmla="*/ 2400300 h 4518660"/>
              <a:gd name="connsiteX118" fmla="*/ 941072 w 3516632"/>
              <a:gd name="connsiteY118" fmla="*/ 2316480 h 4518660"/>
              <a:gd name="connsiteX119" fmla="*/ 956312 w 3516632"/>
              <a:gd name="connsiteY119" fmla="*/ 2240280 h 4518660"/>
              <a:gd name="connsiteX120" fmla="*/ 994412 w 3516632"/>
              <a:gd name="connsiteY120" fmla="*/ 2179320 h 4518660"/>
              <a:gd name="connsiteX121" fmla="*/ 1032512 w 3516632"/>
              <a:gd name="connsiteY121" fmla="*/ 2087880 h 4518660"/>
              <a:gd name="connsiteX122" fmla="*/ 1116332 w 3516632"/>
              <a:gd name="connsiteY122" fmla="*/ 2087880 h 4518660"/>
              <a:gd name="connsiteX123" fmla="*/ 1123952 w 3516632"/>
              <a:gd name="connsiteY123" fmla="*/ 2019300 h 4518660"/>
              <a:gd name="connsiteX124" fmla="*/ 1177292 w 3516632"/>
              <a:gd name="connsiteY124" fmla="*/ 2019300 h 4518660"/>
              <a:gd name="connsiteX125" fmla="*/ 1177292 w 3516632"/>
              <a:gd name="connsiteY125" fmla="*/ 1935480 h 4518660"/>
              <a:gd name="connsiteX126" fmla="*/ 1047752 w 3516632"/>
              <a:gd name="connsiteY126" fmla="*/ 1844040 h 4518660"/>
              <a:gd name="connsiteX127" fmla="*/ 895352 w 3516632"/>
              <a:gd name="connsiteY127" fmla="*/ 1691640 h 4518660"/>
              <a:gd name="connsiteX128" fmla="*/ 796292 w 3516632"/>
              <a:gd name="connsiteY128" fmla="*/ 1668780 h 4518660"/>
              <a:gd name="connsiteX129" fmla="*/ 765812 w 3516632"/>
              <a:gd name="connsiteY129" fmla="*/ 1600200 h 4518660"/>
              <a:gd name="connsiteX130" fmla="*/ 636272 w 3516632"/>
              <a:gd name="connsiteY130" fmla="*/ 1607820 h 4518660"/>
              <a:gd name="connsiteX131" fmla="*/ 605792 w 3516632"/>
              <a:gd name="connsiteY131" fmla="*/ 1668780 h 4518660"/>
              <a:gd name="connsiteX132" fmla="*/ 666752 w 3516632"/>
              <a:gd name="connsiteY132" fmla="*/ 1744980 h 4518660"/>
              <a:gd name="connsiteX133" fmla="*/ 567692 w 3516632"/>
              <a:gd name="connsiteY133" fmla="*/ 1775460 h 4518660"/>
              <a:gd name="connsiteX134" fmla="*/ 537212 w 3516632"/>
              <a:gd name="connsiteY134" fmla="*/ 1767840 h 4518660"/>
              <a:gd name="connsiteX135" fmla="*/ 499112 w 3516632"/>
              <a:gd name="connsiteY135" fmla="*/ 1813560 h 4518660"/>
              <a:gd name="connsiteX136" fmla="*/ 438152 w 3516632"/>
              <a:gd name="connsiteY136" fmla="*/ 1775460 h 4518660"/>
              <a:gd name="connsiteX137" fmla="*/ 491492 w 3516632"/>
              <a:gd name="connsiteY137" fmla="*/ 1684020 h 4518660"/>
              <a:gd name="connsiteX138" fmla="*/ 491492 w 3516632"/>
              <a:gd name="connsiteY138" fmla="*/ 1600200 h 4518660"/>
              <a:gd name="connsiteX139" fmla="*/ 598172 w 3516632"/>
              <a:gd name="connsiteY139" fmla="*/ 1524000 h 4518660"/>
              <a:gd name="connsiteX140" fmla="*/ 544832 w 3516632"/>
              <a:gd name="connsiteY140" fmla="*/ 1440180 h 4518660"/>
              <a:gd name="connsiteX141" fmla="*/ 529592 w 3516632"/>
              <a:gd name="connsiteY141" fmla="*/ 1333500 h 4518660"/>
              <a:gd name="connsiteX142" fmla="*/ 483872 w 3516632"/>
              <a:gd name="connsiteY142" fmla="*/ 1303020 h 4518660"/>
              <a:gd name="connsiteX143" fmla="*/ 506732 w 3516632"/>
              <a:gd name="connsiteY143" fmla="*/ 1211580 h 4518660"/>
              <a:gd name="connsiteX144" fmla="*/ 494480 w 3516632"/>
              <a:gd name="connsiteY144" fmla="*/ 1197102 h 4518660"/>
              <a:gd name="connsiteX145" fmla="*/ 521972 w 3516632"/>
              <a:gd name="connsiteY145" fmla="*/ 830580 h 4518660"/>
              <a:gd name="connsiteX146" fmla="*/ 431484 w 3516632"/>
              <a:gd name="connsiteY146" fmla="*/ 663892 h 4518660"/>
              <a:gd name="connsiteX147" fmla="*/ 360044 w 3516632"/>
              <a:gd name="connsiteY147" fmla="*/ 606744 h 4518660"/>
              <a:gd name="connsiteX148" fmla="*/ 274320 w 3516632"/>
              <a:gd name="connsiteY148" fmla="*/ 421004 h 4518660"/>
              <a:gd name="connsiteX149" fmla="*/ 279084 w 3516632"/>
              <a:gd name="connsiteY149" fmla="*/ 240030 h 4518660"/>
              <a:gd name="connsiteX150" fmla="*/ 207644 w 3516632"/>
              <a:gd name="connsiteY150" fmla="*/ 201930 h 4518660"/>
              <a:gd name="connsiteX151" fmla="*/ 146212 w 3516632"/>
              <a:gd name="connsiteY151" fmla="*/ 74344 h 4518660"/>
              <a:gd name="connsiteX152" fmla="*/ 0 w 3516632"/>
              <a:gd name="connsiteY152" fmla="*/ 30480 h 4518660"/>
              <a:gd name="connsiteX153" fmla="*/ 152400 w 3516632"/>
              <a:gd name="connsiteY153" fmla="*/ 76200 h 4518660"/>
              <a:gd name="connsiteX154" fmla="*/ 152400 w 3516632"/>
              <a:gd name="connsiteY154" fmla="*/ 15240 h 4518660"/>
              <a:gd name="connsiteX0" fmla="*/ 453136 w 3413760"/>
              <a:gd name="connsiteY0" fmla="*/ 2706116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453136 w 3413760"/>
              <a:gd name="connsiteY4" fmla="*/ 2706116 h 4518660"/>
              <a:gd name="connsiteX5" fmla="*/ 110488 w 3413760"/>
              <a:gd name="connsiteY5" fmla="*/ 0 h 4518660"/>
              <a:gd name="connsiteX6" fmla="*/ 179068 w 3413760"/>
              <a:gd name="connsiteY6" fmla="*/ 152400 h 4518660"/>
              <a:gd name="connsiteX7" fmla="*/ 255268 w 3413760"/>
              <a:gd name="connsiteY7" fmla="*/ 243840 h 4518660"/>
              <a:gd name="connsiteX8" fmla="*/ 346708 w 3413760"/>
              <a:gd name="connsiteY8" fmla="*/ 304800 h 4518660"/>
              <a:gd name="connsiteX9" fmla="*/ 407668 w 3413760"/>
              <a:gd name="connsiteY9" fmla="*/ 472440 h 4518660"/>
              <a:gd name="connsiteX10" fmla="*/ 521968 w 3413760"/>
              <a:gd name="connsiteY10" fmla="*/ 502920 h 4518660"/>
              <a:gd name="connsiteX11" fmla="*/ 529588 w 3413760"/>
              <a:gd name="connsiteY11" fmla="*/ 609600 h 4518660"/>
              <a:gd name="connsiteX12" fmla="*/ 727708 w 3413760"/>
              <a:gd name="connsiteY12" fmla="*/ 746760 h 4518660"/>
              <a:gd name="connsiteX13" fmla="*/ 781048 w 3413760"/>
              <a:gd name="connsiteY13" fmla="*/ 723900 h 4518660"/>
              <a:gd name="connsiteX14" fmla="*/ 956308 w 3413760"/>
              <a:gd name="connsiteY14" fmla="*/ 822960 h 4518660"/>
              <a:gd name="connsiteX15" fmla="*/ 1032508 w 3413760"/>
              <a:gd name="connsiteY15" fmla="*/ 822960 h 4518660"/>
              <a:gd name="connsiteX16" fmla="*/ 1116328 w 3413760"/>
              <a:gd name="connsiteY16" fmla="*/ 845820 h 4518660"/>
              <a:gd name="connsiteX17" fmla="*/ 1192528 w 3413760"/>
              <a:gd name="connsiteY17" fmla="*/ 975360 h 4518660"/>
              <a:gd name="connsiteX18" fmla="*/ 1337308 w 3413760"/>
              <a:gd name="connsiteY18" fmla="*/ 906780 h 4518660"/>
              <a:gd name="connsiteX19" fmla="*/ 1398268 w 3413760"/>
              <a:gd name="connsiteY19" fmla="*/ 914400 h 4518660"/>
              <a:gd name="connsiteX20" fmla="*/ 1482088 w 3413760"/>
              <a:gd name="connsiteY20" fmla="*/ 914400 h 4518660"/>
              <a:gd name="connsiteX21" fmla="*/ 1550668 w 3413760"/>
              <a:gd name="connsiteY21" fmla="*/ 861060 h 4518660"/>
              <a:gd name="connsiteX22" fmla="*/ 1604008 w 3413760"/>
              <a:gd name="connsiteY22" fmla="*/ 861060 h 4518660"/>
              <a:gd name="connsiteX23" fmla="*/ 1657348 w 3413760"/>
              <a:gd name="connsiteY23" fmla="*/ 883920 h 4518660"/>
              <a:gd name="connsiteX24" fmla="*/ 1764028 w 3413760"/>
              <a:gd name="connsiteY24" fmla="*/ 883920 h 4518660"/>
              <a:gd name="connsiteX25" fmla="*/ 1817368 w 3413760"/>
              <a:gd name="connsiteY25" fmla="*/ 762000 h 4518660"/>
              <a:gd name="connsiteX26" fmla="*/ 1962148 w 3413760"/>
              <a:gd name="connsiteY26" fmla="*/ 731520 h 4518660"/>
              <a:gd name="connsiteX27" fmla="*/ 2061208 w 3413760"/>
              <a:gd name="connsiteY27" fmla="*/ 731520 h 4518660"/>
              <a:gd name="connsiteX28" fmla="*/ 2129788 w 3413760"/>
              <a:gd name="connsiteY28" fmla="*/ 662940 h 4518660"/>
              <a:gd name="connsiteX29" fmla="*/ 2228848 w 3413760"/>
              <a:gd name="connsiteY29" fmla="*/ 739140 h 4518660"/>
              <a:gd name="connsiteX30" fmla="*/ 2228848 w 3413760"/>
              <a:gd name="connsiteY30" fmla="*/ 647700 h 4518660"/>
              <a:gd name="connsiteX31" fmla="*/ 2282188 w 3413760"/>
              <a:gd name="connsiteY31" fmla="*/ 548640 h 4518660"/>
              <a:gd name="connsiteX32" fmla="*/ 2556508 w 3413760"/>
              <a:gd name="connsiteY32" fmla="*/ 723900 h 4518660"/>
              <a:gd name="connsiteX33" fmla="*/ 2670808 w 3413760"/>
              <a:gd name="connsiteY33" fmla="*/ 914400 h 4518660"/>
              <a:gd name="connsiteX34" fmla="*/ 2769868 w 3413760"/>
              <a:gd name="connsiteY34" fmla="*/ 937260 h 4518660"/>
              <a:gd name="connsiteX35" fmla="*/ 2884168 w 3413760"/>
              <a:gd name="connsiteY35" fmla="*/ 982980 h 4518660"/>
              <a:gd name="connsiteX36" fmla="*/ 2922268 w 3413760"/>
              <a:gd name="connsiteY36" fmla="*/ 1066800 h 4518660"/>
              <a:gd name="connsiteX37" fmla="*/ 2937508 w 3413760"/>
              <a:gd name="connsiteY37" fmla="*/ 1135380 h 4518660"/>
              <a:gd name="connsiteX38" fmla="*/ 3181348 w 3413760"/>
              <a:gd name="connsiteY38" fmla="*/ 1333500 h 4518660"/>
              <a:gd name="connsiteX39" fmla="*/ 3249928 w 3413760"/>
              <a:gd name="connsiteY39" fmla="*/ 1348740 h 4518660"/>
              <a:gd name="connsiteX40" fmla="*/ 3356608 w 3413760"/>
              <a:gd name="connsiteY40" fmla="*/ 1348740 h 4518660"/>
              <a:gd name="connsiteX41" fmla="*/ 3330700 w 3413760"/>
              <a:gd name="connsiteY41" fmla="*/ 1333194 h 4518660"/>
              <a:gd name="connsiteX42" fmla="*/ 3360420 w 3413760"/>
              <a:gd name="connsiteY42" fmla="*/ 1341120 h 4518660"/>
              <a:gd name="connsiteX43" fmla="*/ 3413760 w 3413760"/>
              <a:gd name="connsiteY43" fmla="*/ 1371600 h 4518660"/>
              <a:gd name="connsiteX44" fmla="*/ 3390900 w 3413760"/>
              <a:gd name="connsiteY44" fmla="*/ 1478280 h 4518660"/>
              <a:gd name="connsiteX45" fmla="*/ 3360420 w 3413760"/>
              <a:gd name="connsiteY45" fmla="*/ 1516380 h 4518660"/>
              <a:gd name="connsiteX46" fmla="*/ 3322320 w 3413760"/>
              <a:gd name="connsiteY46" fmla="*/ 1516380 h 4518660"/>
              <a:gd name="connsiteX47" fmla="*/ 3284220 w 3413760"/>
              <a:gd name="connsiteY47" fmla="*/ 1455420 h 4518660"/>
              <a:gd name="connsiteX48" fmla="*/ 3230880 w 3413760"/>
              <a:gd name="connsiteY48" fmla="*/ 1455420 h 4518660"/>
              <a:gd name="connsiteX49" fmla="*/ 3162300 w 3413760"/>
              <a:gd name="connsiteY49" fmla="*/ 1470660 h 4518660"/>
              <a:gd name="connsiteX50" fmla="*/ 3086100 w 3413760"/>
              <a:gd name="connsiteY50" fmla="*/ 1524000 h 4518660"/>
              <a:gd name="connsiteX51" fmla="*/ 2979420 w 3413760"/>
              <a:gd name="connsiteY51" fmla="*/ 1546860 h 4518660"/>
              <a:gd name="connsiteX52" fmla="*/ 2956560 w 3413760"/>
              <a:gd name="connsiteY52" fmla="*/ 1524000 h 4518660"/>
              <a:gd name="connsiteX53" fmla="*/ 2849880 w 3413760"/>
              <a:gd name="connsiteY53" fmla="*/ 1516380 h 4518660"/>
              <a:gd name="connsiteX54" fmla="*/ 2674620 w 3413760"/>
              <a:gd name="connsiteY54" fmla="*/ 1577340 h 4518660"/>
              <a:gd name="connsiteX55" fmla="*/ 2499360 w 3413760"/>
              <a:gd name="connsiteY55" fmla="*/ 1722120 h 4518660"/>
              <a:gd name="connsiteX56" fmla="*/ 2186940 w 3413760"/>
              <a:gd name="connsiteY56" fmla="*/ 2065020 h 4518660"/>
              <a:gd name="connsiteX57" fmla="*/ 2042160 w 3413760"/>
              <a:gd name="connsiteY57" fmla="*/ 2263140 h 4518660"/>
              <a:gd name="connsiteX58" fmla="*/ 1943100 w 3413760"/>
              <a:gd name="connsiteY58" fmla="*/ 2613660 h 4518660"/>
              <a:gd name="connsiteX59" fmla="*/ 1943100 w 3413760"/>
              <a:gd name="connsiteY59" fmla="*/ 2880360 h 4518660"/>
              <a:gd name="connsiteX60" fmla="*/ 2019300 w 3413760"/>
              <a:gd name="connsiteY60" fmla="*/ 2994660 h 4518660"/>
              <a:gd name="connsiteX61" fmla="*/ 1973580 w 3413760"/>
              <a:gd name="connsiteY61" fmla="*/ 3063240 h 4518660"/>
              <a:gd name="connsiteX62" fmla="*/ 1950720 w 3413760"/>
              <a:gd name="connsiteY62" fmla="*/ 3307080 h 4518660"/>
              <a:gd name="connsiteX63" fmla="*/ 1905000 w 3413760"/>
              <a:gd name="connsiteY63" fmla="*/ 3444240 h 4518660"/>
              <a:gd name="connsiteX64" fmla="*/ 1798320 w 3413760"/>
              <a:gd name="connsiteY64" fmla="*/ 3451860 h 4518660"/>
              <a:gd name="connsiteX65" fmla="*/ 1760220 w 3413760"/>
              <a:gd name="connsiteY65" fmla="*/ 3535680 h 4518660"/>
              <a:gd name="connsiteX66" fmla="*/ 1638300 w 3413760"/>
              <a:gd name="connsiteY66" fmla="*/ 3573780 h 4518660"/>
              <a:gd name="connsiteX67" fmla="*/ 1600200 w 3413760"/>
              <a:gd name="connsiteY67" fmla="*/ 3627120 h 4518660"/>
              <a:gd name="connsiteX68" fmla="*/ 1516380 w 3413760"/>
              <a:gd name="connsiteY68" fmla="*/ 3634740 h 4518660"/>
              <a:gd name="connsiteX69" fmla="*/ 1485900 w 3413760"/>
              <a:gd name="connsiteY69" fmla="*/ 3688080 h 4518660"/>
              <a:gd name="connsiteX70" fmla="*/ 1371600 w 3413760"/>
              <a:gd name="connsiteY70" fmla="*/ 3710940 h 4518660"/>
              <a:gd name="connsiteX71" fmla="*/ 1341120 w 3413760"/>
              <a:gd name="connsiteY71" fmla="*/ 3680460 h 4518660"/>
              <a:gd name="connsiteX72" fmla="*/ 1226820 w 3413760"/>
              <a:gd name="connsiteY72" fmla="*/ 3665220 h 4518660"/>
              <a:gd name="connsiteX73" fmla="*/ 1066800 w 3413760"/>
              <a:gd name="connsiteY73" fmla="*/ 3710940 h 4518660"/>
              <a:gd name="connsiteX74" fmla="*/ 1066800 w 3413760"/>
              <a:gd name="connsiteY74" fmla="*/ 3802380 h 4518660"/>
              <a:gd name="connsiteX75" fmla="*/ 960120 w 3413760"/>
              <a:gd name="connsiteY75" fmla="*/ 3909060 h 4518660"/>
              <a:gd name="connsiteX76" fmla="*/ 815340 w 3413760"/>
              <a:gd name="connsiteY76" fmla="*/ 3954780 h 4518660"/>
              <a:gd name="connsiteX77" fmla="*/ 662940 w 3413760"/>
              <a:gd name="connsiteY77" fmla="*/ 4130040 h 4518660"/>
              <a:gd name="connsiteX78" fmla="*/ 624840 w 3413760"/>
              <a:gd name="connsiteY78" fmla="*/ 4366260 h 4518660"/>
              <a:gd name="connsiteX79" fmla="*/ 525780 w 3413760"/>
              <a:gd name="connsiteY79" fmla="*/ 4503420 h 4518660"/>
              <a:gd name="connsiteX80" fmla="*/ 403860 w 3413760"/>
              <a:gd name="connsiteY80" fmla="*/ 4518660 h 4518660"/>
              <a:gd name="connsiteX81" fmla="*/ 198120 w 3413760"/>
              <a:gd name="connsiteY81" fmla="*/ 4465320 h 4518660"/>
              <a:gd name="connsiteX82" fmla="*/ 198120 w 3413760"/>
              <a:gd name="connsiteY82" fmla="*/ 4358640 h 4518660"/>
              <a:gd name="connsiteX83" fmla="*/ 60960 w 3413760"/>
              <a:gd name="connsiteY83" fmla="*/ 4312920 h 4518660"/>
              <a:gd name="connsiteX84" fmla="*/ 0 w 3413760"/>
              <a:gd name="connsiteY84" fmla="*/ 4267200 h 4518660"/>
              <a:gd name="connsiteX85" fmla="*/ 0 w 3413760"/>
              <a:gd name="connsiteY85" fmla="*/ 4221480 h 4518660"/>
              <a:gd name="connsiteX86" fmla="*/ 99060 w 3413760"/>
              <a:gd name="connsiteY86" fmla="*/ 4229100 h 4518660"/>
              <a:gd name="connsiteX87" fmla="*/ 175260 w 3413760"/>
              <a:gd name="connsiteY87" fmla="*/ 4206240 h 4518660"/>
              <a:gd name="connsiteX88" fmla="*/ 205740 w 3413760"/>
              <a:gd name="connsiteY88" fmla="*/ 4175760 h 4518660"/>
              <a:gd name="connsiteX89" fmla="*/ 297180 w 3413760"/>
              <a:gd name="connsiteY89" fmla="*/ 4175760 h 4518660"/>
              <a:gd name="connsiteX90" fmla="*/ 297180 w 3413760"/>
              <a:gd name="connsiteY90" fmla="*/ 4099560 h 4518660"/>
              <a:gd name="connsiteX91" fmla="*/ 205740 w 3413760"/>
              <a:gd name="connsiteY91" fmla="*/ 4000500 h 4518660"/>
              <a:gd name="connsiteX92" fmla="*/ 198120 w 3413760"/>
              <a:gd name="connsiteY92" fmla="*/ 3886200 h 4518660"/>
              <a:gd name="connsiteX93" fmla="*/ 236220 w 3413760"/>
              <a:gd name="connsiteY93" fmla="*/ 3802380 h 4518660"/>
              <a:gd name="connsiteX94" fmla="*/ 198120 w 3413760"/>
              <a:gd name="connsiteY94" fmla="*/ 3733800 h 4518660"/>
              <a:gd name="connsiteX95" fmla="*/ 213360 w 3413760"/>
              <a:gd name="connsiteY95" fmla="*/ 3657600 h 4518660"/>
              <a:gd name="connsiteX96" fmla="*/ 205740 w 3413760"/>
              <a:gd name="connsiteY96" fmla="*/ 3611880 h 4518660"/>
              <a:gd name="connsiteX97" fmla="*/ 182880 w 3413760"/>
              <a:gd name="connsiteY97" fmla="*/ 3489960 h 4518660"/>
              <a:gd name="connsiteX98" fmla="*/ 205740 w 3413760"/>
              <a:gd name="connsiteY98" fmla="*/ 3368040 h 4518660"/>
              <a:gd name="connsiteX99" fmla="*/ 335280 w 3413760"/>
              <a:gd name="connsiteY99" fmla="*/ 3307080 h 4518660"/>
              <a:gd name="connsiteX100" fmla="*/ 327660 w 3413760"/>
              <a:gd name="connsiteY100" fmla="*/ 3200400 h 4518660"/>
              <a:gd name="connsiteX101" fmla="*/ 274320 w 3413760"/>
              <a:gd name="connsiteY101" fmla="*/ 3108960 h 4518660"/>
              <a:gd name="connsiteX102" fmla="*/ 274320 w 3413760"/>
              <a:gd name="connsiteY102" fmla="*/ 3055620 h 4518660"/>
              <a:gd name="connsiteX103" fmla="*/ 160020 w 3413760"/>
              <a:gd name="connsiteY103" fmla="*/ 2979420 h 4518660"/>
              <a:gd name="connsiteX104" fmla="*/ 198120 w 3413760"/>
              <a:gd name="connsiteY104" fmla="*/ 2903220 h 4518660"/>
              <a:gd name="connsiteX105" fmla="*/ 213360 w 3413760"/>
              <a:gd name="connsiteY105" fmla="*/ 2849880 h 4518660"/>
              <a:gd name="connsiteX106" fmla="*/ 304800 w 3413760"/>
              <a:gd name="connsiteY106" fmla="*/ 2735580 h 4518660"/>
              <a:gd name="connsiteX107" fmla="*/ 335280 w 3413760"/>
              <a:gd name="connsiteY107" fmla="*/ 2735580 h 4518660"/>
              <a:gd name="connsiteX108" fmla="*/ 441960 w 3413760"/>
              <a:gd name="connsiteY108" fmla="*/ 2743200 h 4518660"/>
              <a:gd name="connsiteX109" fmla="*/ 457200 w 3413760"/>
              <a:gd name="connsiteY109" fmla="*/ 2720340 h 4518660"/>
              <a:gd name="connsiteX110" fmla="*/ 454048 w 3413760"/>
              <a:gd name="connsiteY110" fmla="*/ 2709304 h 4518660"/>
              <a:gd name="connsiteX111" fmla="*/ 457200 w 3413760"/>
              <a:gd name="connsiteY111" fmla="*/ 2705100 h 4518660"/>
              <a:gd name="connsiteX112" fmla="*/ 453136 w 3413760"/>
              <a:gd name="connsiteY112" fmla="*/ 2706116 h 4518660"/>
              <a:gd name="connsiteX113" fmla="*/ 441960 w 3413760"/>
              <a:gd name="connsiteY113" fmla="*/ 2667000 h 4518660"/>
              <a:gd name="connsiteX114" fmla="*/ 434340 w 3413760"/>
              <a:gd name="connsiteY114" fmla="*/ 2567940 h 4518660"/>
              <a:gd name="connsiteX115" fmla="*/ 472440 w 3413760"/>
              <a:gd name="connsiteY115" fmla="*/ 2499360 h 4518660"/>
              <a:gd name="connsiteX116" fmla="*/ 632460 w 3413760"/>
              <a:gd name="connsiteY116" fmla="*/ 2476500 h 4518660"/>
              <a:gd name="connsiteX117" fmla="*/ 678180 w 3413760"/>
              <a:gd name="connsiteY117" fmla="*/ 2400300 h 4518660"/>
              <a:gd name="connsiteX118" fmla="*/ 723900 w 3413760"/>
              <a:gd name="connsiteY118" fmla="*/ 2400300 h 4518660"/>
              <a:gd name="connsiteX119" fmla="*/ 838200 w 3413760"/>
              <a:gd name="connsiteY119" fmla="*/ 2316480 h 4518660"/>
              <a:gd name="connsiteX120" fmla="*/ 853440 w 3413760"/>
              <a:gd name="connsiteY120" fmla="*/ 2240280 h 4518660"/>
              <a:gd name="connsiteX121" fmla="*/ 891540 w 3413760"/>
              <a:gd name="connsiteY121" fmla="*/ 2179320 h 4518660"/>
              <a:gd name="connsiteX122" fmla="*/ 929640 w 3413760"/>
              <a:gd name="connsiteY122" fmla="*/ 2087880 h 4518660"/>
              <a:gd name="connsiteX123" fmla="*/ 1013460 w 3413760"/>
              <a:gd name="connsiteY123" fmla="*/ 2087880 h 4518660"/>
              <a:gd name="connsiteX124" fmla="*/ 1021080 w 3413760"/>
              <a:gd name="connsiteY124" fmla="*/ 2019300 h 4518660"/>
              <a:gd name="connsiteX125" fmla="*/ 1074420 w 3413760"/>
              <a:gd name="connsiteY125" fmla="*/ 2019300 h 4518660"/>
              <a:gd name="connsiteX126" fmla="*/ 1074420 w 3413760"/>
              <a:gd name="connsiteY126" fmla="*/ 1935480 h 4518660"/>
              <a:gd name="connsiteX127" fmla="*/ 944880 w 3413760"/>
              <a:gd name="connsiteY127" fmla="*/ 1844040 h 4518660"/>
              <a:gd name="connsiteX128" fmla="*/ 792480 w 3413760"/>
              <a:gd name="connsiteY128" fmla="*/ 1691640 h 4518660"/>
              <a:gd name="connsiteX129" fmla="*/ 693420 w 3413760"/>
              <a:gd name="connsiteY129" fmla="*/ 1668780 h 4518660"/>
              <a:gd name="connsiteX130" fmla="*/ 662940 w 3413760"/>
              <a:gd name="connsiteY130" fmla="*/ 1600200 h 4518660"/>
              <a:gd name="connsiteX131" fmla="*/ 533400 w 3413760"/>
              <a:gd name="connsiteY131" fmla="*/ 1607820 h 4518660"/>
              <a:gd name="connsiteX132" fmla="*/ 502920 w 3413760"/>
              <a:gd name="connsiteY132" fmla="*/ 1668780 h 4518660"/>
              <a:gd name="connsiteX133" fmla="*/ 563880 w 3413760"/>
              <a:gd name="connsiteY133" fmla="*/ 1744980 h 4518660"/>
              <a:gd name="connsiteX134" fmla="*/ 464820 w 3413760"/>
              <a:gd name="connsiteY134" fmla="*/ 1775460 h 4518660"/>
              <a:gd name="connsiteX135" fmla="*/ 434340 w 3413760"/>
              <a:gd name="connsiteY135" fmla="*/ 1767840 h 4518660"/>
              <a:gd name="connsiteX136" fmla="*/ 396240 w 3413760"/>
              <a:gd name="connsiteY136" fmla="*/ 1813560 h 4518660"/>
              <a:gd name="connsiteX137" fmla="*/ 335280 w 3413760"/>
              <a:gd name="connsiteY137" fmla="*/ 1775460 h 4518660"/>
              <a:gd name="connsiteX138" fmla="*/ 388620 w 3413760"/>
              <a:gd name="connsiteY138" fmla="*/ 1684020 h 4518660"/>
              <a:gd name="connsiteX139" fmla="*/ 388620 w 3413760"/>
              <a:gd name="connsiteY139" fmla="*/ 1600200 h 4518660"/>
              <a:gd name="connsiteX140" fmla="*/ 495300 w 3413760"/>
              <a:gd name="connsiteY140" fmla="*/ 1524000 h 4518660"/>
              <a:gd name="connsiteX141" fmla="*/ 441960 w 3413760"/>
              <a:gd name="connsiteY141" fmla="*/ 1440180 h 4518660"/>
              <a:gd name="connsiteX142" fmla="*/ 426720 w 3413760"/>
              <a:gd name="connsiteY142" fmla="*/ 1333500 h 4518660"/>
              <a:gd name="connsiteX143" fmla="*/ 381000 w 3413760"/>
              <a:gd name="connsiteY143" fmla="*/ 1303020 h 4518660"/>
              <a:gd name="connsiteX144" fmla="*/ 403860 w 3413760"/>
              <a:gd name="connsiteY144" fmla="*/ 1211580 h 4518660"/>
              <a:gd name="connsiteX145" fmla="*/ 391608 w 3413760"/>
              <a:gd name="connsiteY145" fmla="*/ 1197102 h 4518660"/>
              <a:gd name="connsiteX146" fmla="*/ 419100 w 3413760"/>
              <a:gd name="connsiteY146" fmla="*/ 830580 h 4518660"/>
              <a:gd name="connsiteX147" fmla="*/ 328612 w 3413760"/>
              <a:gd name="connsiteY147" fmla="*/ 663892 h 4518660"/>
              <a:gd name="connsiteX148" fmla="*/ 257172 w 3413760"/>
              <a:gd name="connsiteY148" fmla="*/ 606744 h 4518660"/>
              <a:gd name="connsiteX149" fmla="*/ 171448 w 3413760"/>
              <a:gd name="connsiteY149" fmla="*/ 421004 h 4518660"/>
              <a:gd name="connsiteX150" fmla="*/ 176212 w 3413760"/>
              <a:gd name="connsiteY150" fmla="*/ 240030 h 4518660"/>
              <a:gd name="connsiteX151" fmla="*/ 104772 w 3413760"/>
              <a:gd name="connsiteY151" fmla="*/ 201930 h 4518660"/>
              <a:gd name="connsiteX152" fmla="*/ 43340 w 3413760"/>
              <a:gd name="connsiteY152" fmla="*/ 74344 h 4518660"/>
              <a:gd name="connsiteX153" fmla="*/ 49528 w 3413760"/>
              <a:gd name="connsiteY153" fmla="*/ 76200 h 4518660"/>
              <a:gd name="connsiteX154" fmla="*/ 49528 w 3413760"/>
              <a:gd name="connsiteY154" fmla="*/ 15240 h 4518660"/>
              <a:gd name="connsiteX155" fmla="*/ 110488 w 3413760"/>
              <a:gd name="connsiteY155" fmla="*/ 0 h 4518660"/>
              <a:gd name="connsiteX0" fmla="*/ 453136 w 3413760"/>
              <a:gd name="connsiteY0" fmla="*/ 2706116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453136 w 3413760"/>
              <a:gd name="connsiteY4" fmla="*/ 2706116 h 4518660"/>
              <a:gd name="connsiteX5" fmla="*/ 110488 w 3413760"/>
              <a:gd name="connsiteY5" fmla="*/ 0 h 4518660"/>
              <a:gd name="connsiteX6" fmla="*/ 179068 w 3413760"/>
              <a:gd name="connsiteY6" fmla="*/ 152400 h 4518660"/>
              <a:gd name="connsiteX7" fmla="*/ 255268 w 3413760"/>
              <a:gd name="connsiteY7" fmla="*/ 243840 h 4518660"/>
              <a:gd name="connsiteX8" fmla="*/ 346708 w 3413760"/>
              <a:gd name="connsiteY8" fmla="*/ 304800 h 4518660"/>
              <a:gd name="connsiteX9" fmla="*/ 407668 w 3413760"/>
              <a:gd name="connsiteY9" fmla="*/ 472440 h 4518660"/>
              <a:gd name="connsiteX10" fmla="*/ 521968 w 3413760"/>
              <a:gd name="connsiteY10" fmla="*/ 502920 h 4518660"/>
              <a:gd name="connsiteX11" fmla="*/ 529588 w 3413760"/>
              <a:gd name="connsiteY11" fmla="*/ 609600 h 4518660"/>
              <a:gd name="connsiteX12" fmla="*/ 727708 w 3413760"/>
              <a:gd name="connsiteY12" fmla="*/ 746760 h 4518660"/>
              <a:gd name="connsiteX13" fmla="*/ 781048 w 3413760"/>
              <a:gd name="connsiteY13" fmla="*/ 723900 h 4518660"/>
              <a:gd name="connsiteX14" fmla="*/ 956308 w 3413760"/>
              <a:gd name="connsiteY14" fmla="*/ 822960 h 4518660"/>
              <a:gd name="connsiteX15" fmla="*/ 1032508 w 3413760"/>
              <a:gd name="connsiteY15" fmla="*/ 822960 h 4518660"/>
              <a:gd name="connsiteX16" fmla="*/ 1116328 w 3413760"/>
              <a:gd name="connsiteY16" fmla="*/ 845820 h 4518660"/>
              <a:gd name="connsiteX17" fmla="*/ 1192528 w 3413760"/>
              <a:gd name="connsiteY17" fmla="*/ 975360 h 4518660"/>
              <a:gd name="connsiteX18" fmla="*/ 1337308 w 3413760"/>
              <a:gd name="connsiteY18" fmla="*/ 906780 h 4518660"/>
              <a:gd name="connsiteX19" fmla="*/ 1398268 w 3413760"/>
              <a:gd name="connsiteY19" fmla="*/ 914400 h 4518660"/>
              <a:gd name="connsiteX20" fmla="*/ 1482088 w 3413760"/>
              <a:gd name="connsiteY20" fmla="*/ 914400 h 4518660"/>
              <a:gd name="connsiteX21" fmla="*/ 1550668 w 3413760"/>
              <a:gd name="connsiteY21" fmla="*/ 861060 h 4518660"/>
              <a:gd name="connsiteX22" fmla="*/ 1604008 w 3413760"/>
              <a:gd name="connsiteY22" fmla="*/ 861060 h 4518660"/>
              <a:gd name="connsiteX23" fmla="*/ 1657348 w 3413760"/>
              <a:gd name="connsiteY23" fmla="*/ 883920 h 4518660"/>
              <a:gd name="connsiteX24" fmla="*/ 1764028 w 3413760"/>
              <a:gd name="connsiteY24" fmla="*/ 883920 h 4518660"/>
              <a:gd name="connsiteX25" fmla="*/ 1817368 w 3413760"/>
              <a:gd name="connsiteY25" fmla="*/ 762000 h 4518660"/>
              <a:gd name="connsiteX26" fmla="*/ 1962148 w 3413760"/>
              <a:gd name="connsiteY26" fmla="*/ 731520 h 4518660"/>
              <a:gd name="connsiteX27" fmla="*/ 2061208 w 3413760"/>
              <a:gd name="connsiteY27" fmla="*/ 731520 h 4518660"/>
              <a:gd name="connsiteX28" fmla="*/ 2129788 w 3413760"/>
              <a:gd name="connsiteY28" fmla="*/ 662940 h 4518660"/>
              <a:gd name="connsiteX29" fmla="*/ 2228848 w 3413760"/>
              <a:gd name="connsiteY29" fmla="*/ 739140 h 4518660"/>
              <a:gd name="connsiteX30" fmla="*/ 2228848 w 3413760"/>
              <a:gd name="connsiteY30" fmla="*/ 647700 h 4518660"/>
              <a:gd name="connsiteX31" fmla="*/ 2282188 w 3413760"/>
              <a:gd name="connsiteY31" fmla="*/ 548640 h 4518660"/>
              <a:gd name="connsiteX32" fmla="*/ 2556508 w 3413760"/>
              <a:gd name="connsiteY32" fmla="*/ 723900 h 4518660"/>
              <a:gd name="connsiteX33" fmla="*/ 2670808 w 3413760"/>
              <a:gd name="connsiteY33" fmla="*/ 914400 h 4518660"/>
              <a:gd name="connsiteX34" fmla="*/ 2769868 w 3413760"/>
              <a:gd name="connsiteY34" fmla="*/ 937260 h 4518660"/>
              <a:gd name="connsiteX35" fmla="*/ 2884168 w 3413760"/>
              <a:gd name="connsiteY35" fmla="*/ 982980 h 4518660"/>
              <a:gd name="connsiteX36" fmla="*/ 2922268 w 3413760"/>
              <a:gd name="connsiteY36" fmla="*/ 1066800 h 4518660"/>
              <a:gd name="connsiteX37" fmla="*/ 2937508 w 3413760"/>
              <a:gd name="connsiteY37" fmla="*/ 1135380 h 4518660"/>
              <a:gd name="connsiteX38" fmla="*/ 3181348 w 3413760"/>
              <a:gd name="connsiteY38" fmla="*/ 1333500 h 4518660"/>
              <a:gd name="connsiteX39" fmla="*/ 3249928 w 3413760"/>
              <a:gd name="connsiteY39" fmla="*/ 1348740 h 4518660"/>
              <a:gd name="connsiteX40" fmla="*/ 3356608 w 3413760"/>
              <a:gd name="connsiteY40" fmla="*/ 1348740 h 4518660"/>
              <a:gd name="connsiteX41" fmla="*/ 3330700 w 3413760"/>
              <a:gd name="connsiteY41" fmla="*/ 1333194 h 4518660"/>
              <a:gd name="connsiteX42" fmla="*/ 3360420 w 3413760"/>
              <a:gd name="connsiteY42" fmla="*/ 1341120 h 4518660"/>
              <a:gd name="connsiteX43" fmla="*/ 3413760 w 3413760"/>
              <a:gd name="connsiteY43" fmla="*/ 1371600 h 4518660"/>
              <a:gd name="connsiteX44" fmla="*/ 3390900 w 3413760"/>
              <a:gd name="connsiteY44" fmla="*/ 1478280 h 4518660"/>
              <a:gd name="connsiteX45" fmla="*/ 3360420 w 3413760"/>
              <a:gd name="connsiteY45" fmla="*/ 1516380 h 4518660"/>
              <a:gd name="connsiteX46" fmla="*/ 3322320 w 3413760"/>
              <a:gd name="connsiteY46" fmla="*/ 1516380 h 4518660"/>
              <a:gd name="connsiteX47" fmla="*/ 3284220 w 3413760"/>
              <a:gd name="connsiteY47" fmla="*/ 1455420 h 4518660"/>
              <a:gd name="connsiteX48" fmla="*/ 3230880 w 3413760"/>
              <a:gd name="connsiteY48" fmla="*/ 1455420 h 4518660"/>
              <a:gd name="connsiteX49" fmla="*/ 3162300 w 3413760"/>
              <a:gd name="connsiteY49" fmla="*/ 1470660 h 4518660"/>
              <a:gd name="connsiteX50" fmla="*/ 3086100 w 3413760"/>
              <a:gd name="connsiteY50" fmla="*/ 1524000 h 4518660"/>
              <a:gd name="connsiteX51" fmla="*/ 2979420 w 3413760"/>
              <a:gd name="connsiteY51" fmla="*/ 1546860 h 4518660"/>
              <a:gd name="connsiteX52" fmla="*/ 2956560 w 3413760"/>
              <a:gd name="connsiteY52" fmla="*/ 1524000 h 4518660"/>
              <a:gd name="connsiteX53" fmla="*/ 2849880 w 3413760"/>
              <a:gd name="connsiteY53" fmla="*/ 1516380 h 4518660"/>
              <a:gd name="connsiteX54" fmla="*/ 2674620 w 3413760"/>
              <a:gd name="connsiteY54" fmla="*/ 1577340 h 4518660"/>
              <a:gd name="connsiteX55" fmla="*/ 2499360 w 3413760"/>
              <a:gd name="connsiteY55" fmla="*/ 1722120 h 4518660"/>
              <a:gd name="connsiteX56" fmla="*/ 2186940 w 3413760"/>
              <a:gd name="connsiteY56" fmla="*/ 2065020 h 4518660"/>
              <a:gd name="connsiteX57" fmla="*/ 2042160 w 3413760"/>
              <a:gd name="connsiteY57" fmla="*/ 2263140 h 4518660"/>
              <a:gd name="connsiteX58" fmla="*/ 1943100 w 3413760"/>
              <a:gd name="connsiteY58" fmla="*/ 2613660 h 4518660"/>
              <a:gd name="connsiteX59" fmla="*/ 1943100 w 3413760"/>
              <a:gd name="connsiteY59" fmla="*/ 2880360 h 4518660"/>
              <a:gd name="connsiteX60" fmla="*/ 2019300 w 3413760"/>
              <a:gd name="connsiteY60" fmla="*/ 2994660 h 4518660"/>
              <a:gd name="connsiteX61" fmla="*/ 1973580 w 3413760"/>
              <a:gd name="connsiteY61" fmla="*/ 3063240 h 4518660"/>
              <a:gd name="connsiteX62" fmla="*/ 1950720 w 3413760"/>
              <a:gd name="connsiteY62" fmla="*/ 3307080 h 4518660"/>
              <a:gd name="connsiteX63" fmla="*/ 1905000 w 3413760"/>
              <a:gd name="connsiteY63" fmla="*/ 3444240 h 4518660"/>
              <a:gd name="connsiteX64" fmla="*/ 1798320 w 3413760"/>
              <a:gd name="connsiteY64" fmla="*/ 3451860 h 4518660"/>
              <a:gd name="connsiteX65" fmla="*/ 1760220 w 3413760"/>
              <a:gd name="connsiteY65" fmla="*/ 3535680 h 4518660"/>
              <a:gd name="connsiteX66" fmla="*/ 1638300 w 3413760"/>
              <a:gd name="connsiteY66" fmla="*/ 3573780 h 4518660"/>
              <a:gd name="connsiteX67" fmla="*/ 1600200 w 3413760"/>
              <a:gd name="connsiteY67" fmla="*/ 3627120 h 4518660"/>
              <a:gd name="connsiteX68" fmla="*/ 1516380 w 3413760"/>
              <a:gd name="connsiteY68" fmla="*/ 3634740 h 4518660"/>
              <a:gd name="connsiteX69" fmla="*/ 1485900 w 3413760"/>
              <a:gd name="connsiteY69" fmla="*/ 3688080 h 4518660"/>
              <a:gd name="connsiteX70" fmla="*/ 1371600 w 3413760"/>
              <a:gd name="connsiteY70" fmla="*/ 3710940 h 4518660"/>
              <a:gd name="connsiteX71" fmla="*/ 1341120 w 3413760"/>
              <a:gd name="connsiteY71" fmla="*/ 3680460 h 4518660"/>
              <a:gd name="connsiteX72" fmla="*/ 1226820 w 3413760"/>
              <a:gd name="connsiteY72" fmla="*/ 3665220 h 4518660"/>
              <a:gd name="connsiteX73" fmla="*/ 1066800 w 3413760"/>
              <a:gd name="connsiteY73" fmla="*/ 3710940 h 4518660"/>
              <a:gd name="connsiteX74" fmla="*/ 1066800 w 3413760"/>
              <a:gd name="connsiteY74" fmla="*/ 3802380 h 4518660"/>
              <a:gd name="connsiteX75" fmla="*/ 960120 w 3413760"/>
              <a:gd name="connsiteY75" fmla="*/ 3909060 h 4518660"/>
              <a:gd name="connsiteX76" fmla="*/ 815340 w 3413760"/>
              <a:gd name="connsiteY76" fmla="*/ 3954780 h 4518660"/>
              <a:gd name="connsiteX77" fmla="*/ 662940 w 3413760"/>
              <a:gd name="connsiteY77" fmla="*/ 4130040 h 4518660"/>
              <a:gd name="connsiteX78" fmla="*/ 624840 w 3413760"/>
              <a:gd name="connsiteY78" fmla="*/ 4366260 h 4518660"/>
              <a:gd name="connsiteX79" fmla="*/ 525780 w 3413760"/>
              <a:gd name="connsiteY79" fmla="*/ 4503420 h 4518660"/>
              <a:gd name="connsiteX80" fmla="*/ 403860 w 3413760"/>
              <a:gd name="connsiteY80" fmla="*/ 4518660 h 4518660"/>
              <a:gd name="connsiteX81" fmla="*/ 198120 w 3413760"/>
              <a:gd name="connsiteY81" fmla="*/ 4465320 h 4518660"/>
              <a:gd name="connsiteX82" fmla="*/ 198120 w 3413760"/>
              <a:gd name="connsiteY82" fmla="*/ 4358640 h 4518660"/>
              <a:gd name="connsiteX83" fmla="*/ 60960 w 3413760"/>
              <a:gd name="connsiteY83" fmla="*/ 4312920 h 4518660"/>
              <a:gd name="connsiteX84" fmla="*/ 0 w 3413760"/>
              <a:gd name="connsiteY84" fmla="*/ 4267200 h 4518660"/>
              <a:gd name="connsiteX85" fmla="*/ 0 w 3413760"/>
              <a:gd name="connsiteY85" fmla="*/ 4221480 h 4518660"/>
              <a:gd name="connsiteX86" fmla="*/ 99060 w 3413760"/>
              <a:gd name="connsiteY86" fmla="*/ 4229100 h 4518660"/>
              <a:gd name="connsiteX87" fmla="*/ 175260 w 3413760"/>
              <a:gd name="connsiteY87" fmla="*/ 4206240 h 4518660"/>
              <a:gd name="connsiteX88" fmla="*/ 205740 w 3413760"/>
              <a:gd name="connsiteY88" fmla="*/ 4175760 h 4518660"/>
              <a:gd name="connsiteX89" fmla="*/ 297180 w 3413760"/>
              <a:gd name="connsiteY89" fmla="*/ 4175760 h 4518660"/>
              <a:gd name="connsiteX90" fmla="*/ 297180 w 3413760"/>
              <a:gd name="connsiteY90" fmla="*/ 4099560 h 4518660"/>
              <a:gd name="connsiteX91" fmla="*/ 205740 w 3413760"/>
              <a:gd name="connsiteY91" fmla="*/ 4000500 h 4518660"/>
              <a:gd name="connsiteX92" fmla="*/ 198120 w 3413760"/>
              <a:gd name="connsiteY92" fmla="*/ 3886200 h 4518660"/>
              <a:gd name="connsiteX93" fmla="*/ 236220 w 3413760"/>
              <a:gd name="connsiteY93" fmla="*/ 3802380 h 4518660"/>
              <a:gd name="connsiteX94" fmla="*/ 198120 w 3413760"/>
              <a:gd name="connsiteY94" fmla="*/ 3733800 h 4518660"/>
              <a:gd name="connsiteX95" fmla="*/ 213360 w 3413760"/>
              <a:gd name="connsiteY95" fmla="*/ 3657600 h 4518660"/>
              <a:gd name="connsiteX96" fmla="*/ 205740 w 3413760"/>
              <a:gd name="connsiteY96" fmla="*/ 3611880 h 4518660"/>
              <a:gd name="connsiteX97" fmla="*/ 182880 w 3413760"/>
              <a:gd name="connsiteY97" fmla="*/ 3489960 h 4518660"/>
              <a:gd name="connsiteX98" fmla="*/ 205740 w 3413760"/>
              <a:gd name="connsiteY98" fmla="*/ 3368040 h 4518660"/>
              <a:gd name="connsiteX99" fmla="*/ 335280 w 3413760"/>
              <a:gd name="connsiteY99" fmla="*/ 3307080 h 4518660"/>
              <a:gd name="connsiteX100" fmla="*/ 327660 w 3413760"/>
              <a:gd name="connsiteY100" fmla="*/ 3200400 h 4518660"/>
              <a:gd name="connsiteX101" fmla="*/ 274320 w 3413760"/>
              <a:gd name="connsiteY101" fmla="*/ 3108960 h 4518660"/>
              <a:gd name="connsiteX102" fmla="*/ 274320 w 3413760"/>
              <a:gd name="connsiteY102" fmla="*/ 3055620 h 4518660"/>
              <a:gd name="connsiteX103" fmla="*/ 160020 w 3413760"/>
              <a:gd name="connsiteY103" fmla="*/ 2979420 h 4518660"/>
              <a:gd name="connsiteX104" fmla="*/ 198120 w 3413760"/>
              <a:gd name="connsiteY104" fmla="*/ 2903220 h 4518660"/>
              <a:gd name="connsiteX105" fmla="*/ 213360 w 3413760"/>
              <a:gd name="connsiteY105" fmla="*/ 2849880 h 4518660"/>
              <a:gd name="connsiteX106" fmla="*/ 304800 w 3413760"/>
              <a:gd name="connsiteY106" fmla="*/ 2735580 h 4518660"/>
              <a:gd name="connsiteX107" fmla="*/ 335280 w 3413760"/>
              <a:gd name="connsiteY107" fmla="*/ 2735580 h 4518660"/>
              <a:gd name="connsiteX108" fmla="*/ 441960 w 3413760"/>
              <a:gd name="connsiteY108" fmla="*/ 2743200 h 4518660"/>
              <a:gd name="connsiteX109" fmla="*/ 457200 w 3413760"/>
              <a:gd name="connsiteY109" fmla="*/ 2720340 h 4518660"/>
              <a:gd name="connsiteX110" fmla="*/ 454048 w 3413760"/>
              <a:gd name="connsiteY110" fmla="*/ 2709304 h 4518660"/>
              <a:gd name="connsiteX111" fmla="*/ 457200 w 3413760"/>
              <a:gd name="connsiteY111" fmla="*/ 2705100 h 4518660"/>
              <a:gd name="connsiteX112" fmla="*/ 143573 w 3413760"/>
              <a:gd name="connsiteY112" fmla="*/ 2565622 h 4518660"/>
              <a:gd name="connsiteX113" fmla="*/ 441960 w 3413760"/>
              <a:gd name="connsiteY113" fmla="*/ 2667000 h 4518660"/>
              <a:gd name="connsiteX114" fmla="*/ 434340 w 3413760"/>
              <a:gd name="connsiteY114" fmla="*/ 2567940 h 4518660"/>
              <a:gd name="connsiteX115" fmla="*/ 472440 w 3413760"/>
              <a:gd name="connsiteY115" fmla="*/ 2499360 h 4518660"/>
              <a:gd name="connsiteX116" fmla="*/ 632460 w 3413760"/>
              <a:gd name="connsiteY116" fmla="*/ 2476500 h 4518660"/>
              <a:gd name="connsiteX117" fmla="*/ 678180 w 3413760"/>
              <a:gd name="connsiteY117" fmla="*/ 2400300 h 4518660"/>
              <a:gd name="connsiteX118" fmla="*/ 723900 w 3413760"/>
              <a:gd name="connsiteY118" fmla="*/ 2400300 h 4518660"/>
              <a:gd name="connsiteX119" fmla="*/ 838200 w 3413760"/>
              <a:gd name="connsiteY119" fmla="*/ 2316480 h 4518660"/>
              <a:gd name="connsiteX120" fmla="*/ 853440 w 3413760"/>
              <a:gd name="connsiteY120" fmla="*/ 2240280 h 4518660"/>
              <a:gd name="connsiteX121" fmla="*/ 891540 w 3413760"/>
              <a:gd name="connsiteY121" fmla="*/ 2179320 h 4518660"/>
              <a:gd name="connsiteX122" fmla="*/ 929640 w 3413760"/>
              <a:gd name="connsiteY122" fmla="*/ 2087880 h 4518660"/>
              <a:gd name="connsiteX123" fmla="*/ 1013460 w 3413760"/>
              <a:gd name="connsiteY123" fmla="*/ 2087880 h 4518660"/>
              <a:gd name="connsiteX124" fmla="*/ 1021080 w 3413760"/>
              <a:gd name="connsiteY124" fmla="*/ 2019300 h 4518660"/>
              <a:gd name="connsiteX125" fmla="*/ 1074420 w 3413760"/>
              <a:gd name="connsiteY125" fmla="*/ 2019300 h 4518660"/>
              <a:gd name="connsiteX126" fmla="*/ 1074420 w 3413760"/>
              <a:gd name="connsiteY126" fmla="*/ 1935480 h 4518660"/>
              <a:gd name="connsiteX127" fmla="*/ 944880 w 3413760"/>
              <a:gd name="connsiteY127" fmla="*/ 1844040 h 4518660"/>
              <a:gd name="connsiteX128" fmla="*/ 792480 w 3413760"/>
              <a:gd name="connsiteY128" fmla="*/ 1691640 h 4518660"/>
              <a:gd name="connsiteX129" fmla="*/ 693420 w 3413760"/>
              <a:gd name="connsiteY129" fmla="*/ 1668780 h 4518660"/>
              <a:gd name="connsiteX130" fmla="*/ 662940 w 3413760"/>
              <a:gd name="connsiteY130" fmla="*/ 1600200 h 4518660"/>
              <a:gd name="connsiteX131" fmla="*/ 533400 w 3413760"/>
              <a:gd name="connsiteY131" fmla="*/ 1607820 h 4518660"/>
              <a:gd name="connsiteX132" fmla="*/ 502920 w 3413760"/>
              <a:gd name="connsiteY132" fmla="*/ 1668780 h 4518660"/>
              <a:gd name="connsiteX133" fmla="*/ 563880 w 3413760"/>
              <a:gd name="connsiteY133" fmla="*/ 1744980 h 4518660"/>
              <a:gd name="connsiteX134" fmla="*/ 464820 w 3413760"/>
              <a:gd name="connsiteY134" fmla="*/ 1775460 h 4518660"/>
              <a:gd name="connsiteX135" fmla="*/ 434340 w 3413760"/>
              <a:gd name="connsiteY135" fmla="*/ 1767840 h 4518660"/>
              <a:gd name="connsiteX136" fmla="*/ 396240 w 3413760"/>
              <a:gd name="connsiteY136" fmla="*/ 1813560 h 4518660"/>
              <a:gd name="connsiteX137" fmla="*/ 335280 w 3413760"/>
              <a:gd name="connsiteY137" fmla="*/ 1775460 h 4518660"/>
              <a:gd name="connsiteX138" fmla="*/ 388620 w 3413760"/>
              <a:gd name="connsiteY138" fmla="*/ 1684020 h 4518660"/>
              <a:gd name="connsiteX139" fmla="*/ 388620 w 3413760"/>
              <a:gd name="connsiteY139" fmla="*/ 1600200 h 4518660"/>
              <a:gd name="connsiteX140" fmla="*/ 495300 w 3413760"/>
              <a:gd name="connsiteY140" fmla="*/ 1524000 h 4518660"/>
              <a:gd name="connsiteX141" fmla="*/ 441960 w 3413760"/>
              <a:gd name="connsiteY141" fmla="*/ 1440180 h 4518660"/>
              <a:gd name="connsiteX142" fmla="*/ 426720 w 3413760"/>
              <a:gd name="connsiteY142" fmla="*/ 1333500 h 4518660"/>
              <a:gd name="connsiteX143" fmla="*/ 381000 w 3413760"/>
              <a:gd name="connsiteY143" fmla="*/ 1303020 h 4518660"/>
              <a:gd name="connsiteX144" fmla="*/ 403860 w 3413760"/>
              <a:gd name="connsiteY144" fmla="*/ 1211580 h 4518660"/>
              <a:gd name="connsiteX145" fmla="*/ 391608 w 3413760"/>
              <a:gd name="connsiteY145" fmla="*/ 1197102 h 4518660"/>
              <a:gd name="connsiteX146" fmla="*/ 419100 w 3413760"/>
              <a:gd name="connsiteY146" fmla="*/ 830580 h 4518660"/>
              <a:gd name="connsiteX147" fmla="*/ 328612 w 3413760"/>
              <a:gd name="connsiteY147" fmla="*/ 663892 h 4518660"/>
              <a:gd name="connsiteX148" fmla="*/ 257172 w 3413760"/>
              <a:gd name="connsiteY148" fmla="*/ 606744 h 4518660"/>
              <a:gd name="connsiteX149" fmla="*/ 171448 w 3413760"/>
              <a:gd name="connsiteY149" fmla="*/ 421004 h 4518660"/>
              <a:gd name="connsiteX150" fmla="*/ 176212 w 3413760"/>
              <a:gd name="connsiteY150" fmla="*/ 240030 h 4518660"/>
              <a:gd name="connsiteX151" fmla="*/ 104772 w 3413760"/>
              <a:gd name="connsiteY151" fmla="*/ 201930 h 4518660"/>
              <a:gd name="connsiteX152" fmla="*/ 43340 w 3413760"/>
              <a:gd name="connsiteY152" fmla="*/ 74344 h 4518660"/>
              <a:gd name="connsiteX153" fmla="*/ 49528 w 3413760"/>
              <a:gd name="connsiteY153" fmla="*/ 76200 h 4518660"/>
              <a:gd name="connsiteX154" fmla="*/ 49528 w 3413760"/>
              <a:gd name="connsiteY154" fmla="*/ 15240 h 4518660"/>
              <a:gd name="connsiteX155" fmla="*/ 110488 w 3413760"/>
              <a:gd name="connsiteY155" fmla="*/ 0 h 4518660"/>
              <a:gd name="connsiteX0" fmla="*/ 453136 w 3413760"/>
              <a:gd name="connsiteY0" fmla="*/ 2706116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453136 w 3413760"/>
              <a:gd name="connsiteY4" fmla="*/ 2706116 h 4518660"/>
              <a:gd name="connsiteX5" fmla="*/ 110488 w 3413760"/>
              <a:gd name="connsiteY5" fmla="*/ 0 h 4518660"/>
              <a:gd name="connsiteX6" fmla="*/ 179068 w 3413760"/>
              <a:gd name="connsiteY6" fmla="*/ 152400 h 4518660"/>
              <a:gd name="connsiteX7" fmla="*/ 255268 w 3413760"/>
              <a:gd name="connsiteY7" fmla="*/ 243840 h 4518660"/>
              <a:gd name="connsiteX8" fmla="*/ 346708 w 3413760"/>
              <a:gd name="connsiteY8" fmla="*/ 304800 h 4518660"/>
              <a:gd name="connsiteX9" fmla="*/ 407668 w 3413760"/>
              <a:gd name="connsiteY9" fmla="*/ 472440 h 4518660"/>
              <a:gd name="connsiteX10" fmla="*/ 521968 w 3413760"/>
              <a:gd name="connsiteY10" fmla="*/ 502920 h 4518660"/>
              <a:gd name="connsiteX11" fmla="*/ 529588 w 3413760"/>
              <a:gd name="connsiteY11" fmla="*/ 609600 h 4518660"/>
              <a:gd name="connsiteX12" fmla="*/ 727708 w 3413760"/>
              <a:gd name="connsiteY12" fmla="*/ 746760 h 4518660"/>
              <a:gd name="connsiteX13" fmla="*/ 781048 w 3413760"/>
              <a:gd name="connsiteY13" fmla="*/ 723900 h 4518660"/>
              <a:gd name="connsiteX14" fmla="*/ 956308 w 3413760"/>
              <a:gd name="connsiteY14" fmla="*/ 822960 h 4518660"/>
              <a:gd name="connsiteX15" fmla="*/ 1032508 w 3413760"/>
              <a:gd name="connsiteY15" fmla="*/ 822960 h 4518660"/>
              <a:gd name="connsiteX16" fmla="*/ 1116328 w 3413760"/>
              <a:gd name="connsiteY16" fmla="*/ 845820 h 4518660"/>
              <a:gd name="connsiteX17" fmla="*/ 1192528 w 3413760"/>
              <a:gd name="connsiteY17" fmla="*/ 975360 h 4518660"/>
              <a:gd name="connsiteX18" fmla="*/ 1337308 w 3413760"/>
              <a:gd name="connsiteY18" fmla="*/ 906780 h 4518660"/>
              <a:gd name="connsiteX19" fmla="*/ 1398268 w 3413760"/>
              <a:gd name="connsiteY19" fmla="*/ 914400 h 4518660"/>
              <a:gd name="connsiteX20" fmla="*/ 1482088 w 3413760"/>
              <a:gd name="connsiteY20" fmla="*/ 914400 h 4518660"/>
              <a:gd name="connsiteX21" fmla="*/ 1550668 w 3413760"/>
              <a:gd name="connsiteY21" fmla="*/ 861060 h 4518660"/>
              <a:gd name="connsiteX22" fmla="*/ 1604008 w 3413760"/>
              <a:gd name="connsiteY22" fmla="*/ 861060 h 4518660"/>
              <a:gd name="connsiteX23" fmla="*/ 1657348 w 3413760"/>
              <a:gd name="connsiteY23" fmla="*/ 883920 h 4518660"/>
              <a:gd name="connsiteX24" fmla="*/ 1764028 w 3413760"/>
              <a:gd name="connsiteY24" fmla="*/ 883920 h 4518660"/>
              <a:gd name="connsiteX25" fmla="*/ 1817368 w 3413760"/>
              <a:gd name="connsiteY25" fmla="*/ 762000 h 4518660"/>
              <a:gd name="connsiteX26" fmla="*/ 1962148 w 3413760"/>
              <a:gd name="connsiteY26" fmla="*/ 731520 h 4518660"/>
              <a:gd name="connsiteX27" fmla="*/ 2061208 w 3413760"/>
              <a:gd name="connsiteY27" fmla="*/ 731520 h 4518660"/>
              <a:gd name="connsiteX28" fmla="*/ 2129788 w 3413760"/>
              <a:gd name="connsiteY28" fmla="*/ 662940 h 4518660"/>
              <a:gd name="connsiteX29" fmla="*/ 2228848 w 3413760"/>
              <a:gd name="connsiteY29" fmla="*/ 739140 h 4518660"/>
              <a:gd name="connsiteX30" fmla="*/ 2228848 w 3413760"/>
              <a:gd name="connsiteY30" fmla="*/ 647700 h 4518660"/>
              <a:gd name="connsiteX31" fmla="*/ 2282188 w 3413760"/>
              <a:gd name="connsiteY31" fmla="*/ 548640 h 4518660"/>
              <a:gd name="connsiteX32" fmla="*/ 2556508 w 3413760"/>
              <a:gd name="connsiteY32" fmla="*/ 723900 h 4518660"/>
              <a:gd name="connsiteX33" fmla="*/ 2670808 w 3413760"/>
              <a:gd name="connsiteY33" fmla="*/ 914400 h 4518660"/>
              <a:gd name="connsiteX34" fmla="*/ 2769868 w 3413760"/>
              <a:gd name="connsiteY34" fmla="*/ 937260 h 4518660"/>
              <a:gd name="connsiteX35" fmla="*/ 2884168 w 3413760"/>
              <a:gd name="connsiteY35" fmla="*/ 982980 h 4518660"/>
              <a:gd name="connsiteX36" fmla="*/ 2922268 w 3413760"/>
              <a:gd name="connsiteY36" fmla="*/ 1066800 h 4518660"/>
              <a:gd name="connsiteX37" fmla="*/ 2937508 w 3413760"/>
              <a:gd name="connsiteY37" fmla="*/ 1135380 h 4518660"/>
              <a:gd name="connsiteX38" fmla="*/ 3181348 w 3413760"/>
              <a:gd name="connsiteY38" fmla="*/ 1333500 h 4518660"/>
              <a:gd name="connsiteX39" fmla="*/ 3249928 w 3413760"/>
              <a:gd name="connsiteY39" fmla="*/ 1348740 h 4518660"/>
              <a:gd name="connsiteX40" fmla="*/ 3356608 w 3413760"/>
              <a:gd name="connsiteY40" fmla="*/ 1348740 h 4518660"/>
              <a:gd name="connsiteX41" fmla="*/ 3330700 w 3413760"/>
              <a:gd name="connsiteY41" fmla="*/ 1333194 h 4518660"/>
              <a:gd name="connsiteX42" fmla="*/ 3360420 w 3413760"/>
              <a:gd name="connsiteY42" fmla="*/ 1341120 h 4518660"/>
              <a:gd name="connsiteX43" fmla="*/ 3413760 w 3413760"/>
              <a:gd name="connsiteY43" fmla="*/ 1371600 h 4518660"/>
              <a:gd name="connsiteX44" fmla="*/ 3390900 w 3413760"/>
              <a:gd name="connsiteY44" fmla="*/ 1478280 h 4518660"/>
              <a:gd name="connsiteX45" fmla="*/ 3360420 w 3413760"/>
              <a:gd name="connsiteY45" fmla="*/ 1516380 h 4518660"/>
              <a:gd name="connsiteX46" fmla="*/ 3322320 w 3413760"/>
              <a:gd name="connsiteY46" fmla="*/ 1516380 h 4518660"/>
              <a:gd name="connsiteX47" fmla="*/ 3284220 w 3413760"/>
              <a:gd name="connsiteY47" fmla="*/ 1455420 h 4518660"/>
              <a:gd name="connsiteX48" fmla="*/ 3230880 w 3413760"/>
              <a:gd name="connsiteY48" fmla="*/ 1455420 h 4518660"/>
              <a:gd name="connsiteX49" fmla="*/ 3162300 w 3413760"/>
              <a:gd name="connsiteY49" fmla="*/ 1470660 h 4518660"/>
              <a:gd name="connsiteX50" fmla="*/ 3086100 w 3413760"/>
              <a:gd name="connsiteY50" fmla="*/ 1524000 h 4518660"/>
              <a:gd name="connsiteX51" fmla="*/ 2979420 w 3413760"/>
              <a:gd name="connsiteY51" fmla="*/ 1546860 h 4518660"/>
              <a:gd name="connsiteX52" fmla="*/ 2956560 w 3413760"/>
              <a:gd name="connsiteY52" fmla="*/ 1524000 h 4518660"/>
              <a:gd name="connsiteX53" fmla="*/ 2849880 w 3413760"/>
              <a:gd name="connsiteY53" fmla="*/ 1516380 h 4518660"/>
              <a:gd name="connsiteX54" fmla="*/ 2674620 w 3413760"/>
              <a:gd name="connsiteY54" fmla="*/ 1577340 h 4518660"/>
              <a:gd name="connsiteX55" fmla="*/ 2499360 w 3413760"/>
              <a:gd name="connsiteY55" fmla="*/ 1722120 h 4518660"/>
              <a:gd name="connsiteX56" fmla="*/ 2186940 w 3413760"/>
              <a:gd name="connsiteY56" fmla="*/ 2065020 h 4518660"/>
              <a:gd name="connsiteX57" fmla="*/ 2042160 w 3413760"/>
              <a:gd name="connsiteY57" fmla="*/ 2263140 h 4518660"/>
              <a:gd name="connsiteX58" fmla="*/ 1943100 w 3413760"/>
              <a:gd name="connsiteY58" fmla="*/ 2613660 h 4518660"/>
              <a:gd name="connsiteX59" fmla="*/ 1943100 w 3413760"/>
              <a:gd name="connsiteY59" fmla="*/ 2880360 h 4518660"/>
              <a:gd name="connsiteX60" fmla="*/ 2019300 w 3413760"/>
              <a:gd name="connsiteY60" fmla="*/ 2994660 h 4518660"/>
              <a:gd name="connsiteX61" fmla="*/ 1973580 w 3413760"/>
              <a:gd name="connsiteY61" fmla="*/ 3063240 h 4518660"/>
              <a:gd name="connsiteX62" fmla="*/ 1950720 w 3413760"/>
              <a:gd name="connsiteY62" fmla="*/ 3307080 h 4518660"/>
              <a:gd name="connsiteX63" fmla="*/ 1905000 w 3413760"/>
              <a:gd name="connsiteY63" fmla="*/ 3444240 h 4518660"/>
              <a:gd name="connsiteX64" fmla="*/ 1798320 w 3413760"/>
              <a:gd name="connsiteY64" fmla="*/ 3451860 h 4518660"/>
              <a:gd name="connsiteX65" fmla="*/ 1760220 w 3413760"/>
              <a:gd name="connsiteY65" fmla="*/ 3535680 h 4518660"/>
              <a:gd name="connsiteX66" fmla="*/ 1638300 w 3413760"/>
              <a:gd name="connsiteY66" fmla="*/ 3573780 h 4518660"/>
              <a:gd name="connsiteX67" fmla="*/ 1600200 w 3413760"/>
              <a:gd name="connsiteY67" fmla="*/ 3627120 h 4518660"/>
              <a:gd name="connsiteX68" fmla="*/ 1516380 w 3413760"/>
              <a:gd name="connsiteY68" fmla="*/ 3634740 h 4518660"/>
              <a:gd name="connsiteX69" fmla="*/ 1485900 w 3413760"/>
              <a:gd name="connsiteY69" fmla="*/ 3688080 h 4518660"/>
              <a:gd name="connsiteX70" fmla="*/ 1371600 w 3413760"/>
              <a:gd name="connsiteY70" fmla="*/ 3710940 h 4518660"/>
              <a:gd name="connsiteX71" fmla="*/ 1341120 w 3413760"/>
              <a:gd name="connsiteY71" fmla="*/ 3680460 h 4518660"/>
              <a:gd name="connsiteX72" fmla="*/ 1226820 w 3413760"/>
              <a:gd name="connsiteY72" fmla="*/ 3665220 h 4518660"/>
              <a:gd name="connsiteX73" fmla="*/ 1066800 w 3413760"/>
              <a:gd name="connsiteY73" fmla="*/ 3710940 h 4518660"/>
              <a:gd name="connsiteX74" fmla="*/ 1066800 w 3413760"/>
              <a:gd name="connsiteY74" fmla="*/ 3802380 h 4518660"/>
              <a:gd name="connsiteX75" fmla="*/ 960120 w 3413760"/>
              <a:gd name="connsiteY75" fmla="*/ 3909060 h 4518660"/>
              <a:gd name="connsiteX76" fmla="*/ 815340 w 3413760"/>
              <a:gd name="connsiteY76" fmla="*/ 3954780 h 4518660"/>
              <a:gd name="connsiteX77" fmla="*/ 662940 w 3413760"/>
              <a:gd name="connsiteY77" fmla="*/ 4130040 h 4518660"/>
              <a:gd name="connsiteX78" fmla="*/ 624840 w 3413760"/>
              <a:gd name="connsiteY78" fmla="*/ 4366260 h 4518660"/>
              <a:gd name="connsiteX79" fmla="*/ 525780 w 3413760"/>
              <a:gd name="connsiteY79" fmla="*/ 4503420 h 4518660"/>
              <a:gd name="connsiteX80" fmla="*/ 403860 w 3413760"/>
              <a:gd name="connsiteY80" fmla="*/ 4518660 h 4518660"/>
              <a:gd name="connsiteX81" fmla="*/ 198120 w 3413760"/>
              <a:gd name="connsiteY81" fmla="*/ 4465320 h 4518660"/>
              <a:gd name="connsiteX82" fmla="*/ 198120 w 3413760"/>
              <a:gd name="connsiteY82" fmla="*/ 4358640 h 4518660"/>
              <a:gd name="connsiteX83" fmla="*/ 60960 w 3413760"/>
              <a:gd name="connsiteY83" fmla="*/ 4312920 h 4518660"/>
              <a:gd name="connsiteX84" fmla="*/ 0 w 3413760"/>
              <a:gd name="connsiteY84" fmla="*/ 4267200 h 4518660"/>
              <a:gd name="connsiteX85" fmla="*/ 0 w 3413760"/>
              <a:gd name="connsiteY85" fmla="*/ 4221480 h 4518660"/>
              <a:gd name="connsiteX86" fmla="*/ 99060 w 3413760"/>
              <a:gd name="connsiteY86" fmla="*/ 4229100 h 4518660"/>
              <a:gd name="connsiteX87" fmla="*/ 175260 w 3413760"/>
              <a:gd name="connsiteY87" fmla="*/ 4206240 h 4518660"/>
              <a:gd name="connsiteX88" fmla="*/ 205740 w 3413760"/>
              <a:gd name="connsiteY88" fmla="*/ 4175760 h 4518660"/>
              <a:gd name="connsiteX89" fmla="*/ 297180 w 3413760"/>
              <a:gd name="connsiteY89" fmla="*/ 4175760 h 4518660"/>
              <a:gd name="connsiteX90" fmla="*/ 297180 w 3413760"/>
              <a:gd name="connsiteY90" fmla="*/ 4099560 h 4518660"/>
              <a:gd name="connsiteX91" fmla="*/ 205740 w 3413760"/>
              <a:gd name="connsiteY91" fmla="*/ 4000500 h 4518660"/>
              <a:gd name="connsiteX92" fmla="*/ 198120 w 3413760"/>
              <a:gd name="connsiteY92" fmla="*/ 3886200 h 4518660"/>
              <a:gd name="connsiteX93" fmla="*/ 236220 w 3413760"/>
              <a:gd name="connsiteY93" fmla="*/ 3802380 h 4518660"/>
              <a:gd name="connsiteX94" fmla="*/ 198120 w 3413760"/>
              <a:gd name="connsiteY94" fmla="*/ 3733800 h 4518660"/>
              <a:gd name="connsiteX95" fmla="*/ 213360 w 3413760"/>
              <a:gd name="connsiteY95" fmla="*/ 3657600 h 4518660"/>
              <a:gd name="connsiteX96" fmla="*/ 205740 w 3413760"/>
              <a:gd name="connsiteY96" fmla="*/ 3611880 h 4518660"/>
              <a:gd name="connsiteX97" fmla="*/ 182880 w 3413760"/>
              <a:gd name="connsiteY97" fmla="*/ 3489960 h 4518660"/>
              <a:gd name="connsiteX98" fmla="*/ 205740 w 3413760"/>
              <a:gd name="connsiteY98" fmla="*/ 3368040 h 4518660"/>
              <a:gd name="connsiteX99" fmla="*/ 335280 w 3413760"/>
              <a:gd name="connsiteY99" fmla="*/ 3307080 h 4518660"/>
              <a:gd name="connsiteX100" fmla="*/ 327660 w 3413760"/>
              <a:gd name="connsiteY100" fmla="*/ 3200400 h 4518660"/>
              <a:gd name="connsiteX101" fmla="*/ 274320 w 3413760"/>
              <a:gd name="connsiteY101" fmla="*/ 3108960 h 4518660"/>
              <a:gd name="connsiteX102" fmla="*/ 274320 w 3413760"/>
              <a:gd name="connsiteY102" fmla="*/ 3055620 h 4518660"/>
              <a:gd name="connsiteX103" fmla="*/ 160020 w 3413760"/>
              <a:gd name="connsiteY103" fmla="*/ 2979420 h 4518660"/>
              <a:gd name="connsiteX104" fmla="*/ 198120 w 3413760"/>
              <a:gd name="connsiteY104" fmla="*/ 2903220 h 4518660"/>
              <a:gd name="connsiteX105" fmla="*/ 213360 w 3413760"/>
              <a:gd name="connsiteY105" fmla="*/ 2849880 h 4518660"/>
              <a:gd name="connsiteX106" fmla="*/ 304800 w 3413760"/>
              <a:gd name="connsiteY106" fmla="*/ 2735580 h 4518660"/>
              <a:gd name="connsiteX107" fmla="*/ 335280 w 3413760"/>
              <a:gd name="connsiteY107" fmla="*/ 2735580 h 4518660"/>
              <a:gd name="connsiteX108" fmla="*/ 441960 w 3413760"/>
              <a:gd name="connsiteY108" fmla="*/ 2743200 h 4518660"/>
              <a:gd name="connsiteX109" fmla="*/ 457200 w 3413760"/>
              <a:gd name="connsiteY109" fmla="*/ 2720340 h 4518660"/>
              <a:gd name="connsiteX110" fmla="*/ 454048 w 3413760"/>
              <a:gd name="connsiteY110" fmla="*/ 2709304 h 4518660"/>
              <a:gd name="connsiteX111" fmla="*/ 50006 w 3413760"/>
              <a:gd name="connsiteY111" fmla="*/ 2621756 h 4518660"/>
              <a:gd name="connsiteX112" fmla="*/ 143573 w 3413760"/>
              <a:gd name="connsiteY112" fmla="*/ 2565622 h 4518660"/>
              <a:gd name="connsiteX113" fmla="*/ 441960 w 3413760"/>
              <a:gd name="connsiteY113" fmla="*/ 2667000 h 4518660"/>
              <a:gd name="connsiteX114" fmla="*/ 434340 w 3413760"/>
              <a:gd name="connsiteY114" fmla="*/ 2567940 h 4518660"/>
              <a:gd name="connsiteX115" fmla="*/ 472440 w 3413760"/>
              <a:gd name="connsiteY115" fmla="*/ 2499360 h 4518660"/>
              <a:gd name="connsiteX116" fmla="*/ 632460 w 3413760"/>
              <a:gd name="connsiteY116" fmla="*/ 2476500 h 4518660"/>
              <a:gd name="connsiteX117" fmla="*/ 678180 w 3413760"/>
              <a:gd name="connsiteY117" fmla="*/ 2400300 h 4518660"/>
              <a:gd name="connsiteX118" fmla="*/ 723900 w 3413760"/>
              <a:gd name="connsiteY118" fmla="*/ 2400300 h 4518660"/>
              <a:gd name="connsiteX119" fmla="*/ 838200 w 3413760"/>
              <a:gd name="connsiteY119" fmla="*/ 2316480 h 4518660"/>
              <a:gd name="connsiteX120" fmla="*/ 853440 w 3413760"/>
              <a:gd name="connsiteY120" fmla="*/ 2240280 h 4518660"/>
              <a:gd name="connsiteX121" fmla="*/ 891540 w 3413760"/>
              <a:gd name="connsiteY121" fmla="*/ 2179320 h 4518660"/>
              <a:gd name="connsiteX122" fmla="*/ 929640 w 3413760"/>
              <a:gd name="connsiteY122" fmla="*/ 2087880 h 4518660"/>
              <a:gd name="connsiteX123" fmla="*/ 1013460 w 3413760"/>
              <a:gd name="connsiteY123" fmla="*/ 2087880 h 4518660"/>
              <a:gd name="connsiteX124" fmla="*/ 1021080 w 3413760"/>
              <a:gd name="connsiteY124" fmla="*/ 2019300 h 4518660"/>
              <a:gd name="connsiteX125" fmla="*/ 1074420 w 3413760"/>
              <a:gd name="connsiteY125" fmla="*/ 2019300 h 4518660"/>
              <a:gd name="connsiteX126" fmla="*/ 1074420 w 3413760"/>
              <a:gd name="connsiteY126" fmla="*/ 1935480 h 4518660"/>
              <a:gd name="connsiteX127" fmla="*/ 944880 w 3413760"/>
              <a:gd name="connsiteY127" fmla="*/ 1844040 h 4518660"/>
              <a:gd name="connsiteX128" fmla="*/ 792480 w 3413760"/>
              <a:gd name="connsiteY128" fmla="*/ 1691640 h 4518660"/>
              <a:gd name="connsiteX129" fmla="*/ 693420 w 3413760"/>
              <a:gd name="connsiteY129" fmla="*/ 1668780 h 4518660"/>
              <a:gd name="connsiteX130" fmla="*/ 662940 w 3413760"/>
              <a:gd name="connsiteY130" fmla="*/ 1600200 h 4518660"/>
              <a:gd name="connsiteX131" fmla="*/ 533400 w 3413760"/>
              <a:gd name="connsiteY131" fmla="*/ 1607820 h 4518660"/>
              <a:gd name="connsiteX132" fmla="*/ 502920 w 3413760"/>
              <a:gd name="connsiteY132" fmla="*/ 1668780 h 4518660"/>
              <a:gd name="connsiteX133" fmla="*/ 563880 w 3413760"/>
              <a:gd name="connsiteY133" fmla="*/ 1744980 h 4518660"/>
              <a:gd name="connsiteX134" fmla="*/ 464820 w 3413760"/>
              <a:gd name="connsiteY134" fmla="*/ 1775460 h 4518660"/>
              <a:gd name="connsiteX135" fmla="*/ 434340 w 3413760"/>
              <a:gd name="connsiteY135" fmla="*/ 1767840 h 4518660"/>
              <a:gd name="connsiteX136" fmla="*/ 396240 w 3413760"/>
              <a:gd name="connsiteY136" fmla="*/ 1813560 h 4518660"/>
              <a:gd name="connsiteX137" fmla="*/ 335280 w 3413760"/>
              <a:gd name="connsiteY137" fmla="*/ 1775460 h 4518660"/>
              <a:gd name="connsiteX138" fmla="*/ 388620 w 3413760"/>
              <a:gd name="connsiteY138" fmla="*/ 1684020 h 4518660"/>
              <a:gd name="connsiteX139" fmla="*/ 388620 w 3413760"/>
              <a:gd name="connsiteY139" fmla="*/ 1600200 h 4518660"/>
              <a:gd name="connsiteX140" fmla="*/ 495300 w 3413760"/>
              <a:gd name="connsiteY140" fmla="*/ 1524000 h 4518660"/>
              <a:gd name="connsiteX141" fmla="*/ 441960 w 3413760"/>
              <a:gd name="connsiteY141" fmla="*/ 1440180 h 4518660"/>
              <a:gd name="connsiteX142" fmla="*/ 426720 w 3413760"/>
              <a:gd name="connsiteY142" fmla="*/ 1333500 h 4518660"/>
              <a:gd name="connsiteX143" fmla="*/ 381000 w 3413760"/>
              <a:gd name="connsiteY143" fmla="*/ 1303020 h 4518660"/>
              <a:gd name="connsiteX144" fmla="*/ 403860 w 3413760"/>
              <a:gd name="connsiteY144" fmla="*/ 1211580 h 4518660"/>
              <a:gd name="connsiteX145" fmla="*/ 391608 w 3413760"/>
              <a:gd name="connsiteY145" fmla="*/ 1197102 h 4518660"/>
              <a:gd name="connsiteX146" fmla="*/ 419100 w 3413760"/>
              <a:gd name="connsiteY146" fmla="*/ 830580 h 4518660"/>
              <a:gd name="connsiteX147" fmla="*/ 328612 w 3413760"/>
              <a:gd name="connsiteY147" fmla="*/ 663892 h 4518660"/>
              <a:gd name="connsiteX148" fmla="*/ 257172 w 3413760"/>
              <a:gd name="connsiteY148" fmla="*/ 606744 h 4518660"/>
              <a:gd name="connsiteX149" fmla="*/ 171448 w 3413760"/>
              <a:gd name="connsiteY149" fmla="*/ 421004 h 4518660"/>
              <a:gd name="connsiteX150" fmla="*/ 176212 w 3413760"/>
              <a:gd name="connsiteY150" fmla="*/ 240030 h 4518660"/>
              <a:gd name="connsiteX151" fmla="*/ 104772 w 3413760"/>
              <a:gd name="connsiteY151" fmla="*/ 201930 h 4518660"/>
              <a:gd name="connsiteX152" fmla="*/ 43340 w 3413760"/>
              <a:gd name="connsiteY152" fmla="*/ 74344 h 4518660"/>
              <a:gd name="connsiteX153" fmla="*/ 49528 w 3413760"/>
              <a:gd name="connsiteY153" fmla="*/ 76200 h 4518660"/>
              <a:gd name="connsiteX154" fmla="*/ 49528 w 3413760"/>
              <a:gd name="connsiteY154" fmla="*/ 15240 h 4518660"/>
              <a:gd name="connsiteX155" fmla="*/ 110488 w 3413760"/>
              <a:gd name="connsiteY155" fmla="*/ 0 h 4518660"/>
              <a:gd name="connsiteX0" fmla="*/ 453136 w 3413760"/>
              <a:gd name="connsiteY0" fmla="*/ 2706116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453136 w 3413760"/>
              <a:gd name="connsiteY4" fmla="*/ 2706116 h 4518660"/>
              <a:gd name="connsiteX5" fmla="*/ 110488 w 3413760"/>
              <a:gd name="connsiteY5" fmla="*/ 0 h 4518660"/>
              <a:gd name="connsiteX6" fmla="*/ 179068 w 3413760"/>
              <a:gd name="connsiteY6" fmla="*/ 152400 h 4518660"/>
              <a:gd name="connsiteX7" fmla="*/ 255268 w 3413760"/>
              <a:gd name="connsiteY7" fmla="*/ 243840 h 4518660"/>
              <a:gd name="connsiteX8" fmla="*/ 346708 w 3413760"/>
              <a:gd name="connsiteY8" fmla="*/ 304800 h 4518660"/>
              <a:gd name="connsiteX9" fmla="*/ 407668 w 3413760"/>
              <a:gd name="connsiteY9" fmla="*/ 472440 h 4518660"/>
              <a:gd name="connsiteX10" fmla="*/ 521968 w 3413760"/>
              <a:gd name="connsiteY10" fmla="*/ 502920 h 4518660"/>
              <a:gd name="connsiteX11" fmla="*/ 529588 w 3413760"/>
              <a:gd name="connsiteY11" fmla="*/ 609600 h 4518660"/>
              <a:gd name="connsiteX12" fmla="*/ 727708 w 3413760"/>
              <a:gd name="connsiteY12" fmla="*/ 746760 h 4518660"/>
              <a:gd name="connsiteX13" fmla="*/ 781048 w 3413760"/>
              <a:gd name="connsiteY13" fmla="*/ 723900 h 4518660"/>
              <a:gd name="connsiteX14" fmla="*/ 956308 w 3413760"/>
              <a:gd name="connsiteY14" fmla="*/ 822960 h 4518660"/>
              <a:gd name="connsiteX15" fmla="*/ 1032508 w 3413760"/>
              <a:gd name="connsiteY15" fmla="*/ 822960 h 4518660"/>
              <a:gd name="connsiteX16" fmla="*/ 1116328 w 3413760"/>
              <a:gd name="connsiteY16" fmla="*/ 845820 h 4518660"/>
              <a:gd name="connsiteX17" fmla="*/ 1192528 w 3413760"/>
              <a:gd name="connsiteY17" fmla="*/ 975360 h 4518660"/>
              <a:gd name="connsiteX18" fmla="*/ 1337308 w 3413760"/>
              <a:gd name="connsiteY18" fmla="*/ 906780 h 4518660"/>
              <a:gd name="connsiteX19" fmla="*/ 1398268 w 3413760"/>
              <a:gd name="connsiteY19" fmla="*/ 914400 h 4518660"/>
              <a:gd name="connsiteX20" fmla="*/ 1482088 w 3413760"/>
              <a:gd name="connsiteY20" fmla="*/ 914400 h 4518660"/>
              <a:gd name="connsiteX21" fmla="*/ 1550668 w 3413760"/>
              <a:gd name="connsiteY21" fmla="*/ 861060 h 4518660"/>
              <a:gd name="connsiteX22" fmla="*/ 1604008 w 3413760"/>
              <a:gd name="connsiteY22" fmla="*/ 861060 h 4518660"/>
              <a:gd name="connsiteX23" fmla="*/ 1657348 w 3413760"/>
              <a:gd name="connsiteY23" fmla="*/ 883920 h 4518660"/>
              <a:gd name="connsiteX24" fmla="*/ 1764028 w 3413760"/>
              <a:gd name="connsiteY24" fmla="*/ 883920 h 4518660"/>
              <a:gd name="connsiteX25" fmla="*/ 1817368 w 3413760"/>
              <a:gd name="connsiteY25" fmla="*/ 762000 h 4518660"/>
              <a:gd name="connsiteX26" fmla="*/ 1962148 w 3413760"/>
              <a:gd name="connsiteY26" fmla="*/ 731520 h 4518660"/>
              <a:gd name="connsiteX27" fmla="*/ 2061208 w 3413760"/>
              <a:gd name="connsiteY27" fmla="*/ 731520 h 4518660"/>
              <a:gd name="connsiteX28" fmla="*/ 2129788 w 3413760"/>
              <a:gd name="connsiteY28" fmla="*/ 662940 h 4518660"/>
              <a:gd name="connsiteX29" fmla="*/ 2228848 w 3413760"/>
              <a:gd name="connsiteY29" fmla="*/ 739140 h 4518660"/>
              <a:gd name="connsiteX30" fmla="*/ 2228848 w 3413760"/>
              <a:gd name="connsiteY30" fmla="*/ 647700 h 4518660"/>
              <a:gd name="connsiteX31" fmla="*/ 2282188 w 3413760"/>
              <a:gd name="connsiteY31" fmla="*/ 548640 h 4518660"/>
              <a:gd name="connsiteX32" fmla="*/ 2556508 w 3413760"/>
              <a:gd name="connsiteY32" fmla="*/ 723900 h 4518660"/>
              <a:gd name="connsiteX33" fmla="*/ 2670808 w 3413760"/>
              <a:gd name="connsiteY33" fmla="*/ 914400 h 4518660"/>
              <a:gd name="connsiteX34" fmla="*/ 2769868 w 3413760"/>
              <a:gd name="connsiteY34" fmla="*/ 937260 h 4518660"/>
              <a:gd name="connsiteX35" fmla="*/ 2884168 w 3413760"/>
              <a:gd name="connsiteY35" fmla="*/ 982980 h 4518660"/>
              <a:gd name="connsiteX36" fmla="*/ 2922268 w 3413760"/>
              <a:gd name="connsiteY36" fmla="*/ 1066800 h 4518660"/>
              <a:gd name="connsiteX37" fmla="*/ 2937508 w 3413760"/>
              <a:gd name="connsiteY37" fmla="*/ 1135380 h 4518660"/>
              <a:gd name="connsiteX38" fmla="*/ 3181348 w 3413760"/>
              <a:gd name="connsiteY38" fmla="*/ 1333500 h 4518660"/>
              <a:gd name="connsiteX39" fmla="*/ 3249928 w 3413760"/>
              <a:gd name="connsiteY39" fmla="*/ 1348740 h 4518660"/>
              <a:gd name="connsiteX40" fmla="*/ 3356608 w 3413760"/>
              <a:gd name="connsiteY40" fmla="*/ 1348740 h 4518660"/>
              <a:gd name="connsiteX41" fmla="*/ 3330700 w 3413760"/>
              <a:gd name="connsiteY41" fmla="*/ 1333194 h 4518660"/>
              <a:gd name="connsiteX42" fmla="*/ 3360420 w 3413760"/>
              <a:gd name="connsiteY42" fmla="*/ 1341120 h 4518660"/>
              <a:gd name="connsiteX43" fmla="*/ 3413760 w 3413760"/>
              <a:gd name="connsiteY43" fmla="*/ 1371600 h 4518660"/>
              <a:gd name="connsiteX44" fmla="*/ 3390900 w 3413760"/>
              <a:gd name="connsiteY44" fmla="*/ 1478280 h 4518660"/>
              <a:gd name="connsiteX45" fmla="*/ 3360420 w 3413760"/>
              <a:gd name="connsiteY45" fmla="*/ 1516380 h 4518660"/>
              <a:gd name="connsiteX46" fmla="*/ 3322320 w 3413760"/>
              <a:gd name="connsiteY46" fmla="*/ 1516380 h 4518660"/>
              <a:gd name="connsiteX47" fmla="*/ 3284220 w 3413760"/>
              <a:gd name="connsiteY47" fmla="*/ 1455420 h 4518660"/>
              <a:gd name="connsiteX48" fmla="*/ 3230880 w 3413760"/>
              <a:gd name="connsiteY48" fmla="*/ 1455420 h 4518660"/>
              <a:gd name="connsiteX49" fmla="*/ 3162300 w 3413760"/>
              <a:gd name="connsiteY49" fmla="*/ 1470660 h 4518660"/>
              <a:gd name="connsiteX50" fmla="*/ 3086100 w 3413760"/>
              <a:gd name="connsiteY50" fmla="*/ 1524000 h 4518660"/>
              <a:gd name="connsiteX51" fmla="*/ 2979420 w 3413760"/>
              <a:gd name="connsiteY51" fmla="*/ 1546860 h 4518660"/>
              <a:gd name="connsiteX52" fmla="*/ 2956560 w 3413760"/>
              <a:gd name="connsiteY52" fmla="*/ 1524000 h 4518660"/>
              <a:gd name="connsiteX53" fmla="*/ 2849880 w 3413760"/>
              <a:gd name="connsiteY53" fmla="*/ 1516380 h 4518660"/>
              <a:gd name="connsiteX54" fmla="*/ 2674620 w 3413760"/>
              <a:gd name="connsiteY54" fmla="*/ 1577340 h 4518660"/>
              <a:gd name="connsiteX55" fmla="*/ 2499360 w 3413760"/>
              <a:gd name="connsiteY55" fmla="*/ 1722120 h 4518660"/>
              <a:gd name="connsiteX56" fmla="*/ 2186940 w 3413760"/>
              <a:gd name="connsiteY56" fmla="*/ 2065020 h 4518660"/>
              <a:gd name="connsiteX57" fmla="*/ 2042160 w 3413760"/>
              <a:gd name="connsiteY57" fmla="*/ 2263140 h 4518660"/>
              <a:gd name="connsiteX58" fmla="*/ 1943100 w 3413760"/>
              <a:gd name="connsiteY58" fmla="*/ 2613660 h 4518660"/>
              <a:gd name="connsiteX59" fmla="*/ 1943100 w 3413760"/>
              <a:gd name="connsiteY59" fmla="*/ 2880360 h 4518660"/>
              <a:gd name="connsiteX60" fmla="*/ 2019300 w 3413760"/>
              <a:gd name="connsiteY60" fmla="*/ 2994660 h 4518660"/>
              <a:gd name="connsiteX61" fmla="*/ 1973580 w 3413760"/>
              <a:gd name="connsiteY61" fmla="*/ 3063240 h 4518660"/>
              <a:gd name="connsiteX62" fmla="*/ 1950720 w 3413760"/>
              <a:gd name="connsiteY62" fmla="*/ 3307080 h 4518660"/>
              <a:gd name="connsiteX63" fmla="*/ 1905000 w 3413760"/>
              <a:gd name="connsiteY63" fmla="*/ 3444240 h 4518660"/>
              <a:gd name="connsiteX64" fmla="*/ 1798320 w 3413760"/>
              <a:gd name="connsiteY64" fmla="*/ 3451860 h 4518660"/>
              <a:gd name="connsiteX65" fmla="*/ 1760220 w 3413760"/>
              <a:gd name="connsiteY65" fmla="*/ 3535680 h 4518660"/>
              <a:gd name="connsiteX66" fmla="*/ 1638300 w 3413760"/>
              <a:gd name="connsiteY66" fmla="*/ 3573780 h 4518660"/>
              <a:gd name="connsiteX67" fmla="*/ 1600200 w 3413760"/>
              <a:gd name="connsiteY67" fmla="*/ 3627120 h 4518660"/>
              <a:gd name="connsiteX68" fmla="*/ 1516380 w 3413760"/>
              <a:gd name="connsiteY68" fmla="*/ 3634740 h 4518660"/>
              <a:gd name="connsiteX69" fmla="*/ 1485900 w 3413760"/>
              <a:gd name="connsiteY69" fmla="*/ 3688080 h 4518660"/>
              <a:gd name="connsiteX70" fmla="*/ 1371600 w 3413760"/>
              <a:gd name="connsiteY70" fmla="*/ 3710940 h 4518660"/>
              <a:gd name="connsiteX71" fmla="*/ 1341120 w 3413760"/>
              <a:gd name="connsiteY71" fmla="*/ 3680460 h 4518660"/>
              <a:gd name="connsiteX72" fmla="*/ 1226820 w 3413760"/>
              <a:gd name="connsiteY72" fmla="*/ 3665220 h 4518660"/>
              <a:gd name="connsiteX73" fmla="*/ 1066800 w 3413760"/>
              <a:gd name="connsiteY73" fmla="*/ 3710940 h 4518660"/>
              <a:gd name="connsiteX74" fmla="*/ 1066800 w 3413760"/>
              <a:gd name="connsiteY74" fmla="*/ 3802380 h 4518660"/>
              <a:gd name="connsiteX75" fmla="*/ 960120 w 3413760"/>
              <a:gd name="connsiteY75" fmla="*/ 3909060 h 4518660"/>
              <a:gd name="connsiteX76" fmla="*/ 815340 w 3413760"/>
              <a:gd name="connsiteY76" fmla="*/ 3954780 h 4518660"/>
              <a:gd name="connsiteX77" fmla="*/ 662940 w 3413760"/>
              <a:gd name="connsiteY77" fmla="*/ 4130040 h 4518660"/>
              <a:gd name="connsiteX78" fmla="*/ 624840 w 3413760"/>
              <a:gd name="connsiteY78" fmla="*/ 4366260 h 4518660"/>
              <a:gd name="connsiteX79" fmla="*/ 525780 w 3413760"/>
              <a:gd name="connsiteY79" fmla="*/ 4503420 h 4518660"/>
              <a:gd name="connsiteX80" fmla="*/ 403860 w 3413760"/>
              <a:gd name="connsiteY80" fmla="*/ 4518660 h 4518660"/>
              <a:gd name="connsiteX81" fmla="*/ 198120 w 3413760"/>
              <a:gd name="connsiteY81" fmla="*/ 4465320 h 4518660"/>
              <a:gd name="connsiteX82" fmla="*/ 198120 w 3413760"/>
              <a:gd name="connsiteY82" fmla="*/ 4358640 h 4518660"/>
              <a:gd name="connsiteX83" fmla="*/ 60960 w 3413760"/>
              <a:gd name="connsiteY83" fmla="*/ 4312920 h 4518660"/>
              <a:gd name="connsiteX84" fmla="*/ 0 w 3413760"/>
              <a:gd name="connsiteY84" fmla="*/ 4267200 h 4518660"/>
              <a:gd name="connsiteX85" fmla="*/ 0 w 3413760"/>
              <a:gd name="connsiteY85" fmla="*/ 4221480 h 4518660"/>
              <a:gd name="connsiteX86" fmla="*/ 99060 w 3413760"/>
              <a:gd name="connsiteY86" fmla="*/ 4229100 h 4518660"/>
              <a:gd name="connsiteX87" fmla="*/ 175260 w 3413760"/>
              <a:gd name="connsiteY87" fmla="*/ 4206240 h 4518660"/>
              <a:gd name="connsiteX88" fmla="*/ 205740 w 3413760"/>
              <a:gd name="connsiteY88" fmla="*/ 4175760 h 4518660"/>
              <a:gd name="connsiteX89" fmla="*/ 297180 w 3413760"/>
              <a:gd name="connsiteY89" fmla="*/ 4175760 h 4518660"/>
              <a:gd name="connsiteX90" fmla="*/ 297180 w 3413760"/>
              <a:gd name="connsiteY90" fmla="*/ 4099560 h 4518660"/>
              <a:gd name="connsiteX91" fmla="*/ 205740 w 3413760"/>
              <a:gd name="connsiteY91" fmla="*/ 4000500 h 4518660"/>
              <a:gd name="connsiteX92" fmla="*/ 198120 w 3413760"/>
              <a:gd name="connsiteY92" fmla="*/ 3886200 h 4518660"/>
              <a:gd name="connsiteX93" fmla="*/ 236220 w 3413760"/>
              <a:gd name="connsiteY93" fmla="*/ 3802380 h 4518660"/>
              <a:gd name="connsiteX94" fmla="*/ 198120 w 3413760"/>
              <a:gd name="connsiteY94" fmla="*/ 3733800 h 4518660"/>
              <a:gd name="connsiteX95" fmla="*/ 213360 w 3413760"/>
              <a:gd name="connsiteY95" fmla="*/ 3657600 h 4518660"/>
              <a:gd name="connsiteX96" fmla="*/ 205740 w 3413760"/>
              <a:gd name="connsiteY96" fmla="*/ 3611880 h 4518660"/>
              <a:gd name="connsiteX97" fmla="*/ 182880 w 3413760"/>
              <a:gd name="connsiteY97" fmla="*/ 3489960 h 4518660"/>
              <a:gd name="connsiteX98" fmla="*/ 205740 w 3413760"/>
              <a:gd name="connsiteY98" fmla="*/ 3368040 h 4518660"/>
              <a:gd name="connsiteX99" fmla="*/ 335280 w 3413760"/>
              <a:gd name="connsiteY99" fmla="*/ 3307080 h 4518660"/>
              <a:gd name="connsiteX100" fmla="*/ 327660 w 3413760"/>
              <a:gd name="connsiteY100" fmla="*/ 3200400 h 4518660"/>
              <a:gd name="connsiteX101" fmla="*/ 274320 w 3413760"/>
              <a:gd name="connsiteY101" fmla="*/ 3108960 h 4518660"/>
              <a:gd name="connsiteX102" fmla="*/ 274320 w 3413760"/>
              <a:gd name="connsiteY102" fmla="*/ 3055620 h 4518660"/>
              <a:gd name="connsiteX103" fmla="*/ 160020 w 3413760"/>
              <a:gd name="connsiteY103" fmla="*/ 2979420 h 4518660"/>
              <a:gd name="connsiteX104" fmla="*/ 198120 w 3413760"/>
              <a:gd name="connsiteY104" fmla="*/ 2903220 h 4518660"/>
              <a:gd name="connsiteX105" fmla="*/ 213360 w 3413760"/>
              <a:gd name="connsiteY105" fmla="*/ 2849880 h 4518660"/>
              <a:gd name="connsiteX106" fmla="*/ 304800 w 3413760"/>
              <a:gd name="connsiteY106" fmla="*/ 2735580 h 4518660"/>
              <a:gd name="connsiteX107" fmla="*/ 335280 w 3413760"/>
              <a:gd name="connsiteY107" fmla="*/ 2735580 h 4518660"/>
              <a:gd name="connsiteX108" fmla="*/ 441960 w 3413760"/>
              <a:gd name="connsiteY108" fmla="*/ 2743200 h 4518660"/>
              <a:gd name="connsiteX109" fmla="*/ 457200 w 3413760"/>
              <a:gd name="connsiteY109" fmla="*/ 2720340 h 4518660"/>
              <a:gd name="connsiteX110" fmla="*/ 454048 w 3413760"/>
              <a:gd name="connsiteY110" fmla="*/ 2709304 h 4518660"/>
              <a:gd name="connsiteX111" fmla="*/ 143573 w 3413760"/>
              <a:gd name="connsiteY111" fmla="*/ 2565622 h 4518660"/>
              <a:gd name="connsiteX112" fmla="*/ 441960 w 3413760"/>
              <a:gd name="connsiteY112" fmla="*/ 2667000 h 4518660"/>
              <a:gd name="connsiteX113" fmla="*/ 434340 w 3413760"/>
              <a:gd name="connsiteY113" fmla="*/ 2567940 h 4518660"/>
              <a:gd name="connsiteX114" fmla="*/ 472440 w 3413760"/>
              <a:gd name="connsiteY114" fmla="*/ 2499360 h 4518660"/>
              <a:gd name="connsiteX115" fmla="*/ 632460 w 3413760"/>
              <a:gd name="connsiteY115" fmla="*/ 2476500 h 4518660"/>
              <a:gd name="connsiteX116" fmla="*/ 678180 w 3413760"/>
              <a:gd name="connsiteY116" fmla="*/ 2400300 h 4518660"/>
              <a:gd name="connsiteX117" fmla="*/ 723900 w 3413760"/>
              <a:gd name="connsiteY117" fmla="*/ 2400300 h 4518660"/>
              <a:gd name="connsiteX118" fmla="*/ 838200 w 3413760"/>
              <a:gd name="connsiteY118" fmla="*/ 2316480 h 4518660"/>
              <a:gd name="connsiteX119" fmla="*/ 853440 w 3413760"/>
              <a:gd name="connsiteY119" fmla="*/ 2240280 h 4518660"/>
              <a:gd name="connsiteX120" fmla="*/ 891540 w 3413760"/>
              <a:gd name="connsiteY120" fmla="*/ 2179320 h 4518660"/>
              <a:gd name="connsiteX121" fmla="*/ 929640 w 3413760"/>
              <a:gd name="connsiteY121" fmla="*/ 2087880 h 4518660"/>
              <a:gd name="connsiteX122" fmla="*/ 1013460 w 3413760"/>
              <a:gd name="connsiteY122" fmla="*/ 2087880 h 4518660"/>
              <a:gd name="connsiteX123" fmla="*/ 1021080 w 3413760"/>
              <a:gd name="connsiteY123" fmla="*/ 2019300 h 4518660"/>
              <a:gd name="connsiteX124" fmla="*/ 1074420 w 3413760"/>
              <a:gd name="connsiteY124" fmla="*/ 2019300 h 4518660"/>
              <a:gd name="connsiteX125" fmla="*/ 1074420 w 3413760"/>
              <a:gd name="connsiteY125" fmla="*/ 1935480 h 4518660"/>
              <a:gd name="connsiteX126" fmla="*/ 944880 w 3413760"/>
              <a:gd name="connsiteY126" fmla="*/ 1844040 h 4518660"/>
              <a:gd name="connsiteX127" fmla="*/ 792480 w 3413760"/>
              <a:gd name="connsiteY127" fmla="*/ 1691640 h 4518660"/>
              <a:gd name="connsiteX128" fmla="*/ 693420 w 3413760"/>
              <a:gd name="connsiteY128" fmla="*/ 1668780 h 4518660"/>
              <a:gd name="connsiteX129" fmla="*/ 662940 w 3413760"/>
              <a:gd name="connsiteY129" fmla="*/ 1600200 h 4518660"/>
              <a:gd name="connsiteX130" fmla="*/ 533400 w 3413760"/>
              <a:gd name="connsiteY130" fmla="*/ 1607820 h 4518660"/>
              <a:gd name="connsiteX131" fmla="*/ 502920 w 3413760"/>
              <a:gd name="connsiteY131" fmla="*/ 1668780 h 4518660"/>
              <a:gd name="connsiteX132" fmla="*/ 563880 w 3413760"/>
              <a:gd name="connsiteY132" fmla="*/ 1744980 h 4518660"/>
              <a:gd name="connsiteX133" fmla="*/ 464820 w 3413760"/>
              <a:gd name="connsiteY133" fmla="*/ 1775460 h 4518660"/>
              <a:gd name="connsiteX134" fmla="*/ 434340 w 3413760"/>
              <a:gd name="connsiteY134" fmla="*/ 1767840 h 4518660"/>
              <a:gd name="connsiteX135" fmla="*/ 396240 w 3413760"/>
              <a:gd name="connsiteY135" fmla="*/ 1813560 h 4518660"/>
              <a:gd name="connsiteX136" fmla="*/ 335280 w 3413760"/>
              <a:gd name="connsiteY136" fmla="*/ 1775460 h 4518660"/>
              <a:gd name="connsiteX137" fmla="*/ 388620 w 3413760"/>
              <a:gd name="connsiteY137" fmla="*/ 1684020 h 4518660"/>
              <a:gd name="connsiteX138" fmla="*/ 388620 w 3413760"/>
              <a:gd name="connsiteY138" fmla="*/ 1600200 h 4518660"/>
              <a:gd name="connsiteX139" fmla="*/ 495300 w 3413760"/>
              <a:gd name="connsiteY139" fmla="*/ 1524000 h 4518660"/>
              <a:gd name="connsiteX140" fmla="*/ 441960 w 3413760"/>
              <a:gd name="connsiteY140" fmla="*/ 1440180 h 4518660"/>
              <a:gd name="connsiteX141" fmla="*/ 426720 w 3413760"/>
              <a:gd name="connsiteY141" fmla="*/ 1333500 h 4518660"/>
              <a:gd name="connsiteX142" fmla="*/ 381000 w 3413760"/>
              <a:gd name="connsiteY142" fmla="*/ 1303020 h 4518660"/>
              <a:gd name="connsiteX143" fmla="*/ 403860 w 3413760"/>
              <a:gd name="connsiteY143" fmla="*/ 1211580 h 4518660"/>
              <a:gd name="connsiteX144" fmla="*/ 391608 w 3413760"/>
              <a:gd name="connsiteY144" fmla="*/ 1197102 h 4518660"/>
              <a:gd name="connsiteX145" fmla="*/ 419100 w 3413760"/>
              <a:gd name="connsiteY145" fmla="*/ 830580 h 4518660"/>
              <a:gd name="connsiteX146" fmla="*/ 328612 w 3413760"/>
              <a:gd name="connsiteY146" fmla="*/ 663892 h 4518660"/>
              <a:gd name="connsiteX147" fmla="*/ 257172 w 3413760"/>
              <a:gd name="connsiteY147" fmla="*/ 606744 h 4518660"/>
              <a:gd name="connsiteX148" fmla="*/ 171448 w 3413760"/>
              <a:gd name="connsiteY148" fmla="*/ 421004 h 4518660"/>
              <a:gd name="connsiteX149" fmla="*/ 176212 w 3413760"/>
              <a:gd name="connsiteY149" fmla="*/ 240030 h 4518660"/>
              <a:gd name="connsiteX150" fmla="*/ 104772 w 3413760"/>
              <a:gd name="connsiteY150" fmla="*/ 201930 h 4518660"/>
              <a:gd name="connsiteX151" fmla="*/ 43340 w 3413760"/>
              <a:gd name="connsiteY151" fmla="*/ 74344 h 4518660"/>
              <a:gd name="connsiteX152" fmla="*/ 49528 w 3413760"/>
              <a:gd name="connsiteY152" fmla="*/ 76200 h 4518660"/>
              <a:gd name="connsiteX153" fmla="*/ 49528 w 3413760"/>
              <a:gd name="connsiteY153" fmla="*/ 15240 h 4518660"/>
              <a:gd name="connsiteX154" fmla="*/ 110488 w 3413760"/>
              <a:gd name="connsiteY154" fmla="*/ 0 h 4518660"/>
              <a:gd name="connsiteX0" fmla="*/ 453136 w 3413760"/>
              <a:gd name="connsiteY0" fmla="*/ 2706116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453136 w 3413760"/>
              <a:gd name="connsiteY4" fmla="*/ 2706116 h 4518660"/>
              <a:gd name="connsiteX5" fmla="*/ 110488 w 3413760"/>
              <a:gd name="connsiteY5" fmla="*/ 0 h 4518660"/>
              <a:gd name="connsiteX6" fmla="*/ 179068 w 3413760"/>
              <a:gd name="connsiteY6" fmla="*/ 152400 h 4518660"/>
              <a:gd name="connsiteX7" fmla="*/ 255268 w 3413760"/>
              <a:gd name="connsiteY7" fmla="*/ 243840 h 4518660"/>
              <a:gd name="connsiteX8" fmla="*/ 346708 w 3413760"/>
              <a:gd name="connsiteY8" fmla="*/ 304800 h 4518660"/>
              <a:gd name="connsiteX9" fmla="*/ 407668 w 3413760"/>
              <a:gd name="connsiteY9" fmla="*/ 472440 h 4518660"/>
              <a:gd name="connsiteX10" fmla="*/ 521968 w 3413760"/>
              <a:gd name="connsiteY10" fmla="*/ 502920 h 4518660"/>
              <a:gd name="connsiteX11" fmla="*/ 529588 w 3413760"/>
              <a:gd name="connsiteY11" fmla="*/ 609600 h 4518660"/>
              <a:gd name="connsiteX12" fmla="*/ 727708 w 3413760"/>
              <a:gd name="connsiteY12" fmla="*/ 746760 h 4518660"/>
              <a:gd name="connsiteX13" fmla="*/ 781048 w 3413760"/>
              <a:gd name="connsiteY13" fmla="*/ 723900 h 4518660"/>
              <a:gd name="connsiteX14" fmla="*/ 956308 w 3413760"/>
              <a:gd name="connsiteY14" fmla="*/ 822960 h 4518660"/>
              <a:gd name="connsiteX15" fmla="*/ 1032508 w 3413760"/>
              <a:gd name="connsiteY15" fmla="*/ 822960 h 4518660"/>
              <a:gd name="connsiteX16" fmla="*/ 1116328 w 3413760"/>
              <a:gd name="connsiteY16" fmla="*/ 845820 h 4518660"/>
              <a:gd name="connsiteX17" fmla="*/ 1192528 w 3413760"/>
              <a:gd name="connsiteY17" fmla="*/ 975360 h 4518660"/>
              <a:gd name="connsiteX18" fmla="*/ 1337308 w 3413760"/>
              <a:gd name="connsiteY18" fmla="*/ 906780 h 4518660"/>
              <a:gd name="connsiteX19" fmla="*/ 1398268 w 3413760"/>
              <a:gd name="connsiteY19" fmla="*/ 914400 h 4518660"/>
              <a:gd name="connsiteX20" fmla="*/ 1482088 w 3413760"/>
              <a:gd name="connsiteY20" fmla="*/ 914400 h 4518660"/>
              <a:gd name="connsiteX21" fmla="*/ 1550668 w 3413760"/>
              <a:gd name="connsiteY21" fmla="*/ 861060 h 4518660"/>
              <a:gd name="connsiteX22" fmla="*/ 1604008 w 3413760"/>
              <a:gd name="connsiteY22" fmla="*/ 861060 h 4518660"/>
              <a:gd name="connsiteX23" fmla="*/ 1657348 w 3413760"/>
              <a:gd name="connsiteY23" fmla="*/ 883920 h 4518660"/>
              <a:gd name="connsiteX24" fmla="*/ 1764028 w 3413760"/>
              <a:gd name="connsiteY24" fmla="*/ 883920 h 4518660"/>
              <a:gd name="connsiteX25" fmla="*/ 1817368 w 3413760"/>
              <a:gd name="connsiteY25" fmla="*/ 762000 h 4518660"/>
              <a:gd name="connsiteX26" fmla="*/ 1962148 w 3413760"/>
              <a:gd name="connsiteY26" fmla="*/ 731520 h 4518660"/>
              <a:gd name="connsiteX27" fmla="*/ 2061208 w 3413760"/>
              <a:gd name="connsiteY27" fmla="*/ 731520 h 4518660"/>
              <a:gd name="connsiteX28" fmla="*/ 2129788 w 3413760"/>
              <a:gd name="connsiteY28" fmla="*/ 662940 h 4518660"/>
              <a:gd name="connsiteX29" fmla="*/ 2228848 w 3413760"/>
              <a:gd name="connsiteY29" fmla="*/ 739140 h 4518660"/>
              <a:gd name="connsiteX30" fmla="*/ 2228848 w 3413760"/>
              <a:gd name="connsiteY30" fmla="*/ 647700 h 4518660"/>
              <a:gd name="connsiteX31" fmla="*/ 2282188 w 3413760"/>
              <a:gd name="connsiteY31" fmla="*/ 548640 h 4518660"/>
              <a:gd name="connsiteX32" fmla="*/ 2556508 w 3413760"/>
              <a:gd name="connsiteY32" fmla="*/ 723900 h 4518660"/>
              <a:gd name="connsiteX33" fmla="*/ 2670808 w 3413760"/>
              <a:gd name="connsiteY33" fmla="*/ 914400 h 4518660"/>
              <a:gd name="connsiteX34" fmla="*/ 2769868 w 3413760"/>
              <a:gd name="connsiteY34" fmla="*/ 937260 h 4518660"/>
              <a:gd name="connsiteX35" fmla="*/ 2884168 w 3413760"/>
              <a:gd name="connsiteY35" fmla="*/ 982980 h 4518660"/>
              <a:gd name="connsiteX36" fmla="*/ 2922268 w 3413760"/>
              <a:gd name="connsiteY36" fmla="*/ 1066800 h 4518660"/>
              <a:gd name="connsiteX37" fmla="*/ 2937508 w 3413760"/>
              <a:gd name="connsiteY37" fmla="*/ 1135380 h 4518660"/>
              <a:gd name="connsiteX38" fmla="*/ 3181348 w 3413760"/>
              <a:gd name="connsiteY38" fmla="*/ 1333500 h 4518660"/>
              <a:gd name="connsiteX39" fmla="*/ 3249928 w 3413760"/>
              <a:gd name="connsiteY39" fmla="*/ 1348740 h 4518660"/>
              <a:gd name="connsiteX40" fmla="*/ 3356608 w 3413760"/>
              <a:gd name="connsiteY40" fmla="*/ 1348740 h 4518660"/>
              <a:gd name="connsiteX41" fmla="*/ 3330700 w 3413760"/>
              <a:gd name="connsiteY41" fmla="*/ 1333194 h 4518660"/>
              <a:gd name="connsiteX42" fmla="*/ 3360420 w 3413760"/>
              <a:gd name="connsiteY42" fmla="*/ 1341120 h 4518660"/>
              <a:gd name="connsiteX43" fmla="*/ 3413760 w 3413760"/>
              <a:gd name="connsiteY43" fmla="*/ 1371600 h 4518660"/>
              <a:gd name="connsiteX44" fmla="*/ 3390900 w 3413760"/>
              <a:gd name="connsiteY44" fmla="*/ 1478280 h 4518660"/>
              <a:gd name="connsiteX45" fmla="*/ 3360420 w 3413760"/>
              <a:gd name="connsiteY45" fmla="*/ 1516380 h 4518660"/>
              <a:gd name="connsiteX46" fmla="*/ 3322320 w 3413760"/>
              <a:gd name="connsiteY46" fmla="*/ 1516380 h 4518660"/>
              <a:gd name="connsiteX47" fmla="*/ 3284220 w 3413760"/>
              <a:gd name="connsiteY47" fmla="*/ 1455420 h 4518660"/>
              <a:gd name="connsiteX48" fmla="*/ 3230880 w 3413760"/>
              <a:gd name="connsiteY48" fmla="*/ 1455420 h 4518660"/>
              <a:gd name="connsiteX49" fmla="*/ 3162300 w 3413760"/>
              <a:gd name="connsiteY49" fmla="*/ 1470660 h 4518660"/>
              <a:gd name="connsiteX50" fmla="*/ 3086100 w 3413760"/>
              <a:gd name="connsiteY50" fmla="*/ 1524000 h 4518660"/>
              <a:gd name="connsiteX51" fmla="*/ 2979420 w 3413760"/>
              <a:gd name="connsiteY51" fmla="*/ 1546860 h 4518660"/>
              <a:gd name="connsiteX52" fmla="*/ 2956560 w 3413760"/>
              <a:gd name="connsiteY52" fmla="*/ 1524000 h 4518660"/>
              <a:gd name="connsiteX53" fmla="*/ 2849880 w 3413760"/>
              <a:gd name="connsiteY53" fmla="*/ 1516380 h 4518660"/>
              <a:gd name="connsiteX54" fmla="*/ 2674620 w 3413760"/>
              <a:gd name="connsiteY54" fmla="*/ 1577340 h 4518660"/>
              <a:gd name="connsiteX55" fmla="*/ 2499360 w 3413760"/>
              <a:gd name="connsiteY55" fmla="*/ 1722120 h 4518660"/>
              <a:gd name="connsiteX56" fmla="*/ 2186940 w 3413760"/>
              <a:gd name="connsiteY56" fmla="*/ 2065020 h 4518660"/>
              <a:gd name="connsiteX57" fmla="*/ 2042160 w 3413760"/>
              <a:gd name="connsiteY57" fmla="*/ 2263140 h 4518660"/>
              <a:gd name="connsiteX58" fmla="*/ 1943100 w 3413760"/>
              <a:gd name="connsiteY58" fmla="*/ 2613660 h 4518660"/>
              <a:gd name="connsiteX59" fmla="*/ 1943100 w 3413760"/>
              <a:gd name="connsiteY59" fmla="*/ 2880360 h 4518660"/>
              <a:gd name="connsiteX60" fmla="*/ 2019300 w 3413760"/>
              <a:gd name="connsiteY60" fmla="*/ 2994660 h 4518660"/>
              <a:gd name="connsiteX61" fmla="*/ 1973580 w 3413760"/>
              <a:gd name="connsiteY61" fmla="*/ 3063240 h 4518660"/>
              <a:gd name="connsiteX62" fmla="*/ 1950720 w 3413760"/>
              <a:gd name="connsiteY62" fmla="*/ 3307080 h 4518660"/>
              <a:gd name="connsiteX63" fmla="*/ 1905000 w 3413760"/>
              <a:gd name="connsiteY63" fmla="*/ 3444240 h 4518660"/>
              <a:gd name="connsiteX64" fmla="*/ 1798320 w 3413760"/>
              <a:gd name="connsiteY64" fmla="*/ 3451860 h 4518660"/>
              <a:gd name="connsiteX65" fmla="*/ 1760220 w 3413760"/>
              <a:gd name="connsiteY65" fmla="*/ 3535680 h 4518660"/>
              <a:gd name="connsiteX66" fmla="*/ 1638300 w 3413760"/>
              <a:gd name="connsiteY66" fmla="*/ 3573780 h 4518660"/>
              <a:gd name="connsiteX67" fmla="*/ 1600200 w 3413760"/>
              <a:gd name="connsiteY67" fmla="*/ 3627120 h 4518660"/>
              <a:gd name="connsiteX68" fmla="*/ 1516380 w 3413760"/>
              <a:gd name="connsiteY68" fmla="*/ 3634740 h 4518660"/>
              <a:gd name="connsiteX69" fmla="*/ 1485900 w 3413760"/>
              <a:gd name="connsiteY69" fmla="*/ 3688080 h 4518660"/>
              <a:gd name="connsiteX70" fmla="*/ 1371600 w 3413760"/>
              <a:gd name="connsiteY70" fmla="*/ 3710940 h 4518660"/>
              <a:gd name="connsiteX71" fmla="*/ 1341120 w 3413760"/>
              <a:gd name="connsiteY71" fmla="*/ 3680460 h 4518660"/>
              <a:gd name="connsiteX72" fmla="*/ 1226820 w 3413760"/>
              <a:gd name="connsiteY72" fmla="*/ 3665220 h 4518660"/>
              <a:gd name="connsiteX73" fmla="*/ 1066800 w 3413760"/>
              <a:gd name="connsiteY73" fmla="*/ 3710940 h 4518660"/>
              <a:gd name="connsiteX74" fmla="*/ 1066800 w 3413760"/>
              <a:gd name="connsiteY74" fmla="*/ 3802380 h 4518660"/>
              <a:gd name="connsiteX75" fmla="*/ 960120 w 3413760"/>
              <a:gd name="connsiteY75" fmla="*/ 3909060 h 4518660"/>
              <a:gd name="connsiteX76" fmla="*/ 815340 w 3413760"/>
              <a:gd name="connsiteY76" fmla="*/ 3954780 h 4518660"/>
              <a:gd name="connsiteX77" fmla="*/ 662940 w 3413760"/>
              <a:gd name="connsiteY77" fmla="*/ 4130040 h 4518660"/>
              <a:gd name="connsiteX78" fmla="*/ 624840 w 3413760"/>
              <a:gd name="connsiteY78" fmla="*/ 4366260 h 4518660"/>
              <a:gd name="connsiteX79" fmla="*/ 525780 w 3413760"/>
              <a:gd name="connsiteY79" fmla="*/ 4503420 h 4518660"/>
              <a:gd name="connsiteX80" fmla="*/ 403860 w 3413760"/>
              <a:gd name="connsiteY80" fmla="*/ 4518660 h 4518660"/>
              <a:gd name="connsiteX81" fmla="*/ 198120 w 3413760"/>
              <a:gd name="connsiteY81" fmla="*/ 4465320 h 4518660"/>
              <a:gd name="connsiteX82" fmla="*/ 198120 w 3413760"/>
              <a:gd name="connsiteY82" fmla="*/ 4358640 h 4518660"/>
              <a:gd name="connsiteX83" fmla="*/ 60960 w 3413760"/>
              <a:gd name="connsiteY83" fmla="*/ 4312920 h 4518660"/>
              <a:gd name="connsiteX84" fmla="*/ 0 w 3413760"/>
              <a:gd name="connsiteY84" fmla="*/ 4267200 h 4518660"/>
              <a:gd name="connsiteX85" fmla="*/ 0 w 3413760"/>
              <a:gd name="connsiteY85" fmla="*/ 4221480 h 4518660"/>
              <a:gd name="connsiteX86" fmla="*/ 99060 w 3413760"/>
              <a:gd name="connsiteY86" fmla="*/ 4229100 h 4518660"/>
              <a:gd name="connsiteX87" fmla="*/ 175260 w 3413760"/>
              <a:gd name="connsiteY87" fmla="*/ 4206240 h 4518660"/>
              <a:gd name="connsiteX88" fmla="*/ 205740 w 3413760"/>
              <a:gd name="connsiteY88" fmla="*/ 4175760 h 4518660"/>
              <a:gd name="connsiteX89" fmla="*/ 297180 w 3413760"/>
              <a:gd name="connsiteY89" fmla="*/ 4175760 h 4518660"/>
              <a:gd name="connsiteX90" fmla="*/ 297180 w 3413760"/>
              <a:gd name="connsiteY90" fmla="*/ 4099560 h 4518660"/>
              <a:gd name="connsiteX91" fmla="*/ 205740 w 3413760"/>
              <a:gd name="connsiteY91" fmla="*/ 4000500 h 4518660"/>
              <a:gd name="connsiteX92" fmla="*/ 198120 w 3413760"/>
              <a:gd name="connsiteY92" fmla="*/ 3886200 h 4518660"/>
              <a:gd name="connsiteX93" fmla="*/ 236220 w 3413760"/>
              <a:gd name="connsiteY93" fmla="*/ 3802380 h 4518660"/>
              <a:gd name="connsiteX94" fmla="*/ 198120 w 3413760"/>
              <a:gd name="connsiteY94" fmla="*/ 3733800 h 4518660"/>
              <a:gd name="connsiteX95" fmla="*/ 213360 w 3413760"/>
              <a:gd name="connsiteY95" fmla="*/ 3657600 h 4518660"/>
              <a:gd name="connsiteX96" fmla="*/ 205740 w 3413760"/>
              <a:gd name="connsiteY96" fmla="*/ 3611880 h 4518660"/>
              <a:gd name="connsiteX97" fmla="*/ 182880 w 3413760"/>
              <a:gd name="connsiteY97" fmla="*/ 3489960 h 4518660"/>
              <a:gd name="connsiteX98" fmla="*/ 205740 w 3413760"/>
              <a:gd name="connsiteY98" fmla="*/ 3368040 h 4518660"/>
              <a:gd name="connsiteX99" fmla="*/ 335280 w 3413760"/>
              <a:gd name="connsiteY99" fmla="*/ 3307080 h 4518660"/>
              <a:gd name="connsiteX100" fmla="*/ 327660 w 3413760"/>
              <a:gd name="connsiteY100" fmla="*/ 3200400 h 4518660"/>
              <a:gd name="connsiteX101" fmla="*/ 274320 w 3413760"/>
              <a:gd name="connsiteY101" fmla="*/ 3108960 h 4518660"/>
              <a:gd name="connsiteX102" fmla="*/ 274320 w 3413760"/>
              <a:gd name="connsiteY102" fmla="*/ 3055620 h 4518660"/>
              <a:gd name="connsiteX103" fmla="*/ 160020 w 3413760"/>
              <a:gd name="connsiteY103" fmla="*/ 2979420 h 4518660"/>
              <a:gd name="connsiteX104" fmla="*/ 198120 w 3413760"/>
              <a:gd name="connsiteY104" fmla="*/ 2903220 h 4518660"/>
              <a:gd name="connsiteX105" fmla="*/ 213360 w 3413760"/>
              <a:gd name="connsiteY105" fmla="*/ 2849880 h 4518660"/>
              <a:gd name="connsiteX106" fmla="*/ 304800 w 3413760"/>
              <a:gd name="connsiteY106" fmla="*/ 2735580 h 4518660"/>
              <a:gd name="connsiteX107" fmla="*/ 335280 w 3413760"/>
              <a:gd name="connsiteY107" fmla="*/ 2735580 h 4518660"/>
              <a:gd name="connsiteX108" fmla="*/ 441960 w 3413760"/>
              <a:gd name="connsiteY108" fmla="*/ 2743200 h 4518660"/>
              <a:gd name="connsiteX109" fmla="*/ 457200 w 3413760"/>
              <a:gd name="connsiteY109" fmla="*/ 2720340 h 4518660"/>
              <a:gd name="connsiteX110" fmla="*/ 454048 w 3413760"/>
              <a:gd name="connsiteY110" fmla="*/ 2709304 h 4518660"/>
              <a:gd name="connsiteX111" fmla="*/ 488854 w 3413760"/>
              <a:gd name="connsiteY111" fmla="*/ 2691828 h 4518660"/>
              <a:gd name="connsiteX112" fmla="*/ 441960 w 3413760"/>
              <a:gd name="connsiteY112" fmla="*/ 2667000 h 4518660"/>
              <a:gd name="connsiteX113" fmla="*/ 434340 w 3413760"/>
              <a:gd name="connsiteY113" fmla="*/ 2567940 h 4518660"/>
              <a:gd name="connsiteX114" fmla="*/ 472440 w 3413760"/>
              <a:gd name="connsiteY114" fmla="*/ 2499360 h 4518660"/>
              <a:gd name="connsiteX115" fmla="*/ 632460 w 3413760"/>
              <a:gd name="connsiteY115" fmla="*/ 2476500 h 4518660"/>
              <a:gd name="connsiteX116" fmla="*/ 678180 w 3413760"/>
              <a:gd name="connsiteY116" fmla="*/ 2400300 h 4518660"/>
              <a:gd name="connsiteX117" fmla="*/ 723900 w 3413760"/>
              <a:gd name="connsiteY117" fmla="*/ 2400300 h 4518660"/>
              <a:gd name="connsiteX118" fmla="*/ 838200 w 3413760"/>
              <a:gd name="connsiteY118" fmla="*/ 2316480 h 4518660"/>
              <a:gd name="connsiteX119" fmla="*/ 853440 w 3413760"/>
              <a:gd name="connsiteY119" fmla="*/ 2240280 h 4518660"/>
              <a:gd name="connsiteX120" fmla="*/ 891540 w 3413760"/>
              <a:gd name="connsiteY120" fmla="*/ 2179320 h 4518660"/>
              <a:gd name="connsiteX121" fmla="*/ 929640 w 3413760"/>
              <a:gd name="connsiteY121" fmla="*/ 2087880 h 4518660"/>
              <a:gd name="connsiteX122" fmla="*/ 1013460 w 3413760"/>
              <a:gd name="connsiteY122" fmla="*/ 2087880 h 4518660"/>
              <a:gd name="connsiteX123" fmla="*/ 1021080 w 3413760"/>
              <a:gd name="connsiteY123" fmla="*/ 2019300 h 4518660"/>
              <a:gd name="connsiteX124" fmla="*/ 1074420 w 3413760"/>
              <a:gd name="connsiteY124" fmla="*/ 2019300 h 4518660"/>
              <a:gd name="connsiteX125" fmla="*/ 1074420 w 3413760"/>
              <a:gd name="connsiteY125" fmla="*/ 1935480 h 4518660"/>
              <a:gd name="connsiteX126" fmla="*/ 944880 w 3413760"/>
              <a:gd name="connsiteY126" fmla="*/ 1844040 h 4518660"/>
              <a:gd name="connsiteX127" fmla="*/ 792480 w 3413760"/>
              <a:gd name="connsiteY127" fmla="*/ 1691640 h 4518660"/>
              <a:gd name="connsiteX128" fmla="*/ 693420 w 3413760"/>
              <a:gd name="connsiteY128" fmla="*/ 1668780 h 4518660"/>
              <a:gd name="connsiteX129" fmla="*/ 662940 w 3413760"/>
              <a:gd name="connsiteY129" fmla="*/ 1600200 h 4518660"/>
              <a:gd name="connsiteX130" fmla="*/ 533400 w 3413760"/>
              <a:gd name="connsiteY130" fmla="*/ 1607820 h 4518660"/>
              <a:gd name="connsiteX131" fmla="*/ 502920 w 3413760"/>
              <a:gd name="connsiteY131" fmla="*/ 1668780 h 4518660"/>
              <a:gd name="connsiteX132" fmla="*/ 563880 w 3413760"/>
              <a:gd name="connsiteY132" fmla="*/ 1744980 h 4518660"/>
              <a:gd name="connsiteX133" fmla="*/ 464820 w 3413760"/>
              <a:gd name="connsiteY133" fmla="*/ 1775460 h 4518660"/>
              <a:gd name="connsiteX134" fmla="*/ 434340 w 3413760"/>
              <a:gd name="connsiteY134" fmla="*/ 1767840 h 4518660"/>
              <a:gd name="connsiteX135" fmla="*/ 396240 w 3413760"/>
              <a:gd name="connsiteY135" fmla="*/ 1813560 h 4518660"/>
              <a:gd name="connsiteX136" fmla="*/ 335280 w 3413760"/>
              <a:gd name="connsiteY136" fmla="*/ 1775460 h 4518660"/>
              <a:gd name="connsiteX137" fmla="*/ 388620 w 3413760"/>
              <a:gd name="connsiteY137" fmla="*/ 1684020 h 4518660"/>
              <a:gd name="connsiteX138" fmla="*/ 388620 w 3413760"/>
              <a:gd name="connsiteY138" fmla="*/ 1600200 h 4518660"/>
              <a:gd name="connsiteX139" fmla="*/ 495300 w 3413760"/>
              <a:gd name="connsiteY139" fmla="*/ 1524000 h 4518660"/>
              <a:gd name="connsiteX140" fmla="*/ 441960 w 3413760"/>
              <a:gd name="connsiteY140" fmla="*/ 1440180 h 4518660"/>
              <a:gd name="connsiteX141" fmla="*/ 426720 w 3413760"/>
              <a:gd name="connsiteY141" fmla="*/ 1333500 h 4518660"/>
              <a:gd name="connsiteX142" fmla="*/ 381000 w 3413760"/>
              <a:gd name="connsiteY142" fmla="*/ 1303020 h 4518660"/>
              <a:gd name="connsiteX143" fmla="*/ 403860 w 3413760"/>
              <a:gd name="connsiteY143" fmla="*/ 1211580 h 4518660"/>
              <a:gd name="connsiteX144" fmla="*/ 391608 w 3413760"/>
              <a:gd name="connsiteY144" fmla="*/ 1197102 h 4518660"/>
              <a:gd name="connsiteX145" fmla="*/ 419100 w 3413760"/>
              <a:gd name="connsiteY145" fmla="*/ 830580 h 4518660"/>
              <a:gd name="connsiteX146" fmla="*/ 328612 w 3413760"/>
              <a:gd name="connsiteY146" fmla="*/ 663892 h 4518660"/>
              <a:gd name="connsiteX147" fmla="*/ 257172 w 3413760"/>
              <a:gd name="connsiteY147" fmla="*/ 606744 h 4518660"/>
              <a:gd name="connsiteX148" fmla="*/ 171448 w 3413760"/>
              <a:gd name="connsiteY148" fmla="*/ 421004 h 4518660"/>
              <a:gd name="connsiteX149" fmla="*/ 176212 w 3413760"/>
              <a:gd name="connsiteY149" fmla="*/ 240030 h 4518660"/>
              <a:gd name="connsiteX150" fmla="*/ 104772 w 3413760"/>
              <a:gd name="connsiteY150" fmla="*/ 201930 h 4518660"/>
              <a:gd name="connsiteX151" fmla="*/ 43340 w 3413760"/>
              <a:gd name="connsiteY151" fmla="*/ 74344 h 4518660"/>
              <a:gd name="connsiteX152" fmla="*/ 49528 w 3413760"/>
              <a:gd name="connsiteY152" fmla="*/ 76200 h 4518660"/>
              <a:gd name="connsiteX153" fmla="*/ 49528 w 3413760"/>
              <a:gd name="connsiteY153" fmla="*/ 15240 h 4518660"/>
              <a:gd name="connsiteX154" fmla="*/ 110488 w 3413760"/>
              <a:gd name="connsiteY154" fmla="*/ 0 h 4518660"/>
              <a:gd name="connsiteX0" fmla="*/ 453136 w 3413760"/>
              <a:gd name="connsiteY0" fmla="*/ 2706116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453136 w 3413760"/>
              <a:gd name="connsiteY4" fmla="*/ 2706116 h 4518660"/>
              <a:gd name="connsiteX5" fmla="*/ 110488 w 3413760"/>
              <a:gd name="connsiteY5" fmla="*/ 0 h 4518660"/>
              <a:gd name="connsiteX6" fmla="*/ 179068 w 3413760"/>
              <a:gd name="connsiteY6" fmla="*/ 152400 h 4518660"/>
              <a:gd name="connsiteX7" fmla="*/ 255268 w 3413760"/>
              <a:gd name="connsiteY7" fmla="*/ 243840 h 4518660"/>
              <a:gd name="connsiteX8" fmla="*/ 346708 w 3413760"/>
              <a:gd name="connsiteY8" fmla="*/ 304800 h 4518660"/>
              <a:gd name="connsiteX9" fmla="*/ 407668 w 3413760"/>
              <a:gd name="connsiteY9" fmla="*/ 472440 h 4518660"/>
              <a:gd name="connsiteX10" fmla="*/ 521968 w 3413760"/>
              <a:gd name="connsiteY10" fmla="*/ 502920 h 4518660"/>
              <a:gd name="connsiteX11" fmla="*/ 529588 w 3413760"/>
              <a:gd name="connsiteY11" fmla="*/ 609600 h 4518660"/>
              <a:gd name="connsiteX12" fmla="*/ 727708 w 3413760"/>
              <a:gd name="connsiteY12" fmla="*/ 746760 h 4518660"/>
              <a:gd name="connsiteX13" fmla="*/ 781048 w 3413760"/>
              <a:gd name="connsiteY13" fmla="*/ 723900 h 4518660"/>
              <a:gd name="connsiteX14" fmla="*/ 956308 w 3413760"/>
              <a:gd name="connsiteY14" fmla="*/ 822960 h 4518660"/>
              <a:gd name="connsiteX15" fmla="*/ 1032508 w 3413760"/>
              <a:gd name="connsiteY15" fmla="*/ 822960 h 4518660"/>
              <a:gd name="connsiteX16" fmla="*/ 1116328 w 3413760"/>
              <a:gd name="connsiteY16" fmla="*/ 845820 h 4518660"/>
              <a:gd name="connsiteX17" fmla="*/ 1192528 w 3413760"/>
              <a:gd name="connsiteY17" fmla="*/ 975360 h 4518660"/>
              <a:gd name="connsiteX18" fmla="*/ 1337308 w 3413760"/>
              <a:gd name="connsiteY18" fmla="*/ 906780 h 4518660"/>
              <a:gd name="connsiteX19" fmla="*/ 1398268 w 3413760"/>
              <a:gd name="connsiteY19" fmla="*/ 914400 h 4518660"/>
              <a:gd name="connsiteX20" fmla="*/ 1482088 w 3413760"/>
              <a:gd name="connsiteY20" fmla="*/ 914400 h 4518660"/>
              <a:gd name="connsiteX21" fmla="*/ 1550668 w 3413760"/>
              <a:gd name="connsiteY21" fmla="*/ 861060 h 4518660"/>
              <a:gd name="connsiteX22" fmla="*/ 1604008 w 3413760"/>
              <a:gd name="connsiteY22" fmla="*/ 861060 h 4518660"/>
              <a:gd name="connsiteX23" fmla="*/ 1657348 w 3413760"/>
              <a:gd name="connsiteY23" fmla="*/ 883920 h 4518660"/>
              <a:gd name="connsiteX24" fmla="*/ 1764028 w 3413760"/>
              <a:gd name="connsiteY24" fmla="*/ 883920 h 4518660"/>
              <a:gd name="connsiteX25" fmla="*/ 1817368 w 3413760"/>
              <a:gd name="connsiteY25" fmla="*/ 762000 h 4518660"/>
              <a:gd name="connsiteX26" fmla="*/ 1962148 w 3413760"/>
              <a:gd name="connsiteY26" fmla="*/ 731520 h 4518660"/>
              <a:gd name="connsiteX27" fmla="*/ 2061208 w 3413760"/>
              <a:gd name="connsiteY27" fmla="*/ 731520 h 4518660"/>
              <a:gd name="connsiteX28" fmla="*/ 2129788 w 3413760"/>
              <a:gd name="connsiteY28" fmla="*/ 662940 h 4518660"/>
              <a:gd name="connsiteX29" fmla="*/ 2228848 w 3413760"/>
              <a:gd name="connsiteY29" fmla="*/ 739140 h 4518660"/>
              <a:gd name="connsiteX30" fmla="*/ 2228848 w 3413760"/>
              <a:gd name="connsiteY30" fmla="*/ 647700 h 4518660"/>
              <a:gd name="connsiteX31" fmla="*/ 2282188 w 3413760"/>
              <a:gd name="connsiteY31" fmla="*/ 548640 h 4518660"/>
              <a:gd name="connsiteX32" fmla="*/ 2556508 w 3413760"/>
              <a:gd name="connsiteY32" fmla="*/ 723900 h 4518660"/>
              <a:gd name="connsiteX33" fmla="*/ 2670808 w 3413760"/>
              <a:gd name="connsiteY33" fmla="*/ 914400 h 4518660"/>
              <a:gd name="connsiteX34" fmla="*/ 2769868 w 3413760"/>
              <a:gd name="connsiteY34" fmla="*/ 937260 h 4518660"/>
              <a:gd name="connsiteX35" fmla="*/ 2884168 w 3413760"/>
              <a:gd name="connsiteY35" fmla="*/ 982980 h 4518660"/>
              <a:gd name="connsiteX36" fmla="*/ 2922268 w 3413760"/>
              <a:gd name="connsiteY36" fmla="*/ 1066800 h 4518660"/>
              <a:gd name="connsiteX37" fmla="*/ 2937508 w 3413760"/>
              <a:gd name="connsiteY37" fmla="*/ 1135380 h 4518660"/>
              <a:gd name="connsiteX38" fmla="*/ 3181348 w 3413760"/>
              <a:gd name="connsiteY38" fmla="*/ 1333500 h 4518660"/>
              <a:gd name="connsiteX39" fmla="*/ 3249928 w 3413760"/>
              <a:gd name="connsiteY39" fmla="*/ 1348740 h 4518660"/>
              <a:gd name="connsiteX40" fmla="*/ 3356608 w 3413760"/>
              <a:gd name="connsiteY40" fmla="*/ 1348740 h 4518660"/>
              <a:gd name="connsiteX41" fmla="*/ 3330700 w 3413760"/>
              <a:gd name="connsiteY41" fmla="*/ 1333194 h 4518660"/>
              <a:gd name="connsiteX42" fmla="*/ 3360420 w 3413760"/>
              <a:gd name="connsiteY42" fmla="*/ 1341120 h 4518660"/>
              <a:gd name="connsiteX43" fmla="*/ 3413760 w 3413760"/>
              <a:gd name="connsiteY43" fmla="*/ 1371600 h 4518660"/>
              <a:gd name="connsiteX44" fmla="*/ 3390900 w 3413760"/>
              <a:gd name="connsiteY44" fmla="*/ 1478280 h 4518660"/>
              <a:gd name="connsiteX45" fmla="*/ 3360420 w 3413760"/>
              <a:gd name="connsiteY45" fmla="*/ 1516380 h 4518660"/>
              <a:gd name="connsiteX46" fmla="*/ 3322320 w 3413760"/>
              <a:gd name="connsiteY46" fmla="*/ 1516380 h 4518660"/>
              <a:gd name="connsiteX47" fmla="*/ 3284220 w 3413760"/>
              <a:gd name="connsiteY47" fmla="*/ 1455420 h 4518660"/>
              <a:gd name="connsiteX48" fmla="*/ 3230880 w 3413760"/>
              <a:gd name="connsiteY48" fmla="*/ 1455420 h 4518660"/>
              <a:gd name="connsiteX49" fmla="*/ 3162300 w 3413760"/>
              <a:gd name="connsiteY49" fmla="*/ 1470660 h 4518660"/>
              <a:gd name="connsiteX50" fmla="*/ 3086100 w 3413760"/>
              <a:gd name="connsiteY50" fmla="*/ 1524000 h 4518660"/>
              <a:gd name="connsiteX51" fmla="*/ 2979420 w 3413760"/>
              <a:gd name="connsiteY51" fmla="*/ 1546860 h 4518660"/>
              <a:gd name="connsiteX52" fmla="*/ 2956560 w 3413760"/>
              <a:gd name="connsiteY52" fmla="*/ 1524000 h 4518660"/>
              <a:gd name="connsiteX53" fmla="*/ 2849880 w 3413760"/>
              <a:gd name="connsiteY53" fmla="*/ 1516380 h 4518660"/>
              <a:gd name="connsiteX54" fmla="*/ 2674620 w 3413760"/>
              <a:gd name="connsiteY54" fmla="*/ 1577340 h 4518660"/>
              <a:gd name="connsiteX55" fmla="*/ 2499360 w 3413760"/>
              <a:gd name="connsiteY55" fmla="*/ 1722120 h 4518660"/>
              <a:gd name="connsiteX56" fmla="*/ 2186940 w 3413760"/>
              <a:gd name="connsiteY56" fmla="*/ 2065020 h 4518660"/>
              <a:gd name="connsiteX57" fmla="*/ 2042160 w 3413760"/>
              <a:gd name="connsiteY57" fmla="*/ 2263140 h 4518660"/>
              <a:gd name="connsiteX58" fmla="*/ 1943100 w 3413760"/>
              <a:gd name="connsiteY58" fmla="*/ 2613660 h 4518660"/>
              <a:gd name="connsiteX59" fmla="*/ 1943100 w 3413760"/>
              <a:gd name="connsiteY59" fmla="*/ 2880360 h 4518660"/>
              <a:gd name="connsiteX60" fmla="*/ 2019300 w 3413760"/>
              <a:gd name="connsiteY60" fmla="*/ 2994660 h 4518660"/>
              <a:gd name="connsiteX61" fmla="*/ 1973580 w 3413760"/>
              <a:gd name="connsiteY61" fmla="*/ 3063240 h 4518660"/>
              <a:gd name="connsiteX62" fmla="*/ 1950720 w 3413760"/>
              <a:gd name="connsiteY62" fmla="*/ 3307080 h 4518660"/>
              <a:gd name="connsiteX63" fmla="*/ 1905000 w 3413760"/>
              <a:gd name="connsiteY63" fmla="*/ 3444240 h 4518660"/>
              <a:gd name="connsiteX64" fmla="*/ 1798320 w 3413760"/>
              <a:gd name="connsiteY64" fmla="*/ 3451860 h 4518660"/>
              <a:gd name="connsiteX65" fmla="*/ 1760220 w 3413760"/>
              <a:gd name="connsiteY65" fmla="*/ 3535680 h 4518660"/>
              <a:gd name="connsiteX66" fmla="*/ 1638300 w 3413760"/>
              <a:gd name="connsiteY66" fmla="*/ 3573780 h 4518660"/>
              <a:gd name="connsiteX67" fmla="*/ 1600200 w 3413760"/>
              <a:gd name="connsiteY67" fmla="*/ 3627120 h 4518660"/>
              <a:gd name="connsiteX68" fmla="*/ 1516380 w 3413760"/>
              <a:gd name="connsiteY68" fmla="*/ 3634740 h 4518660"/>
              <a:gd name="connsiteX69" fmla="*/ 1485900 w 3413760"/>
              <a:gd name="connsiteY69" fmla="*/ 3688080 h 4518660"/>
              <a:gd name="connsiteX70" fmla="*/ 1371600 w 3413760"/>
              <a:gd name="connsiteY70" fmla="*/ 3710940 h 4518660"/>
              <a:gd name="connsiteX71" fmla="*/ 1341120 w 3413760"/>
              <a:gd name="connsiteY71" fmla="*/ 3680460 h 4518660"/>
              <a:gd name="connsiteX72" fmla="*/ 1226820 w 3413760"/>
              <a:gd name="connsiteY72" fmla="*/ 3665220 h 4518660"/>
              <a:gd name="connsiteX73" fmla="*/ 1066800 w 3413760"/>
              <a:gd name="connsiteY73" fmla="*/ 3710940 h 4518660"/>
              <a:gd name="connsiteX74" fmla="*/ 1066800 w 3413760"/>
              <a:gd name="connsiteY74" fmla="*/ 3802380 h 4518660"/>
              <a:gd name="connsiteX75" fmla="*/ 960120 w 3413760"/>
              <a:gd name="connsiteY75" fmla="*/ 3909060 h 4518660"/>
              <a:gd name="connsiteX76" fmla="*/ 815340 w 3413760"/>
              <a:gd name="connsiteY76" fmla="*/ 3954780 h 4518660"/>
              <a:gd name="connsiteX77" fmla="*/ 662940 w 3413760"/>
              <a:gd name="connsiteY77" fmla="*/ 4130040 h 4518660"/>
              <a:gd name="connsiteX78" fmla="*/ 624840 w 3413760"/>
              <a:gd name="connsiteY78" fmla="*/ 4366260 h 4518660"/>
              <a:gd name="connsiteX79" fmla="*/ 525780 w 3413760"/>
              <a:gd name="connsiteY79" fmla="*/ 4503420 h 4518660"/>
              <a:gd name="connsiteX80" fmla="*/ 403860 w 3413760"/>
              <a:gd name="connsiteY80" fmla="*/ 4518660 h 4518660"/>
              <a:gd name="connsiteX81" fmla="*/ 198120 w 3413760"/>
              <a:gd name="connsiteY81" fmla="*/ 4465320 h 4518660"/>
              <a:gd name="connsiteX82" fmla="*/ 198120 w 3413760"/>
              <a:gd name="connsiteY82" fmla="*/ 4358640 h 4518660"/>
              <a:gd name="connsiteX83" fmla="*/ 60960 w 3413760"/>
              <a:gd name="connsiteY83" fmla="*/ 4312920 h 4518660"/>
              <a:gd name="connsiteX84" fmla="*/ 0 w 3413760"/>
              <a:gd name="connsiteY84" fmla="*/ 4267200 h 4518660"/>
              <a:gd name="connsiteX85" fmla="*/ 0 w 3413760"/>
              <a:gd name="connsiteY85" fmla="*/ 4221480 h 4518660"/>
              <a:gd name="connsiteX86" fmla="*/ 99060 w 3413760"/>
              <a:gd name="connsiteY86" fmla="*/ 4229100 h 4518660"/>
              <a:gd name="connsiteX87" fmla="*/ 175260 w 3413760"/>
              <a:gd name="connsiteY87" fmla="*/ 4206240 h 4518660"/>
              <a:gd name="connsiteX88" fmla="*/ 205740 w 3413760"/>
              <a:gd name="connsiteY88" fmla="*/ 4175760 h 4518660"/>
              <a:gd name="connsiteX89" fmla="*/ 297180 w 3413760"/>
              <a:gd name="connsiteY89" fmla="*/ 4175760 h 4518660"/>
              <a:gd name="connsiteX90" fmla="*/ 297180 w 3413760"/>
              <a:gd name="connsiteY90" fmla="*/ 4099560 h 4518660"/>
              <a:gd name="connsiteX91" fmla="*/ 205740 w 3413760"/>
              <a:gd name="connsiteY91" fmla="*/ 4000500 h 4518660"/>
              <a:gd name="connsiteX92" fmla="*/ 198120 w 3413760"/>
              <a:gd name="connsiteY92" fmla="*/ 3886200 h 4518660"/>
              <a:gd name="connsiteX93" fmla="*/ 236220 w 3413760"/>
              <a:gd name="connsiteY93" fmla="*/ 3802380 h 4518660"/>
              <a:gd name="connsiteX94" fmla="*/ 198120 w 3413760"/>
              <a:gd name="connsiteY94" fmla="*/ 3733800 h 4518660"/>
              <a:gd name="connsiteX95" fmla="*/ 213360 w 3413760"/>
              <a:gd name="connsiteY95" fmla="*/ 3657600 h 4518660"/>
              <a:gd name="connsiteX96" fmla="*/ 205740 w 3413760"/>
              <a:gd name="connsiteY96" fmla="*/ 3611880 h 4518660"/>
              <a:gd name="connsiteX97" fmla="*/ 182880 w 3413760"/>
              <a:gd name="connsiteY97" fmla="*/ 3489960 h 4518660"/>
              <a:gd name="connsiteX98" fmla="*/ 205740 w 3413760"/>
              <a:gd name="connsiteY98" fmla="*/ 3368040 h 4518660"/>
              <a:gd name="connsiteX99" fmla="*/ 335280 w 3413760"/>
              <a:gd name="connsiteY99" fmla="*/ 3307080 h 4518660"/>
              <a:gd name="connsiteX100" fmla="*/ 327660 w 3413760"/>
              <a:gd name="connsiteY100" fmla="*/ 3200400 h 4518660"/>
              <a:gd name="connsiteX101" fmla="*/ 274320 w 3413760"/>
              <a:gd name="connsiteY101" fmla="*/ 3108960 h 4518660"/>
              <a:gd name="connsiteX102" fmla="*/ 274320 w 3413760"/>
              <a:gd name="connsiteY102" fmla="*/ 3055620 h 4518660"/>
              <a:gd name="connsiteX103" fmla="*/ 160020 w 3413760"/>
              <a:gd name="connsiteY103" fmla="*/ 2979420 h 4518660"/>
              <a:gd name="connsiteX104" fmla="*/ 198120 w 3413760"/>
              <a:gd name="connsiteY104" fmla="*/ 2903220 h 4518660"/>
              <a:gd name="connsiteX105" fmla="*/ 213360 w 3413760"/>
              <a:gd name="connsiteY105" fmla="*/ 2849880 h 4518660"/>
              <a:gd name="connsiteX106" fmla="*/ 304800 w 3413760"/>
              <a:gd name="connsiteY106" fmla="*/ 2735580 h 4518660"/>
              <a:gd name="connsiteX107" fmla="*/ 335280 w 3413760"/>
              <a:gd name="connsiteY107" fmla="*/ 2735580 h 4518660"/>
              <a:gd name="connsiteX108" fmla="*/ 441960 w 3413760"/>
              <a:gd name="connsiteY108" fmla="*/ 2743200 h 4518660"/>
              <a:gd name="connsiteX109" fmla="*/ 457200 w 3413760"/>
              <a:gd name="connsiteY109" fmla="*/ 2720340 h 4518660"/>
              <a:gd name="connsiteX110" fmla="*/ 488854 w 3413760"/>
              <a:gd name="connsiteY110" fmla="*/ 2691828 h 4518660"/>
              <a:gd name="connsiteX111" fmla="*/ 441960 w 3413760"/>
              <a:gd name="connsiteY111" fmla="*/ 2667000 h 4518660"/>
              <a:gd name="connsiteX112" fmla="*/ 434340 w 3413760"/>
              <a:gd name="connsiteY112" fmla="*/ 2567940 h 4518660"/>
              <a:gd name="connsiteX113" fmla="*/ 472440 w 3413760"/>
              <a:gd name="connsiteY113" fmla="*/ 2499360 h 4518660"/>
              <a:gd name="connsiteX114" fmla="*/ 632460 w 3413760"/>
              <a:gd name="connsiteY114" fmla="*/ 2476500 h 4518660"/>
              <a:gd name="connsiteX115" fmla="*/ 678180 w 3413760"/>
              <a:gd name="connsiteY115" fmla="*/ 2400300 h 4518660"/>
              <a:gd name="connsiteX116" fmla="*/ 723900 w 3413760"/>
              <a:gd name="connsiteY116" fmla="*/ 2400300 h 4518660"/>
              <a:gd name="connsiteX117" fmla="*/ 838200 w 3413760"/>
              <a:gd name="connsiteY117" fmla="*/ 2316480 h 4518660"/>
              <a:gd name="connsiteX118" fmla="*/ 853440 w 3413760"/>
              <a:gd name="connsiteY118" fmla="*/ 2240280 h 4518660"/>
              <a:gd name="connsiteX119" fmla="*/ 891540 w 3413760"/>
              <a:gd name="connsiteY119" fmla="*/ 2179320 h 4518660"/>
              <a:gd name="connsiteX120" fmla="*/ 929640 w 3413760"/>
              <a:gd name="connsiteY120" fmla="*/ 2087880 h 4518660"/>
              <a:gd name="connsiteX121" fmla="*/ 1013460 w 3413760"/>
              <a:gd name="connsiteY121" fmla="*/ 2087880 h 4518660"/>
              <a:gd name="connsiteX122" fmla="*/ 1021080 w 3413760"/>
              <a:gd name="connsiteY122" fmla="*/ 2019300 h 4518660"/>
              <a:gd name="connsiteX123" fmla="*/ 1074420 w 3413760"/>
              <a:gd name="connsiteY123" fmla="*/ 2019300 h 4518660"/>
              <a:gd name="connsiteX124" fmla="*/ 1074420 w 3413760"/>
              <a:gd name="connsiteY124" fmla="*/ 1935480 h 4518660"/>
              <a:gd name="connsiteX125" fmla="*/ 944880 w 3413760"/>
              <a:gd name="connsiteY125" fmla="*/ 1844040 h 4518660"/>
              <a:gd name="connsiteX126" fmla="*/ 792480 w 3413760"/>
              <a:gd name="connsiteY126" fmla="*/ 1691640 h 4518660"/>
              <a:gd name="connsiteX127" fmla="*/ 693420 w 3413760"/>
              <a:gd name="connsiteY127" fmla="*/ 1668780 h 4518660"/>
              <a:gd name="connsiteX128" fmla="*/ 662940 w 3413760"/>
              <a:gd name="connsiteY128" fmla="*/ 1600200 h 4518660"/>
              <a:gd name="connsiteX129" fmla="*/ 533400 w 3413760"/>
              <a:gd name="connsiteY129" fmla="*/ 1607820 h 4518660"/>
              <a:gd name="connsiteX130" fmla="*/ 502920 w 3413760"/>
              <a:gd name="connsiteY130" fmla="*/ 1668780 h 4518660"/>
              <a:gd name="connsiteX131" fmla="*/ 563880 w 3413760"/>
              <a:gd name="connsiteY131" fmla="*/ 1744980 h 4518660"/>
              <a:gd name="connsiteX132" fmla="*/ 464820 w 3413760"/>
              <a:gd name="connsiteY132" fmla="*/ 1775460 h 4518660"/>
              <a:gd name="connsiteX133" fmla="*/ 434340 w 3413760"/>
              <a:gd name="connsiteY133" fmla="*/ 1767840 h 4518660"/>
              <a:gd name="connsiteX134" fmla="*/ 396240 w 3413760"/>
              <a:gd name="connsiteY134" fmla="*/ 1813560 h 4518660"/>
              <a:gd name="connsiteX135" fmla="*/ 335280 w 3413760"/>
              <a:gd name="connsiteY135" fmla="*/ 1775460 h 4518660"/>
              <a:gd name="connsiteX136" fmla="*/ 388620 w 3413760"/>
              <a:gd name="connsiteY136" fmla="*/ 1684020 h 4518660"/>
              <a:gd name="connsiteX137" fmla="*/ 388620 w 3413760"/>
              <a:gd name="connsiteY137" fmla="*/ 1600200 h 4518660"/>
              <a:gd name="connsiteX138" fmla="*/ 495300 w 3413760"/>
              <a:gd name="connsiteY138" fmla="*/ 1524000 h 4518660"/>
              <a:gd name="connsiteX139" fmla="*/ 441960 w 3413760"/>
              <a:gd name="connsiteY139" fmla="*/ 1440180 h 4518660"/>
              <a:gd name="connsiteX140" fmla="*/ 426720 w 3413760"/>
              <a:gd name="connsiteY140" fmla="*/ 1333500 h 4518660"/>
              <a:gd name="connsiteX141" fmla="*/ 381000 w 3413760"/>
              <a:gd name="connsiteY141" fmla="*/ 1303020 h 4518660"/>
              <a:gd name="connsiteX142" fmla="*/ 403860 w 3413760"/>
              <a:gd name="connsiteY142" fmla="*/ 1211580 h 4518660"/>
              <a:gd name="connsiteX143" fmla="*/ 391608 w 3413760"/>
              <a:gd name="connsiteY143" fmla="*/ 1197102 h 4518660"/>
              <a:gd name="connsiteX144" fmla="*/ 419100 w 3413760"/>
              <a:gd name="connsiteY144" fmla="*/ 830580 h 4518660"/>
              <a:gd name="connsiteX145" fmla="*/ 328612 w 3413760"/>
              <a:gd name="connsiteY145" fmla="*/ 663892 h 4518660"/>
              <a:gd name="connsiteX146" fmla="*/ 257172 w 3413760"/>
              <a:gd name="connsiteY146" fmla="*/ 606744 h 4518660"/>
              <a:gd name="connsiteX147" fmla="*/ 171448 w 3413760"/>
              <a:gd name="connsiteY147" fmla="*/ 421004 h 4518660"/>
              <a:gd name="connsiteX148" fmla="*/ 176212 w 3413760"/>
              <a:gd name="connsiteY148" fmla="*/ 240030 h 4518660"/>
              <a:gd name="connsiteX149" fmla="*/ 104772 w 3413760"/>
              <a:gd name="connsiteY149" fmla="*/ 201930 h 4518660"/>
              <a:gd name="connsiteX150" fmla="*/ 43340 w 3413760"/>
              <a:gd name="connsiteY150" fmla="*/ 74344 h 4518660"/>
              <a:gd name="connsiteX151" fmla="*/ 49528 w 3413760"/>
              <a:gd name="connsiteY151" fmla="*/ 76200 h 4518660"/>
              <a:gd name="connsiteX152" fmla="*/ 49528 w 3413760"/>
              <a:gd name="connsiteY152" fmla="*/ 15240 h 4518660"/>
              <a:gd name="connsiteX153" fmla="*/ 110488 w 3413760"/>
              <a:gd name="connsiteY153" fmla="*/ 0 h 4518660"/>
              <a:gd name="connsiteX0" fmla="*/ 453136 w 3413760"/>
              <a:gd name="connsiteY0" fmla="*/ 2706116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453136 w 3413760"/>
              <a:gd name="connsiteY4" fmla="*/ 2706116 h 4518660"/>
              <a:gd name="connsiteX5" fmla="*/ 110488 w 3413760"/>
              <a:gd name="connsiteY5" fmla="*/ 0 h 4518660"/>
              <a:gd name="connsiteX6" fmla="*/ 179068 w 3413760"/>
              <a:gd name="connsiteY6" fmla="*/ 152400 h 4518660"/>
              <a:gd name="connsiteX7" fmla="*/ 255268 w 3413760"/>
              <a:gd name="connsiteY7" fmla="*/ 243840 h 4518660"/>
              <a:gd name="connsiteX8" fmla="*/ 346708 w 3413760"/>
              <a:gd name="connsiteY8" fmla="*/ 304800 h 4518660"/>
              <a:gd name="connsiteX9" fmla="*/ 407668 w 3413760"/>
              <a:gd name="connsiteY9" fmla="*/ 472440 h 4518660"/>
              <a:gd name="connsiteX10" fmla="*/ 521968 w 3413760"/>
              <a:gd name="connsiteY10" fmla="*/ 502920 h 4518660"/>
              <a:gd name="connsiteX11" fmla="*/ 529588 w 3413760"/>
              <a:gd name="connsiteY11" fmla="*/ 609600 h 4518660"/>
              <a:gd name="connsiteX12" fmla="*/ 727708 w 3413760"/>
              <a:gd name="connsiteY12" fmla="*/ 746760 h 4518660"/>
              <a:gd name="connsiteX13" fmla="*/ 781048 w 3413760"/>
              <a:gd name="connsiteY13" fmla="*/ 723900 h 4518660"/>
              <a:gd name="connsiteX14" fmla="*/ 956308 w 3413760"/>
              <a:gd name="connsiteY14" fmla="*/ 822960 h 4518660"/>
              <a:gd name="connsiteX15" fmla="*/ 1032508 w 3413760"/>
              <a:gd name="connsiteY15" fmla="*/ 822960 h 4518660"/>
              <a:gd name="connsiteX16" fmla="*/ 1116328 w 3413760"/>
              <a:gd name="connsiteY16" fmla="*/ 845820 h 4518660"/>
              <a:gd name="connsiteX17" fmla="*/ 1192528 w 3413760"/>
              <a:gd name="connsiteY17" fmla="*/ 975360 h 4518660"/>
              <a:gd name="connsiteX18" fmla="*/ 1337308 w 3413760"/>
              <a:gd name="connsiteY18" fmla="*/ 906780 h 4518660"/>
              <a:gd name="connsiteX19" fmla="*/ 1398268 w 3413760"/>
              <a:gd name="connsiteY19" fmla="*/ 914400 h 4518660"/>
              <a:gd name="connsiteX20" fmla="*/ 1482088 w 3413760"/>
              <a:gd name="connsiteY20" fmla="*/ 914400 h 4518660"/>
              <a:gd name="connsiteX21" fmla="*/ 1550668 w 3413760"/>
              <a:gd name="connsiteY21" fmla="*/ 861060 h 4518660"/>
              <a:gd name="connsiteX22" fmla="*/ 1604008 w 3413760"/>
              <a:gd name="connsiteY22" fmla="*/ 861060 h 4518660"/>
              <a:gd name="connsiteX23" fmla="*/ 1657348 w 3413760"/>
              <a:gd name="connsiteY23" fmla="*/ 883920 h 4518660"/>
              <a:gd name="connsiteX24" fmla="*/ 1764028 w 3413760"/>
              <a:gd name="connsiteY24" fmla="*/ 883920 h 4518660"/>
              <a:gd name="connsiteX25" fmla="*/ 1817368 w 3413760"/>
              <a:gd name="connsiteY25" fmla="*/ 762000 h 4518660"/>
              <a:gd name="connsiteX26" fmla="*/ 1962148 w 3413760"/>
              <a:gd name="connsiteY26" fmla="*/ 731520 h 4518660"/>
              <a:gd name="connsiteX27" fmla="*/ 2061208 w 3413760"/>
              <a:gd name="connsiteY27" fmla="*/ 731520 h 4518660"/>
              <a:gd name="connsiteX28" fmla="*/ 2129788 w 3413760"/>
              <a:gd name="connsiteY28" fmla="*/ 662940 h 4518660"/>
              <a:gd name="connsiteX29" fmla="*/ 2228848 w 3413760"/>
              <a:gd name="connsiteY29" fmla="*/ 739140 h 4518660"/>
              <a:gd name="connsiteX30" fmla="*/ 2228848 w 3413760"/>
              <a:gd name="connsiteY30" fmla="*/ 647700 h 4518660"/>
              <a:gd name="connsiteX31" fmla="*/ 2282188 w 3413760"/>
              <a:gd name="connsiteY31" fmla="*/ 548640 h 4518660"/>
              <a:gd name="connsiteX32" fmla="*/ 2556508 w 3413760"/>
              <a:gd name="connsiteY32" fmla="*/ 723900 h 4518660"/>
              <a:gd name="connsiteX33" fmla="*/ 2670808 w 3413760"/>
              <a:gd name="connsiteY33" fmla="*/ 914400 h 4518660"/>
              <a:gd name="connsiteX34" fmla="*/ 2769868 w 3413760"/>
              <a:gd name="connsiteY34" fmla="*/ 937260 h 4518660"/>
              <a:gd name="connsiteX35" fmla="*/ 2884168 w 3413760"/>
              <a:gd name="connsiteY35" fmla="*/ 982980 h 4518660"/>
              <a:gd name="connsiteX36" fmla="*/ 2922268 w 3413760"/>
              <a:gd name="connsiteY36" fmla="*/ 1066800 h 4518660"/>
              <a:gd name="connsiteX37" fmla="*/ 2937508 w 3413760"/>
              <a:gd name="connsiteY37" fmla="*/ 1135380 h 4518660"/>
              <a:gd name="connsiteX38" fmla="*/ 3181348 w 3413760"/>
              <a:gd name="connsiteY38" fmla="*/ 1333500 h 4518660"/>
              <a:gd name="connsiteX39" fmla="*/ 3249928 w 3413760"/>
              <a:gd name="connsiteY39" fmla="*/ 1348740 h 4518660"/>
              <a:gd name="connsiteX40" fmla="*/ 3356608 w 3413760"/>
              <a:gd name="connsiteY40" fmla="*/ 1348740 h 4518660"/>
              <a:gd name="connsiteX41" fmla="*/ 3330700 w 3413760"/>
              <a:gd name="connsiteY41" fmla="*/ 1333194 h 4518660"/>
              <a:gd name="connsiteX42" fmla="*/ 3360420 w 3413760"/>
              <a:gd name="connsiteY42" fmla="*/ 1341120 h 4518660"/>
              <a:gd name="connsiteX43" fmla="*/ 3413760 w 3413760"/>
              <a:gd name="connsiteY43" fmla="*/ 1371600 h 4518660"/>
              <a:gd name="connsiteX44" fmla="*/ 3390900 w 3413760"/>
              <a:gd name="connsiteY44" fmla="*/ 1478280 h 4518660"/>
              <a:gd name="connsiteX45" fmla="*/ 3360420 w 3413760"/>
              <a:gd name="connsiteY45" fmla="*/ 1516380 h 4518660"/>
              <a:gd name="connsiteX46" fmla="*/ 3322320 w 3413760"/>
              <a:gd name="connsiteY46" fmla="*/ 1516380 h 4518660"/>
              <a:gd name="connsiteX47" fmla="*/ 3284220 w 3413760"/>
              <a:gd name="connsiteY47" fmla="*/ 1455420 h 4518660"/>
              <a:gd name="connsiteX48" fmla="*/ 3230880 w 3413760"/>
              <a:gd name="connsiteY48" fmla="*/ 1455420 h 4518660"/>
              <a:gd name="connsiteX49" fmla="*/ 3162300 w 3413760"/>
              <a:gd name="connsiteY49" fmla="*/ 1470660 h 4518660"/>
              <a:gd name="connsiteX50" fmla="*/ 3086100 w 3413760"/>
              <a:gd name="connsiteY50" fmla="*/ 1524000 h 4518660"/>
              <a:gd name="connsiteX51" fmla="*/ 2979420 w 3413760"/>
              <a:gd name="connsiteY51" fmla="*/ 1546860 h 4518660"/>
              <a:gd name="connsiteX52" fmla="*/ 2956560 w 3413760"/>
              <a:gd name="connsiteY52" fmla="*/ 1524000 h 4518660"/>
              <a:gd name="connsiteX53" fmla="*/ 2849880 w 3413760"/>
              <a:gd name="connsiteY53" fmla="*/ 1516380 h 4518660"/>
              <a:gd name="connsiteX54" fmla="*/ 2674620 w 3413760"/>
              <a:gd name="connsiteY54" fmla="*/ 1577340 h 4518660"/>
              <a:gd name="connsiteX55" fmla="*/ 2499360 w 3413760"/>
              <a:gd name="connsiteY55" fmla="*/ 1722120 h 4518660"/>
              <a:gd name="connsiteX56" fmla="*/ 2186940 w 3413760"/>
              <a:gd name="connsiteY56" fmla="*/ 2065020 h 4518660"/>
              <a:gd name="connsiteX57" fmla="*/ 2042160 w 3413760"/>
              <a:gd name="connsiteY57" fmla="*/ 2263140 h 4518660"/>
              <a:gd name="connsiteX58" fmla="*/ 1943100 w 3413760"/>
              <a:gd name="connsiteY58" fmla="*/ 2613660 h 4518660"/>
              <a:gd name="connsiteX59" fmla="*/ 1943100 w 3413760"/>
              <a:gd name="connsiteY59" fmla="*/ 2880360 h 4518660"/>
              <a:gd name="connsiteX60" fmla="*/ 2019300 w 3413760"/>
              <a:gd name="connsiteY60" fmla="*/ 2994660 h 4518660"/>
              <a:gd name="connsiteX61" fmla="*/ 1973580 w 3413760"/>
              <a:gd name="connsiteY61" fmla="*/ 3063240 h 4518660"/>
              <a:gd name="connsiteX62" fmla="*/ 1950720 w 3413760"/>
              <a:gd name="connsiteY62" fmla="*/ 3307080 h 4518660"/>
              <a:gd name="connsiteX63" fmla="*/ 1905000 w 3413760"/>
              <a:gd name="connsiteY63" fmla="*/ 3444240 h 4518660"/>
              <a:gd name="connsiteX64" fmla="*/ 1798320 w 3413760"/>
              <a:gd name="connsiteY64" fmla="*/ 3451860 h 4518660"/>
              <a:gd name="connsiteX65" fmla="*/ 1760220 w 3413760"/>
              <a:gd name="connsiteY65" fmla="*/ 3535680 h 4518660"/>
              <a:gd name="connsiteX66" fmla="*/ 1638300 w 3413760"/>
              <a:gd name="connsiteY66" fmla="*/ 3573780 h 4518660"/>
              <a:gd name="connsiteX67" fmla="*/ 1600200 w 3413760"/>
              <a:gd name="connsiteY67" fmla="*/ 3627120 h 4518660"/>
              <a:gd name="connsiteX68" fmla="*/ 1516380 w 3413760"/>
              <a:gd name="connsiteY68" fmla="*/ 3634740 h 4518660"/>
              <a:gd name="connsiteX69" fmla="*/ 1485900 w 3413760"/>
              <a:gd name="connsiteY69" fmla="*/ 3688080 h 4518660"/>
              <a:gd name="connsiteX70" fmla="*/ 1371600 w 3413760"/>
              <a:gd name="connsiteY70" fmla="*/ 3710940 h 4518660"/>
              <a:gd name="connsiteX71" fmla="*/ 1341120 w 3413760"/>
              <a:gd name="connsiteY71" fmla="*/ 3680460 h 4518660"/>
              <a:gd name="connsiteX72" fmla="*/ 1226820 w 3413760"/>
              <a:gd name="connsiteY72" fmla="*/ 3665220 h 4518660"/>
              <a:gd name="connsiteX73" fmla="*/ 1066800 w 3413760"/>
              <a:gd name="connsiteY73" fmla="*/ 3710940 h 4518660"/>
              <a:gd name="connsiteX74" fmla="*/ 1066800 w 3413760"/>
              <a:gd name="connsiteY74" fmla="*/ 3802380 h 4518660"/>
              <a:gd name="connsiteX75" fmla="*/ 960120 w 3413760"/>
              <a:gd name="connsiteY75" fmla="*/ 3909060 h 4518660"/>
              <a:gd name="connsiteX76" fmla="*/ 815340 w 3413760"/>
              <a:gd name="connsiteY76" fmla="*/ 3954780 h 4518660"/>
              <a:gd name="connsiteX77" fmla="*/ 662940 w 3413760"/>
              <a:gd name="connsiteY77" fmla="*/ 4130040 h 4518660"/>
              <a:gd name="connsiteX78" fmla="*/ 624840 w 3413760"/>
              <a:gd name="connsiteY78" fmla="*/ 4366260 h 4518660"/>
              <a:gd name="connsiteX79" fmla="*/ 525780 w 3413760"/>
              <a:gd name="connsiteY79" fmla="*/ 4503420 h 4518660"/>
              <a:gd name="connsiteX80" fmla="*/ 403860 w 3413760"/>
              <a:gd name="connsiteY80" fmla="*/ 4518660 h 4518660"/>
              <a:gd name="connsiteX81" fmla="*/ 198120 w 3413760"/>
              <a:gd name="connsiteY81" fmla="*/ 4465320 h 4518660"/>
              <a:gd name="connsiteX82" fmla="*/ 198120 w 3413760"/>
              <a:gd name="connsiteY82" fmla="*/ 4358640 h 4518660"/>
              <a:gd name="connsiteX83" fmla="*/ 60960 w 3413760"/>
              <a:gd name="connsiteY83" fmla="*/ 4312920 h 4518660"/>
              <a:gd name="connsiteX84" fmla="*/ 0 w 3413760"/>
              <a:gd name="connsiteY84" fmla="*/ 4267200 h 4518660"/>
              <a:gd name="connsiteX85" fmla="*/ 0 w 3413760"/>
              <a:gd name="connsiteY85" fmla="*/ 4221480 h 4518660"/>
              <a:gd name="connsiteX86" fmla="*/ 99060 w 3413760"/>
              <a:gd name="connsiteY86" fmla="*/ 4229100 h 4518660"/>
              <a:gd name="connsiteX87" fmla="*/ 175260 w 3413760"/>
              <a:gd name="connsiteY87" fmla="*/ 4206240 h 4518660"/>
              <a:gd name="connsiteX88" fmla="*/ 205740 w 3413760"/>
              <a:gd name="connsiteY88" fmla="*/ 4175760 h 4518660"/>
              <a:gd name="connsiteX89" fmla="*/ 297180 w 3413760"/>
              <a:gd name="connsiteY89" fmla="*/ 4175760 h 4518660"/>
              <a:gd name="connsiteX90" fmla="*/ 297180 w 3413760"/>
              <a:gd name="connsiteY90" fmla="*/ 4099560 h 4518660"/>
              <a:gd name="connsiteX91" fmla="*/ 205740 w 3413760"/>
              <a:gd name="connsiteY91" fmla="*/ 4000500 h 4518660"/>
              <a:gd name="connsiteX92" fmla="*/ 198120 w 3413760"/>
              <a:gd name="connsiteY92" fmla="*/ 3886200 h 4518660"/>
              <a:gd name="connsiteX93" fmla="*/ 236220 w 3413760"/>
              <a:gd name="connsiteY93" fmla="*/ 3802380 h 4518660"/>
              <a:gd name="connsiteX94" fmla="*/ 198120 w 3413760"/>
              <a:gd name="connsiteY94" fmla="*/ 3733800 h 4518660"/>
              <a:gd name="connsiteX95" fmla="*/ 213360 w 3413760"/>
              <a:gd name="connsiteY95" fmla="*/ 3657600 h 4518660"/>
              <a:gd name="connsiteX96" fmla="*/ 205740 w 3413760"/>
              <a:gd name="connsiteY96" fmla="*/ 3611880 h 4518660"/>
              <a:gd name="connsiteX97" fmla="*/ 182880 w 3413760"/>
              <a:gd name="connsiteY97" fmla="*/ 3489960 h 4518660"/>
              <a:gd name="connsiteX98" fmla="*/ 205740 w 3413760"/>
              <a:gd name="connsiteY98" fmla="*/ 3368040 h 4518660"/>
              <a:gd name="connsiteX99" fmla="*/ 335280 w 3413760"/>
              <a:gd name="connsiteY99" fmla="*/ 3307080 h 4518660"/>
              <a:gd name="connsiteX100" fmla="*/ 327660 w 3413760"/>
              <a:gd name="connsiteY100" fmla="*/ 3200400 h 4518660"/>
              <a:gd name="connsiteX101" fmla="*/ 274320 w 3413760"/>
              <a:gd name="connsiteY101" fmla="*/ 3108960 h 4518660"/>
              <a:gd name="connsiteX102" fmla="*/ 274320 w 3413760"/>
              <a:gd name="connsiteY102" fmla="*/ 3055620 h 4518660"/>
              <a:gd name="connsiteX103" fmla="*/ 160020 w 3413760"/>
              <a:gd name="connsiteY103" fmla="*/ 2979420 h 4518660"/>
              <a:gd name="connsiteX104" fmla="*/ 198120 w 3413760"/>
              <a:gd name="connsiteY104" fmla="*/ 2903220 h 4518660"/>
              <a:gd name="connsiteX105" fmla="*/ 213360 w 3413760"/>
              <a:gd name="connsiteY105" fmla="*/ 2849880 h 4518660"/>
              <a:gd name="connsiteX106" fmla="*/ 304800 w 3413760"/>
              <a:gd name="connsiteY106" fmla="*/ 2735580 h 4518660"/>
              <a:gd name="connsiteX107" fmla="*/ 335280 w 3413760"/>
              <a:gd name="connsiteY107" fmla="*/ 2735580 h 4518660"/>
              <a:gd name="connsiteX108" fmla="*/ 441960 w 3413760"/>
              <a:gd name="connsiteY108" fmla="*/ 2743200 h 4518660"/>
              <a:gd name="connsiteX109" fmla="*/ 488854 w 3413760"/>
              <a:gd name="connsiteY109" fmla="*/ 2691828 h 4518660"/>
              <a:gd name="connsiteX110" fmla="*/ 441960 w 3413760"/>
              <a:gd name="connsiteY110" fmla="*/ 2667000 h 4518660"/>
              <a:gd name="connsiteX111" fmla="*/ 434340 w 3413760"/>
              <a:gd name="connsiteY111" fmla="*/ 2567940 h 4518660"/>
              <a:gd name="connsiteX112" fmla="*/ 472440 w 3413760"/>
              <a:gd name="connsiteY112" fmla="*/ 2499360 h 4518660"/>
              <a:gd name="connsiteX113" fmla="*/ 632460 w 3413760"/>
              <a:gd name="connsiteY113" fmla="*/ 2476500 h 4518660"/>
              <a:gd name="connsiteX114" fmla="*/ 678180 w 3413760"/>
              <a:gd name="connsiteY114" fmla="*/ 2400300 h 4518660"/>
              <a:gd name="connsiteX115" fmla="*/ 723900 w 3413760"/>
              <a:gd name="connsiteY115" fmla="*/ 2400300 h 4518660"/>
              <a:gd name="connsiteX116" fmla="*/ 838200 w 3413760"/>
              <a:gd name="connsiteY116" fmla="*/ 2316480 h 4518660"/>
              <a:gd name="connsiteX117" fmla="*/ 853440 w 3413760"/>
              <a:gd name="connsiteY117" fmla="*/ 2240280 h 4518660"/>
              <a:gd name="connsiteX118" fmla="*/ 891540 w 3413760"/>
              <a:gd name="connsiteY118" fmla="*/ 2179320 h 4518660"/>
              <a:gd name="connsiteX119" fmla="*/ 929640 w 3413760"/>
              <a:gd name="connsiteY119" fmla="*/ 2087880 h 4518660"/>
              <a:gd name="connsiteX120" fmla="*/ 1013460 w 3413760"/>
              <a:gd name="connsiteY120" fmla="*/ 2087880 h 4518660"/>
              <a:gd name="connsiteX121" fmla="*/ 1021080 w 3413760"/>
              <a:gd name="connsiteY121" fmla="*/ 2019300 h 4518660"/>
              <a:gd name="connsiteX122" fmla="*/ 1074420 w 3413760"/>
              <a:gd name="connsiteY122" fmla="*/ 2019300 h 4518660"/>
              <a:gd name="connsiteX123" fmla="*/ 1074420 w 3413760"/>
              <a:gd name="connsiteY123" fmla="*/ 1935480 h 4518660"/>
              <a:gd name="connsiteX124" fmla="*/ 944880 w 3413760"/>
              <a:gd name="connsiteY124" fmla="*/ 1844040 h 4518660"/>
              <a:gd name="connsiteX125" fmla="*/ 792480 w 3413760"/>
              <a:gd name="connsiteY125" fmla="*/ 1691640 h 4518660"/>
              <a:gd name="connsiteX126" fmla="*/ 693420 w 3413760"/>
              <a:gd name="connsiteY126" fmla="*/ 1668780 h 4518660"/>
              <a:gd name="connsiteX127" fmla="*/ 662940 w 3413760"/>
              <a:gd name="connsiteY127" fmla="*/ 1600200 h 4518660"/>
              <a:gd name="connsiteX128" fmla="*/ 533400 w 3413760"/>
              <a:gd name="connsiteY128" fmla="*/ 1607820 h 4518660"/>
              <a:gd name="connsiteX129" fmla="*/ 502920 w 3413760"/>
              <a:gd name="connsiteY129" fmla="*/ 1668780 h 4518660"/>
              <a:gd name="connsiteX130" fmla="*/ 563880 w 3413760"/>
              <a:gd name="connsiteY130" fmla="*/ 1744980 h 4518660"/>
              <a:gd name="connsiteX131" fmla="*/ 464820 w 3413760"/>
              <a:gd name="connsiteY131" fmla="*/ 1775460 h 4518660"/>
              <a:gd name="connsiteX132" fmla="*/ 434340 w 3413760"/>
              <a:gd name="connsiteY132" fmla="*/ 1767840 h 4518660"/>
              <a:gd name="connsiteX133" fmla="*/ 396240 w 3413760"/>
              <a:gd name="connsiteY133" fmla="*/ 1813560 h 4518660"/>
              <a:gd name="connsiteX134" fmla="*/ 335280 w 3413760"/>
              <a:gd name="connsiteY134" fmla="*/ 1775460 h 4518660"/>
              <a:gd name="connsiteX135" fmla="*/ 388620 w 3413760"/>
              <a:gd name="connsiteY135" fmla="*/ 1684020 h 4518660"/>
              <a:gd name="connsiteX136" fmla="*/ 388620 w 3413760"/>
              <a:gd name="connsiteY136" fmla="*/ 1600200 h 4518660"/>
              <a:gd name="connsiteX137" fmla="*/ 495300 w 3413760"/>
              <a:gd name="connsiteY137" fmla="*/ 1524000 h 4518660"/>
              <a:gd name="connsiteX138" fmla="*/ 441960 w 3413760"/>
              <a:gd name="connsiteY138" fmla="*/ 1440180 h 4518660"/>
              <a:gd name="connsiteX139" fmla="*/ 426720 w 3413760"/>
              <a:gd name="connsiteY139" fmla="*/ 1333500 h 4518660"/>
              <a:gd name="connsiteX140" fmla="*/ 381000 w 3413760"/>
              <a:gd name="connsiteY140" fmla="*/ 1303020 h 4518660"/>
              <a:gd name="connsiteX141" fmla="*/ 403860 w 3413760"/>
              <a:gd name="connsiteY141" fmla="*/ 1211580 h 4518660"/>
              <a:gd name="connsiteX142" fmla="*/ 391608 w 3413760"/>
              <a:gd name="connsiteY142" fmla="*/ 1197102 h 4518660"/>
              <a:gd name="connsiteX143" fmla="*/ 419100 w 3413760"/>
              <a:gd name="connsiteY143" fmla="*/ 830580 h 4518660"/>
              <a:gd name="connsiteX144" fmla="*/ 328612 w 3413760"/>
              <a:gd name="connsiteY144" fmla="*/ 663892 h 4518660"/>
              <a:gd name="connsiteX145" fmla="*/ 257172 w 3413760"/>
              <a:gd name="connsiteY145" fmla="*/ 606744 h 4518660"/>
              <a:gd name="connsiteX146" fmla="*/ 171448 w 3413760"/>
              <a:gd name="connsiteY146" fmla="*/ 421004 h 4518660"/>
              <a:gd name="connsiteX147" fmla="*/ 176212 w 3413760"/>
              <a:gd name="connsiteY147" fmla="*/ 240030 h 4518660"/>
              <a:gd name="connsiteX148" fmla="*/ 104772 w 3413760"/>
              <a:gd name="connsiteY148" fmla="*/ 201930 h 4518660"/>
              <a:gd name="connsiteX149" fmla="*/ 43340 w 3413760"/>
              <a:gd name="connsiteY149" fmla="*/ 74344 h 4518660"/>
              <a:gd name="connsiteX150" fmla="*/ 49528 w 3413760"/>
              <a:gd name="connsiteY150" fmla="*/ 76200 h 4518660"/>
              <a:gd name="connsiteX151" fmla="*/ 49528 w 3413760"/>
              <a:gd name="connsiteY151" fmla="*/ 15240 h 4518660"/>
              <a:gd name="connsiteX152" fmla="*/ 110488 w 3413760"/>
              <a:gd name="connsiteY152" fmla="*/ 0 h 4518660"/>
              <a:gd name="connsiteX0" fmla="*/ 335280 w 3413760"/>
              <a:gd name="connsiteY0" fmla="*/ 2735580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110488 w 3413760"/>
              <a:gd name="connsiteY4" fmla="*/ 0 h 4518660"/>
              <a:gd name="connsiteX5" fmla="*/ 179068 w 3413760"/>
              <a:gd name="connsiteY5" fmla="*/ 152400 h 4518660"/>
              <a:gd name="connsiteX6" fmla="*/ 255268 w 3413760"/>
              <a:gd name="connsiteY6" fmla="*/ 243840 h 4518660"/>
              <a:gd name="connsiteX7" fmla="*/ 346708 w 3413760"/>
              <a:gd name="connsiteY7" fmla="*/ 304800 h 4518660"/>
              <a:gd name="connsiteX8" fmla="*/ 407668 w 3413760"/>
              <a:gd name="connsiteY8" fmla="*/ 472440 h 4518660"/>
              <a:gd name="connsiteX9" fmla="*/ 521968 w 3413760"/>
              <a:gd name="connsiteY9" fmla="*/ 502920 h 4518660"/>
              <a:gd name="connsiteX10" fmla="*/ 529588 w 3413760"/>
              <a:gd name="connsiteY10" fmla="*/ 609600 h 4518660"/>
              <a:gd name="connsiteX11" fmla="*/ 727708 w 3413760"/>
              <a:gd name="connsiteY11" fmla="*/ 746760 h 4518660"/>
              <a:gd name="connsiteX12" fmla="*/ 781048 w 3413760"/>
              <a:gd name="connsiteY12" fmla="*/ 723900 h 4518660"/>
              <a:gd name="connsiteX13" fmla="*/ 956308 w 3413760"/>
              <a:gd name="connsiteY13" fmla="*/ 822960 h 4518660"/>
              <a:gd name="connsiteX14" fmla="*/ 1032508 w 3413760"/>
              <a:gd name="connsiteY14" fmla="*/ 822960 h 4518660"/>
              <a:gd name="connsiteX15" fmla="*/ 1116328 w 3413760"/>
              <a:gd name="connsiteY15" fmla="*/ 845820 h 4518660"/>
              <a:gd name="connsiteX16" fmla="*/ 1192528 w 3413760"/>
              <a:gd name="connsiteY16" fmla="*/ 975360 h 4518660"/>
              <a:gd name="connsiteX17" fmla="*/ 1337308 w 3413760"/>
              <a:gd name="connsiteY17" fmla="*/ 906780 h 4518660"/>
              <a:gd name="connsiteX18" fmla="*/ 1398268 w 3413760"/>
              <a:gd name="connsiteY18" fmla="*/ 914400 h 4518660"/>
              <a:gd name="connsiteX19" fmla="*/ 1482088 w 3413760"/>
              <a:gd name="connsiteY19" fmla="*/ 914400 h 4518660"/>
              <a:gd name="connsiteX20" fmla="*/ 1550668 w 3413760"/>
              <a:gd name="connsiteY20" fmla="*/ 861060 h 4518660"/>
              <a:gd name="connsiteX21" fmla="*/ 1604008 w 3413760"/>
              <a:gd name="connsiteY21" fmla="*/ 861060 h 4518660"/>
              <a:gd name="connsiteX22" fmla="*/ 1657348 w 3413760"/>
              <a:gd name="connsiteY22" fmla="*/ 883920 h 4518660"/>
              <a:gd name="connsiteX23" fmla="*/ 1764028 w 3413760"/>
              <a:gd name="connsiteY23" fmla="*/ 883920 h 4518660"/>
              <a:gd name="connsiteX24" fmla="*/ 1817368 w 3413760"/>
              <a:gd name="connsiteY24" fmla="*/ 762000 h 4518660"/>
              <a:gd name="connsiteX25" fmla="*/ 1962148 w 3413760"/>
              <a:gd name="connsiteY25" fmla="*/ 731520 h 4518660"/>
              <a:gd name="connsiteX26" fmla="*/ 2061208 w 3413760"/>
              <a:gd name="connsiteY26" fmla="*/ 731520 h 4518660"/>
              <a:gd name="connsiteX27" fmla="*/ 2129788 w 3413760"/>
              <a:gd name="connsiteY27" fmla="*/ 662940 h 4518660"/>
              <a:gd name="connsiteX28" fmla="*/ 2228848 w 3413760"/>
              <a:gd name="connsiteY28" fmla="*/ 739140 h 4518660"/>
              <a:gd name="connsiteX29" fmla="*/ 2228848 w 3413760"/>
              <a:gd name="connsiteY29" fmla="*/ 647700 h 4518660"/>
              <a:gd name="connsiteX30" fmla="*/ 2282188 w 3413760"/>
              <a:gd name="connsiteY30" fmla="*/ 548640 h 4518660"/>
              <a:gd name="connsiteX31" fmla="*/ 2556508 w 3413760"/>
              <a:gd name="connsiteY31" fmla="*/ 723900 h 4518660"/>
              <a:gd name="connsiteX32" fmla="*/ 2670808 w 3413760"/>
              <a:gd name="connsiteY32" fmla="*/ 914400 h 4518660"/>
              <a:gd name="connsiteX33" fmla="*/ 2769868 w 3413760"/>
              <a:gd name="connsiteY33" fmla="*/ 937260 h 4518660"/>
              <a:gd name="connsiteX34" fmla="*/ 2884168 w 3413760"/>
              <a:gd name="connsiteY34" fmla="*/ 982980 h 4518660"/>
              <a:gd name="connsiteX35" fmla="*/ 2922268 w 3413760"/>
              <a:gd name="connsiteY35" fmla="*/ 1066800 h 4518660"/>
              <a:gd name="connsiteX36" fmla="*/ 2937508 w 3413760"/>
              <a:gd name="connsiteY36" fmla="*/ 1135380 h 4518660"/>
              <a:gd name="connsiteX37" fmla="*/ 3181348 w 3413760"/>
              <a:gd name="connsiteY37" fmla="*/ 1333500 h 4518660"/>
              <a:gd name="connsiteX38" fmla="*/ 3249928 w 3413760"/>
              <a:gd name="connsiteY38" fmla="*/ 1348740 h 4518660"/>
              <a:gd name="connsiteX39" fmla="*/ 3356608 w 3413760"/>
              <a:gd name="connsiteY39" fmla="*/ 1348740 h 4518660"/>
              <a:gd name="connsiteX40" fmla="*/ 3330700 w 3413760"/>
              <a:gd name="connsiteY40" fmla="*/ 1333194 h 4518660"/>
              <a:gd name="connsiteX41" fmla="*/ 3360420 w 3413760"/>
              <a:gd name="connsiteY41" fmla="*/ 1341120 h 4518660"/>
              <a:gd name="connsiteX42" fmla="*/ 3413760 w 3413760"/>
              <a:gd name="connsiteY42" fmla="*/ 1371600 h 4518660"/>
              <a:gd name="connsiteX43" fmla="*/ 3390900 w 3413760"/>
              <a:gd name="connsiteY43" fmla="*/ 1478280 h 4518660"/>
              <a:gd name="connsiteX44" fmla="*/ 3360420 w 3413760"/>
              <a:gd name="connsiteY44" fmla="*/ 1516380 h 4518660"/>
              <a:gd name="connsiteX45" fmla="*/ 3322320 w 3413760"/>
              <a:gd name="connsiteY45" fmla="*/ 1516380 h 4518660"/>
              <a:gd name="connsiteX46" fmla="*/ 3284220 w 3413760"/>
              <a:gd name="connsiteY46" fmla="*/ 1455420 h 4518660"/>
              <a:gd name="connsiteX47" fmla="*/ 3230880 w 3413760"/>
              <a:gd name="connsiteY47" fmla="*/ 1455420 h 4518660"/>
              <a:gd name="connsiteX48" fmla="*/ 3162300 w 3413760"/>
              <a:gd name="connsiteY48" fmla="*/ 1470660 h 4518660"/>
              <a:gd name="connsiteX49" fmla="*/ 3086100 w 3413760"/>
              <a:gd name="connsiteY49" fmla="*/ 1524000 h 4518660"/>
              <a:gd name="connsiteX50" fmla="*/ 2979420 w 3413760"/>
              <a:gd name="connsiteY50" fmla="*/ 1546860 h 4518660"/>
              <a:gd name="connsiteX51" fmla="*/ 2956560 w 3413760"/>
              <a:gd name="connsiteY51" fmla="*/ 1524000 h 4518660"/>
              <a:gd name="connsiteX52" fmla="*/ 2849880 w 3413760"/>
              <a:gd name="connsiteY52" fmla="*/ 1516380 h 4518660"/>
              <a:gd name="connsiteX53" fmla="*/ 2674620 w 3413760"/>
              <a:gd name="connsiteY53" fmla="*/ 1577340 h 4518660"/>
              <a:gd name="connsiteX54" fmla="*/ 2499360 w 3413760"/>
              <a:gd name="connsiteY54" fmla="*/ 1722120 h 4518660"/>
              <a:gd name="connsiteX55" fmla="*/ 2186940 w 3413760"/>
              <a:gd name="connsiteY55" fmla="*/ 2065020 h 4518660"/>
              <a:gd name="connsiteX56" fmla="*/ 2042160 w 3413760"/>
              <a:gd name="connsiteY56" fmla="*/ 2263140 h 4518660"/>
              <a:gd name="connsiteX57" fmla="*/ 1943100 w 3413760"/>
              <a:gd name="connsiteY57" fmla="*/ 2613660 h 4518660"/>
              <a:gd name="connsiteX58" fmla="*/ 1943100 w 3413760"/>
              <a:gd name="connsiteY58" fmla="*/ 2880360 h 4518660"/>
              <a:gd name="connsiteX59" fmla="*/ 2019300 w 3413760"/>
              <a:gd name="connsiteY59" fmla="*/ 2994660 h 4518660"/>
              <a:gd name="connsiteX60" fmla="*/ 1973580 w 3413760"/>
              <a:gd name="connsiteY60" fmla="*/ 3063240 h 4518660"/>
              <a:gd name="connsiteX61" fmla="*/ 1950720 w 3413760"/>
              <a:gd name="connsiteY61" fmla="*/ 3307080 h 4518660"/>
              <a:gd name="connsiteX62" fmla="*/ 1905000 w 3413760"/>
              <a:gd name="connsiteY62" fmla="*/ 3444240 h 4518660"/>
              <a:gd name="connsiteX63" fmla="*/ 1798320 w 3413760"/>
              <a:gd name="connsiteY63" fmla="*/ 3451860 h 4518660"/>
              <a:gd name="connsiteX64" fmla="*/ 1760220 w 3413760"/>
              <a:gd name="connsiteY64" fmla="*/ 3535680 h 4518660"/>
              <a:gd name="connsiteX65" fmla="*/ 1638300 w 3413760"/>
              <a:gd name="connsiteY65" fmla="*/ 3573780 h 4518660"/>
              <a:gd name="connsiteX66" fmla="*/ 1600200 w 3413760"/>
              <a:gd name="connsiteY66" fmla="*/ 3627120 h 4518660"/>
              <a:gd name="connsiteX67" fmla="*/ 1516380 w 3413760"/>
              <a:gd name="connsiteY67" fmla="*/ 3634740 h 4518660"/>
              <a:gd name="connsiteX68" fmla="*/ 1485900 w 3413760"/>
              <a:gd name="connsiteY68" fmla="*/ 3688080 h 4518660"/>
              <a:gd name="connsiteX69" fmla="*/ 1371600 w 3413760"/>
              <a:gd name="connsiteY69" fmla="*/ 3710940 h 4518660"/>
              <a:gd name="connsiteX70" fmla="*/ 1341120 w 3413760"/>
              <a:gd name="connsiteY70" fmla="*/ 3680460 h 4518660"/>
              <a:gd name="connsiteX71" fmla="*/ 1226820 w 3413760"/>
              <a:gd name="connsiteY71" fmla="*/ 3665220 h 4518660"/>
              <a:gd name="connsiteX72" fmla="*/ 1066800 w 3413760"/>
              <a:gd name="connsiteY72" fmla="*/ 3710940 h 4518660"/>
              <a:gd name="connsiteX73" fmla="*/ 1066800 w 3413760"/>
              <a:gd name="connsiteY73" fmla="*/ 3802380 h 4518660"/>
              <a:gd name="connsiteX74" fmla="*/ 960120 w 3413760"/>
              <a:gd name="connsiteY74" fmla="*/ 3909060 h 4518660"/>
              <a:gd name="connsiteX75" fmla="*/ 815340 w 3413760"/>
              <a:gd name="connsiteY75" fmla="*/ 3954780 h 4518660"/>
              <a:gd name="connsiteX76" fmla="*/ 662940 w 3413760"/>
              <a:gd name="connsiteY76" fmla="*/ 4130040 h 4518660"/>
              <a:gd name="connsiteX77" fmla="*/ 624840 w 3413760"/>
              <a:gd name="connsiteY77" fmla="*/ 4366260 h 4518660"/>
              <a:gd name="connsiteX78" fmla="*/ 525780 w 3413760"/>
              <a:gd name="connsiteY78" fmla="*/ 4503420 h 4518660"/>
              <a:gd name="connsiteX79" fmla="*/ 403860 w 3413760"/>
              <a:gd name="connsiteY79" fmla="*/ 4518660 h 4518660"/>
              <a:gd name="connsiteX80" fmla="*/ 198120 w 3413760"/>
              <a:gd name="connsiteY80" fmla="*/ 4465320 h 4518660"/>
              <a:gd name="connsiteX81" fmla="*/ 198120 w 3413760"/>
              <a:gd name="connsiteY81" fmla="*/ 4358640 h 4518660"/>
              <a:gd name="connsiteX82" fmla="*/ 60960 w 3413760"/>
              <a:gd name="connsiteY82" fmla="*/ 4312920 h 4518660"/>
              <a:gd name="connsiteX83" fmla="*/ 0 w 3413760"/>
              <a:gd name="connsiteY83" fmla="*/ 4267200 h 4518660"/>
              <a:gd name="connsiteX84" fmla="*/ 0 w 3413760"/>
              <a:gd name="connsiteY84" fmla="*/ 4221480 h 4518660"/>
              <a:gd name="connsiteX85" fmla="*/ 99060 w 3413760"/>
              <a:gd name="connsiteY85" fmla="*/ 4229100 h 4518660"/>
              <a:gd name="connsiteX86" fmla="*/ 175260 w 3413760"/>
              <a:gd name="connsiteY86" fmla="*/ 4206240 h 4518660"/>
              <a:gd name="connsiteX87" fmla="*/ 205740 w 3413760"/>
              <a:gd name="connsiteY87" fmla="*/ 4175760 h 4518660"/>
              <a:gd name="connsiteX88" fmla="*/ 297180 w 3413760"/>
              <a:gd name="connsiteY88" fmla="*/ 4175760 h 4518660"/>
              <a:gd name="connsiteX89" fmla="*/ 297180 w 3413760"/>
              <a:gd name="connsiteY89" fmla="*/ 4099560 h 4518660"/>
              <a:gd name="connsiteX90" fmla="*/ 205740 w 3413760"/>
              <a:gd name="connsiteY90" fmla="*/ 4000500 h 4518660"/>
              <a:gd name="connsiteX91" fmla="*/ 198120 w 3413760"/>
              <a:gd name="connsiteY91" fmla="*/ 3886200 h 4518660"/>
              <a:gd name="connsiteX92" fmla="*/ 236220 w 3413760"/>
              <a:gd name="connsiteY92" fmla="*/ 3802380 h 4518660"/>
              <a:gd name="connsiteX93" fmla="*/ 198120 w 3413760"/>
              <a:gd name="connsiteY93" fmla="*/ 3733800 h 4518660"/>
              <a:gd name="connsiteX94" fmla="*/ 213360 w 3413760"/>
              <a:gd name="connsiteY94" fmla="*/ 3657600 h 4518660"/>
              <a:gd name="connsiteX95" fmla="*/ 205740 w 3413760"/>
              <a:gd name="connsiteY95" fmla="*/ 3611880 h 4518660"/>
              <a:gd name="connsiteX96" fmla="*/ 182880 w 3413760"/>
              <a:gd name="connsiteY96" fmla="*/ 3489960 h 4518660"/>
              <a:gd name="connsiteX97" fmla="*/ 205740 w 3413760"/>
              <a:gd name="connsiteY97" fmla="*/ 3368040 h 4518660"/>
              <a:gd name="connsiteX98" fmla="*/ 335280 w 3413760"/>
              <a:gd name="connsiteY98" fmla="*/ 3307080 h 4518660"/>
              <a:gd name="connsiteX99" fmla="*/ 327660 w 3413760"/>
              <a:gd name="connsiteY99" fmla="*/ 3200400 h 4518660"/>
              <a:gd name="connsiteX100" fmla="*/ 274320 w 3413760"/>
              <a:gd name="connsiteY100" fmla="*/ 3108960 h 4518660"/>
              <a:gd name="connsiteX101" fmla="*/ 274320 w 3413760"/>
              <a:gd name="connsiteY101" fmla="*/ 3055620 h 4518660"/>
              <a:gd name="connsiteX102" fmla="*/ 160020 w 3413760"/>
              <a:gd name="connsiteY102" fmla="*/ 2979420 h 4518660"/>
              <a:gd name="connsiteX103" fmla="*/ 198120 w 3413760"/>
              <a:gd name="connsiteY103" fmla="*/ 2903220 h 4518660"/>
              <a:gd name="connsiteX104" fmla="*/ 213360 w 3413760"/>
              <a:gd name="connsiteY104" fmla="*/ 2849880 h 4518660"/>
              <a:gd name="connsiteX105" fmla="*/ 304800 w 3413760"/>
              <a:gd name="connsiteY105" fmla="*/ 2735580 h 4518660"/>
              <a:gd name="connsiteX106" fmla="*/ 335280 w 3413760"/>
              <a:gd name="connsiteY106" fmla="*/ 2735580 h 4518660"/>
              <a:gd name="connsiteX107" fmla="*/ 441960 w 3413760"/>
              <a:gd name="connsiteY107" fmla="*/ 2743200 h 4518660"/>
              <a:gd name="connsiteX108" fmla="*/ 488854 w 3413760"/>
              <a:gd name="connsiteY108" fmla="*/ 2691828 h 4518660"/>
              <a:gd name="connsiteX109" fmla="*/ 441960 w 3413760"/>
              <a:gd name="connsiteY109" fmla="*/ 2667000 h 4518660"/>
              <a:gd name="connsiteX110" fmla="*/ 434340 w 3413760"/>
              <a:gd name="connsiteY110" fmla="*/ 2567940 h 4518660"/>
              <a:gd name="connsiteX111" fmla="*/ 472440 w 3413760"/>
              <a:gd name="connsiteY111" fmla="*/ 2499360 h 4518660"/>
              <a:gd name="connsiteX112" fmla="*/ 632460 w 3413760"/>
              <a:gd name="connsiteY112" fmla="*/ 2476500 h 4518660"/>
              <a:gd name="connsiteX113" fmla="*/ 678180 w 3413760"/>
              <a:gd name="connsiteY113" fmla="*/ 2400300 h 4518660"/>
              <a:gd name="connsiteX114" fmla="*/ 723900 w 3413760"/>
              <a:gd name="connsiteY114" fmla="*/ 2400300 h 4518660"/>
              <a:gd name="connsiteX115" fmla="*/ 838200 w 3413760"/>
              <a:gd name="connsiteY115" fmla="*/ 2316480 h 4518660"/>
              <a:gd name="connsiteX116" fmla="*/ 853440 w 3413760"/>
              <a:gd name="connsiteY116" fmla="*/ 2240280 h 4518660"/>
              <a:gd name="connsiteX117" fmla="*/ 891540 w 3413760"/>
              <a:gd name="connsiteY117" fmla="*/ 2179320 h 4518660"/>
              <a:gd name="connsiteX118" fmla="*/ 929640 w 3413760"/>
              <a:gd name="connsiteY118" fmla="*/ 2087880 h 4518660"/>
              <a:gd name="connsiteX119" fmla="*/ 1013460 w 3413760"/>
              <a:gd name="connsiteY119" fmla="*/ 2087880 h 4518660"/>
              <a:gd name="connsiteX120" fmla="*/ 1021080 w 3413760"/>
              <a:gd name="connsiteY120" fmla="*/ 2019300 h 4518660"/>
              <a:gd name="connsiteX121" fmla="*/ 1074420 w 3413760"/>
              <a:gd name="connsiteY121" fmla="*/ 2019300 h 4518660"/>
              <a:gd name="connsiteX122" fmla="*/ 1074420 w 3413760"/>
              <a:gd name="connsiteY122" fmla="*/ 1935480 h 4518660"/>
              <a:gd name="connsiteX123" fmla="*/ 944880 w 3413760"/>
              <a:gd name="connsiteY123" fmla="*/ 1844040 h 4518660"/>
              <a:gd name="connsiteX124" fmla="*/ 792480 w 3413760"/>
              <a:gd name="connsiteY124" fmla="*/ 1691640 h 4518660"/>
              <a:gd name="connsiteX125" fmla="*/ 693420 w 3413760"/>
              <a:gd name="connsiteY125" fmla="*/ 1668780 h 4518660"/>
              <a:gd name="connsiteX126" fmla="*/ 662940 w 3413760"/>
              <a:gd name="connsiteY126" fmla="*/ 1600200 h 4518660"/>
              <a:gd name="connsiteX127" fmla="*/ 533400 w 3413760"/>
              <a:gd name="connsiteY127" fmla="*/ 1607820 h 4518660"/>
              <a:gd name="connsiteX128" fmla="*/ 502920 w 3413760"/>
              <a:gd name="connsiteY128" fmla="*/ 1668780 h 4518660"/>
              <a:gd name="connsiteX129" fmla="*/ 563880 w 3413760"/>
              <a:gd name="connsiteY129" fmla="*/ 1744980 h 4518660"/>
              <a:gd name="connsiteX130" fmla="*/ 464820 w 3413760"/>
              <a:gd name="connsiteY130" fmla="*/ 1775460 h 4518660"/>
              <a:gd name="connsiteX131" fmla="*/ 434340 w 3413760"/>
              <a:gd name="connsiteY131" fmla="*/ 1767840 h 4518660"/>
              <a:gd name="connsiteX132" fmla="*/ 396240 w 3413760"/>
              <a:gd name="connsiteY132" fmla="*/ 1813560 h 4518660"/>
              <a:gd name="connsiteX133" fmla="*/ 335280 w 3413760"/>
              <a:gd name="connsiteY133" fmla="*/ 1775460 h 4518660"/>
              <a:gd name="connsiteX134" fmla="*/ 388620 w 3413760"/>
              <a:gd name="connsiteY134" fmla="*/ 1684020 h 4518660"/>
              <a:gd name="connsiteX135" fmla="*/ 388620 w 3413760"/>
              <a:gd name="connsiteY135" fmla="*/ 1600200 h 4518660"/>
              <a:gd name="connsiteX136" fmla="*/ 495300 w 3413760"/>
              <a:gd name="connsiteY136" fmla="*/ 1524000 h 4518660"/>
              <a:gd name="connsiteX137" fmla="*/ 441960 w 3413760"/>
              <a:gd name="connsiteY137" fmla="*/ 1440180 h 4518660"/>
              <a:gd name="connsiteX138" fmla="*/ 426720 w 3413760"/>
              <a:gd name="connsiteY138" fmla="*/ 1333500 h 4518660"/>
              <a:gd name="connsiteX139" fmla="*/ 381000 w 3413760"/>
              <a:gd name="connsiteY139" fmla="*/ 1303020 h 4518660"/>
              <a:gd name="connsiteX140" fmla="*/ 403860 w 3413760"/>
              <a:gd name="connsiteY140" fmla="*/ 1211580 h 4518660"/>
              <a:gd name="connsiteX141" fmla="*/ 391608 w 3413760"/>
              <a:gd name="connsiteY141" fmla="*/ 1197102 h 4518660"/>
              <a:gd name="connsiteX142" fmla="*/ 419100 w 3413760"/>
              <a:gd name="connsiteY142" fmla="*/ 830580 h 4518660"/>
              <a:gd name="connsiteX143" fmla="*/ 328612 w 3413760"/>
              <a:gd name="connsiteY143" fmla="*/ 663892 h 4518660"/>
              <a:gd name="connsiteX144" fmla="*/ 257172 w 3413760"/>
              <a:gd name="connsiteY144" fmla="*/ 606744 h 4518660"/>
              <a:gd name="connsiteX145" fmla="*/ 171448 w 3413760"/>
              <a:gd name="connsiteY145" fmla="*/ 421004 h 4518660"/>
              <a:gd name="connsiteX146" fmla="*/ 176212 w 3413760"/>
              <a:gd name="connsiteY146" fmla="*/ 240030 h 4518660"/>
              <a:gd name="connsiteX147" fmla="*/ 104772 w 3413760"/>
              <a:gd name="connsiteY147" fmla="*/ 201930 h 4518660"/>
              <a:gd name="connsiteX148" fmla="*/ 43340 w 3413760"/>
              <a:gd name="connsiteY148" fmla="*/ 74344 h 4518660"/>
              <a:gd name="connsiteX149" fmla="*/ 49528 w 3413760"/>
              <a:gd name="connsiteY149" fmla="*/ 76200 h 4518660"/>
              <a:gd name="connsiteX150" fmla="*/ 49528 w 3413760"/>
              <a:gd name="connsiteY150" fmla="*/ 15240 h 4518660"/>
              <a:gd name="connsiteX151" fmla="*/ 110488 w 3413760"/>
              <a:gd name="connsiteY151" fmla="*/ 0 h 4518660"/>
              <a:gd name="connsiteX0" fmla="*/ 335280 w 3413760"/>
              <a:gd name="connsiteY0" fmla="*/ 2735580 h 4518660"/>
              <a:gd name="connsiteX1" fmla="*/ 434340 w 3413760"/>
              <a:gd name="connsiteY1" fmla="*/ 2735580 h 4518660"/>
              <a:gd name="connsiteX2" fmla="*/ 335280 w 3413760"/>
              <a:gd name="connsiteY2" fmla="*/ 2735580 h 4518660"/>
              <a:gd name="connsiteX3" fmla="*/ 110488 w 3413760"/>
              <a:gd name="connsiteY3" fmla="*/ 0 h 4518660"/>
              <a:gd name="connsiteX4" fmla="*/ 179068 w 3413760"/>
              <a:gd name="connsiteY4" fmla="*/ 152400 h 4518660"/>
              <a:gd name="connsiteX5" fmla="*/ 255268 w 3413760"/>
              <a:gd name="connsiteY5" fmla="*/ 243840 h 4518660"/>
              <a:gd name="connsiteX6" fmla="*/ 346708 w 3413760"/>
              <a:gd name="connsiteY6" fmla="*/ 304800 h 4518660"/>
              <a:gd name="connsiteX7" fmla="*/ 407668 w 3413760"/>
              <a:gd name="connsiteY7" fmla="*/ 472440 h 4518660"/>
              <a:gd name="connsiteX8" fmla="*/ 521968 w 3413760"/>
              <a:gd name="connsiteY8" fmla="*/ 502920 h 4518660"/>
              <a:gd name="connsiteX9" fmla="*/ 529588 w 3413760"/>
              <a:gd name="connsiteY9" fmla="*/ 609600 h 4518660"/>
              <a:gd name="connsiteX10" fmla="*/ 727708 w 3413760"/>
              <a:gd name="connsiteY10" fmla="*/ 746760 h 4518660"/>
              <a:gd name="connsiteX11" fmla="*/ 781048 w 3413760"/>
              <a:gd name="connsiteY11" fmla="*/ 723900 h 4518660"/>
              <a:gd name="connsiteX12" fmla="*/ 956308 w 3413760"/>
              <a:gd name="connsiteY12" fmla="*/ 822960 h 4518660"/>
              <a:gd name="connsiteX13" fmla="*/ 1032508 w 3413760"/>
              <a:gd name="connsiteY13" fmla="*/ 822960 h 4518660"/>
              <a:gd name="connsiteX14" fmla="*/ 1116328 w 3413760"/>
              <a:gd name="connsiteY14" fmla="*/ 845820 h 4518660"/>
              <a:gd name="connsiteX15" fmla="*/ 1192528 w 3413760"/>
              <a:gd name="connsiteY15" fmla="*/ 975360 h 4518660"/>
              <a:gd name="connsiteX16" fmla="*/ 1337308 w 3413760"/>
              <a:gd name="connsiteY16" fmla="*/ 906780 h 4518660"/>
              <a:gd name="connsiteX17" fmla="*/ 1398268 w 3413760"/>
              <a:gd name="connsiteY17" fmla="*/ 914400 h 4518660"/>
              <a:gd name="connsiteX18" fmla="*/ 1482088 w 3413760"/>
              <a:gd name="connsiteY18" fmla="*/ 914400 h 4518660"/>
              <a:gd name="connsiteX19" fmla="*/ 1550668 w 3413760"/>
              <a:gd name="connsiteY19" fmla="*/ 861060 h 4518660"/>
              <a:gd name="connsiteX20" fmla="*/ 1604008 w 3413760"/>
              <a:gd name="connsiteY20" fmla="*/ 861060 h 4518660"/>
              <a:gd name="connsiteX21" fmla="*/ 1657348 w 3413760"/>
              <a:gd name="connsiteY21" fmla="*/ 883920 h 4518660"/>
              <a:gd name="connsiteX22" fmla="*/ 1764028 w 3413760"/>
              <a:gd name="connsiteY22" fmla="*/ 883920 h 4518660"/>
              <a:gd name="connsiteX23" fmla="*/ 1817368 w 3413760"/>
              <a:gd name="connsiteY23" fmla="*/ 762000 h 4518660"/>
              <a:gd name="connsiteX24" fmla="*/ 1962148 w 3413760"/>
              <a:gd name="connsiteY24" fmla="*/ 731520 h 4518660"/>
              <a:gd name="connsiteX25" fmla="*/ 2061208 w 3413760"/>
              <a:gd name="connsiteY25" fmla="*/ 731520 h 4518660"/>
              <a:gd name="connsiteX26" fmla="*/ 2129788 w 3413760"/>
              <a:gd name="connsiteY26" fmla="*/ 662940 h 4518660"/>
              <a:gd name="connsiteX27" fmla="*/ 2228848 w 3413760"/>
              <a:gd name="connsiteY27" fmla="*/ 739140 h 4518660"/>
              <a:gd name="connsiteX28" fmla="*/ 2228848 w 3413760"/>
              <a:gd name="connsiteY28" fmla="*/ 647700 h 4518660"/>
              <a:gd name="connsiteX29" fmla="*/ 2282188 w 3413760"/>
              <a:gd name="connsiteY29" fmla="*/ 548640 h 4518660"/>
              <a:gd name="connsiteX30" fmla="*/ 2556508 w 3413760"/>
              <a:gd name="connsiteY30" fmla="*/ 723900 h 4518660"/>
              <a:gd name="connsiteX31" fmla="*/ 2670808 w 3413760"/>
              <a:gd name="connsiteY31" fmla="*/ 914400 h 4518660"/>
              <a:gd name="connsiteX32" fmla="*/ 2769868 w 3413760"/>
              <a:gd name="connsiteY32" fmla="*/ 937260 h 4518660"/>
              <a:gd name="connsiteX33" fmla="*/ 2884168 w 3413760"/>
              <a:gd name="connsiteY33" fmla="*/ 982980 h 4518660"/>
              <a:gd name="connsiteX34" fmla="*/ 2922268 w 3413760"/>
              <a:gd name="connsiteY34" fmla="*/ 1066800 h 4518660"/>
              <a:gd name="connsiteX35" fmla="*/ 2937508 w 3413760"/>
              <a:gd name="connsiteY35" fmla="*/ 1135380 h 4518660"/>
              <a:gd name="connsiteX36" fmla="*/ 3181348 w 3413760"/>
              <a:gd name="connsiteY36" fmla="*/ 1333500 h 4518660"/>
              <a:gd name="connsiteX37" fmla="*/ 3249928 w 3413760"/>
              <a:gd name="connsiteY37" fmla="*/ 1348740 h 4518660"/>
              <a:gd name="connsiteX38" fmla="*/ 3356608 w 3413760"/>
              <a:gd name="connsiteY38" fmla="*/ 1348740 h 4518660"/>
              <a:gd name="connsiteX39" fmla="*/ 3330700 w 3413760"/>
              <a:gd name="connsiteY39" fmla="*/ 1333194 h 4518660"/>
              <a:gd name="connsiteX40" fmla="*/ 3360420 w 3413760"/>
              <a:gd name="connsiteY40" fmla="*/ 1341120 h 4518660"/>
              <a:gd name="connsiteX41" fmla="*/ 3413760 w 3413760"/>
              <a:gd name="connsiteY41" fmla="*/ 1371600 h 4518660"/>
              <a:gd name="connsiteX42" fmla="*/ 3390900 w 3413760"/>
              <a:gd name="connsiteY42" fmla="*/ 1478280 h 4518660"/>
              <a:gd name="connsiteX43" fmla="*/ 3360420 w 3413760"/>
              <a:gd name="connsiteY43" fmla="*/ 1516380 h 4518660"/>
              <a:gd name="connsiteX44" fmla="*/ 3322320 w 3413760"/>
              <a:gd name="connsiteY44" fmla="*/ 1516380 h 4518660"/>
              <a:gd name="connsiteX45" fmla="*/ 3284220 w 3413760"/>
              <a:gd name="connsiteY45" fmla="*/ 1455420 h 4518660"/>
              <a:gd name="connsiteX46" fmla="*/ 3230880 w 3413760"/>
              <a:gd name="connsiteY46" fmla="*/ 1455420 h 4518660"/>
              <a:gd name="connsiteX47" fmla="*/ 3162300 w 3413760"/>
              <a:gd name="connsiteY47" fmla="*/ 1470660 h 4518660"/>
              <a:gd name="connsiteX48" fmla="*/ 3086100 w 3413760"/>
              <a:gd name="connsiteY48" fmla="*/ 1524000 h 4518660"/>
              <a:gd name="connsiteX49" fmla="*/ 2979420 w 3413760"/>
              <a:gd name="connsiteY49" fmla="*/ 1546860 h 4518660"/>
              <a:gd name="connsiteX50" fmla="*/ 2956560 w 3413760"/>
              <a:gd name="connsiteY50" fmla="*/ 1524000 h 4518660"/>
              <a:gd name="connsiteX51" fmla="*/ 2849880 w 3413760"/>
              <a:gd name="connsiteY51" fmla="*/ 1516380 h 4518660"/>
              <a:gd name="connsiteX52" fmla="*/ 2674620 w 3413760"/>
              <a:gd name="connsiteY52" fmla="*/ 1577340 h 4518660"/>
              <a:gd name="connsiteX53" fmla="*/ 2499360 w 3413760"/>
              <a:gd name="connsiteY53" fmla="*/ 1722120 h 4518660"/>
              <a:gd name="connsiteX54" fmla="*/ 2186940 w 3413760"/>
              <a:gd name="connsiteY54" fmla="*/ 2065020 h 4518660"/>
              <a:gd name="connsiteX55" fmla="*/ 2042160 w 3413760"/>
              <a:gd name="connsiteY55" fmla="*/ 2263140 h 4518660"/>
              <a:gd name="connsiteX56" fmla="*/ 1943100 w 3413760"/>
              <a:gd name="connsiteY56" fmla="*/ 2613660 h 4518660"/>
              <a:gd name="connsiteX57" fmla="*/ 1943100 w 3413760"/>
              <a:gd name="connsiteY57" fmla="*/ 2880360 h 4518660"/>
              <a:gd name="connsiteX58" fmla="*/ 2019300 w 3413760"/>
              <a:gd name="connsiteY58" fmla="*/ 2994660 h 4518660"/>
              <a:gd name="connsiteX59" fmla="*/ 1973580 w 3413760"/>
              <a:gd name="connsiteY59" fmla="*/ 3063240 h 4518660"/>
              <a:gd name="connsiteX60" fmla="*/ 1950720 w 3413760"/>
              <a:gd name="connsiteY60" fmla="*/ 3307080 h 4518660"/>
              <a:gd name="connsiteX61" fmla="*/ 1905000 w 3413760"/>
              <a:gd name="connsiteY61" fmla="*/ 3444240 h 4518660"/>
              <a:gd name="connsiteX62" fmla="*/ 1798320 w 3413760"/>
              <a:gd name="connsiteY62" fmla="*/ 3451860 h 4518660"/>
              <a:gd name="connsiteX63" fmla="*/ 1760220 w 3413760"/>
              <a:gd name="connsiteY63" fmla="*/ 3535680 h 4518660"/>
              <a:gd name="connsiteX64" fmla="*/ 1638300 w 3413760"/>
              <a:gd name="connsiteY64" fmla="*/ 3573780 h 4518660"/>
              <a:gd name="connsiteX65" fmla="*/ 1600200 w 3413760"/>
              <a:gd name="connsiteY65" fmla="*/ 3627120 h 4518660"/>
              <a:gd name="connsiteX66" fmla="*/ 1516380 w 3413760"/>
              <a:gd name="connsiteY66" fmla="*/ 3634740 h 4518660"/>
              <a:gd name="connsiteX67" fmla="*/ 1485900 w 3413760"/>
              <a:gd name="connsiteY67" fmla="*/ 3688080 h 4518660"/>
              <a:gd name="connsiteX68" fmla="*/ 1371600 w 3413760"/>
              <a:gd name="connsiteY68" fmla="*/ 3710940 h 4518660"/>
              <a:gd name="connsiteX69" fmla="*/ 1341120 w 3413760"/>
              <a:gd name="connsiteY69" fmla="*/ 3680460 h 4518660"/>
              <a:gd name="connsiteX70" fmla="*/ 1226820 w 3413760"/>
              <a:gd name="connsiteY70" fmla="*/ 3665220 h 4518660"/>
              <a:gd name="connsiteX71" fmla="*/ 1066800 w 3413760"/>
              <a:gd name="connsiteY71" fmla="*/ 3710940 h 4518660"/>
              <a:gd name="connsiteX72" fmla="*/ 1066800 w 3413760"/>
              <a:gd name="connsiteY72" fmla="*/ 3802380 h 4518660"/>
              <a:gd name="connsiteX73" fmla="*/ 960120 w 3413760"/>
              <a:gd name="connsiteY73" fmla="*/ 3909060 h 4518660"/>
              <a:gd name="connsiteX74" fmla="*/ 815340 w 3413760"/>
              <a:gd name="connsiteY74" fmla="*/ 3954780 h 4518660"/>
              <a:gd name="connsiteX75" fmla="*/ 662940 w 3413760"/>
              <a:gd name="connsiteY75" fmla="*/ 4130040 h 4518660"/>
              <a:gd name="connsiteX76" fmla="*/ 624840 w 3413760"/>
              <a:gd name="connsiteY76" fmla="*/ 4366260 h 4518660"/>
              <a:gd name="connsiteX77" fmla="*/ 525780 w 3413760"/>
              <a:gd name="connsiteY77" fmla="*/ 4503420 h 4518660"/>
              <a:gd name="connsiteX78" fmla="*/ 403860 w 3413760"/>
              <a:gd name="connsiteY78" fmla="*/ 4518660 h 4518660"/>
              <a:gd name="connsiteX79" fmla="*/ 198120 w 3413760"/>
              <a:gd name="connsiteY79" fmla="*/ 4465320 h 4518660"/>
              <a:gd name="connsiteX80" fmla="*/ 198120 w 3413760"/>
              <a:gd name="connsiteY80" fmla="*/ 4358640 h 4518660"/>
              <a:gd name="connsiteX81" fmla="*/ 60960 w 3413760"/>
              <a:gd name="connsiteY81" fmla="*/ 4312920 h 4518660"/>
              <a:gd name="connsiteX82" fmla="*/ 0 w 3413760"/>
              <a:gd name="connsiteY82" fmla="*/ 4267200 h 4518660"/>
              <a:gd name="connsiteX83" fmla="*/ 0 w 3413760"/>
              <a:gd name="connsiteY83" fmla="*/ 4221480 h 4518660"/>
              <a:gd name="connsiteX84" fmla="*/ 99060 w 3413760"/>
              <a:gd name="connsiteY84" fmla="*/ 4229100 h 4518660"/>
              <a:gd name="connsiteX85" fmla="*/ 175260 w 3413760"/>
              <a:gd name="connsiteY85" fmla="*/ 4206240 h 4518660"/>
              <a:gd name="connsiteX86" fmla="*/ 205740 w 3413760"/>
              <a:gd name="connsiteY86" fmla="*/ 4175760 h 4518660"/>
              <a:gd name="connsiteX87" fmla="*/ 297180 w 3413760"/>
              <a:gd name="connsiteY87" fmla="*/ 4175760 h 4518660"/>
              <a:gd name="connsiteX88" fmla="*/ 297180 w 3413760"/>
              <a:gd name="connsiteY88" fmla="*/ 4099560 h 4518660"/>
              <a:gd name="connsiteX89" fmla="*/ 205740 w 3413760"/>
              <a:gd name="connsiteY89" fmla="*/ 4000500 h 4518660"/>
              <a:gd name="connsiteX90" fmla="*/ 198120 w 3413760"/>
              <a:gd name="connsiteY90" fmla="*/ 3886200 h 4518660"/>
              <a:gd name="connsiteX91" fmla="*/ 236220 w 3413760"/>
              <a:gd name="connsiteY91" fmla="*/ 3802380 h 4518660"/>
              <a:gd name="connsiteX92" fmla="*/ 198120 w 3413760"/>
              <a:gd name="connsiteY92" fmla="*/ 3733800 h 4518660"/>
              <a:gd name="connsiteX93" fmla="*/ 213360 w 3413760"/>
              <a:gd name="connsiteY93" fmla="*/ 3657600 h 4518660"/>
              <a:gd name="connsiteX94" fmla="*/ 205740 w 3413760"/>
              <a:gd name="connsiteY94" fmla="*/ 3611880 h 4518660"/>
              <a:gd name="connsiteX95" fmla="*/ 182880 w 3413760"/>
              <a:gd name="connsiteY95" fmla="*/ 3489960 h 4518660"/>
              <a:gd name="connsiteX96" fmla="*/ 205740 w 3413760"/>
              <a:gd name="connsiteY96" fmla="*/ 3368040 h 4518660"/>
              <a:gd name="connsiteX97" fmla="*/ 335280 w 3413760"/>
              <a:gd name="connsiteY97" fmla="*/ 3307080 h 4518660"/>
              <a:gd name="connsiteX98" fmla="*/ 327660 w 3413760"/>
              <a:gd name="connsiteY98" fmla="*/ 3200400 h 4518660"/>
              <a:gd name="connsiteX99" fmla="*/ 274320 w 3413760"/>
              <a:gd name="connsiteY99" fmla="*/ 3108960 h 4518660"/>
              <a:gd name="connsiteX100" fmla="*/ 274320 w 3413760"/>
              <a:gd name="connsiteY100" fmla="*/ 3055620 h 4518660"/>
              <a:gd name="connsiteX101" fmla="*/ 160020 w 3413760"/>
              <a:gd name="connsiteY101" fmla="*/ 2979420 h 4518660"/>
              <a:gd name="connsiteX102" fmla="*/ 198120 w 3413760"/>
              <a:gd name="connsiteY102" fmla="*/ 2903220 h 4518660"/>
              <a:gd name="connsiteX103" fmla="*/ 213360 w 3413760"/>
              <a:gd name="connsiteY103" fmla="*/ 2849880 h 4518660"/>
              <a:gd name="connsiteX104" fmla="*/ 304800 w 3413760"/>
              <a:gd name="connsiteY104" fmla="*/ 2735580 h 4518660"/>
              <a:gd name="connsiteX105" fmla="*/ 335280 w 3413760"/>
              <a:gd name="connsiteY105" fmla="*/ 2735580 h 4518660"/>
              <a:gd name="connsiteX106" fmla="*/ 441960 w 3413760"/>
              <a:gd name="connsiteY106" fmla="*/ 2743200 h 4518660"/>
              <a:gd name="connsiteX107" fmla="*/ 488854 w 3413760"/>
              <a:gd name="connsiteY107" fmla="*/ 2691828 h 4518660"/>
              <a:gd name="connsiteX108" fmla="*/ 441960 w 3413760"/>
              <a:gd name="connsiteY108" fmla="*/ 2667000 h 4518660"/>
              <a:gd name="connsiteX109" fmla="*/ 434340 w 3413760"/>
              <a:gd name="connsiteY109" fmla="*/ 2567940 h 4518660"/>
              <a:gd name="connsiteX110" fmla="*/ 472440 w 3413760"/>
              <a:gd name="connsiteY110" fmla="*/ 2499360 h 4518660"/>
              <a:gd name="connsiteX111" fmla="*/ 632460 w 3413760"/>
              <a:gd name="connsiteY111" fmla="*/ 2476500 h 4518660"/>
              <a:gd name="connsiteX112" fmla="*/ 678180 w 3413760"/>
              <a:gd name="connsiteY112" fmla="*/ 2400300 h 4518660"/>
              <a:gd name="connsiteX113" fmla="*/ 723900 w 3413760"/>
              <a:gd name="connsiteY113" fmla="*/ 2400300 h 4518660"/>
              <a:gd name="connsiteX114" fmla="*/ 838200 w 3413760"/>
              <a:gd name="connsiteY114" fmla="*/ 2316480 h 4518660"/>
              <a:gd name="connsiteX115" fmla="*/ 853440 w 3413760"/>
              <a:gd name="connsiteY115" fmla="*/ 2240280 h 4518660"/>
              <a:gd name="connsiteX116" fmla="*/ 891540 w 3413760"/>
              <a:gd name="connsiteY116" fmla="*/ 2179320 h 4518660"/>
              <a:gd name="connsiteX117" fmla="*/ 929640 w 3413760"/>
              <a:gd name="connsiteY117" fmla="*/ 2087880 h 4518660"/>
              <a:gd name="connsiteX118" fmla="*/ 1013460 w 3413760"/>
              <a:gd name="connsiteY118" fmla="*/ 2087880 h 4518660"/>
              <a:gd name="connsiteX119" fmla="*/ 1021080 w 3413760"/>
              <a:gd name="connsiteY119" fmla="*/ 2019300 h 4518660"/>
              <a:gd name="connsiteX120" fmla="*/ 1074420 w 3413760"/>
              <a:gd name="connsiteY120" fmla="*/ 2019300 h 4518660"/>
              <a:gd name="connsiteX121" fmla="*/ 1074420 w 3413760"/>
              <a:gd name="connsiteY121" fmla="*/ 1935480 h 4518660"/>
              <a:gd name="connsiteX122" fmla="*/ 944880 w 3413760"/>
              <a:gd name="connsiteY122" fmla="*/ 1844040 h 4518660"/>
              <a:gd name="connsiteX123" fmla="*/ 792480 w 3413760"/>
              <a:gd name="connsiteY123" fmla="*/ 1691640 h 4518660"/>
              <a:gd name="connsiteX124" fmla="*/ 693420 w 3413760"/>
              <a:gd name="connsiteY124" fmla="*/ 1668780 h 4518660"/>
              <a:gd name="connsiteX125" fmla="*/ 662940 w 3413760"/>
              <a:gd name="connsiteY125" fmla="*/ 1600200 h 4518660"/>
              <a:gd name="connsiteX126" fmla="*/ 533400 w 3413760"/>
              <a:gd name="connsiteY126" fmla="*/ 1607820 h 4518660"/>
              <a:gd name="connsiteX127" fmla="*/ 502920 w 3413760"/>
              <a:gd name="connsiteY127" fmla="*/ 1668780 h 4518660"/>
              <a:gd name="connsiteX128" fmla="*/ 563880 w 3413760"/>
              <a:gd name="connsiteY128" fmla="*/ 1744980 h 4518660"/>
              <a:gd name="connsiteX129" fmla="*/ 464820 w 3413760"/>
              <a:gd name="connsiteY129" fmla="*/ 1775460 h 4518660"/>
              <a:gd name="connsiteX130" fmla="*/ 434340 w 3413760"/>
              <a:gd name="connsiteY130" fmla="*/ 1767840 h 4518660"/>
              <a:gd name="connsiteX131" fmla="*/ 396240 w 3413760"/>
              <a:gd name="connsiteY131" fmla="*/ 1813560 h 4518660"/>
              <a:gd name="connsiteX132" fmla="*/ 335280 w 3413760"/>
              <a:gd name="connsiteY132" fmla="*/ 1775460 h 4518660"/>
              <a:gd name="connsiteX133" fmla="*/ 388620 w 3413760"/>
              <a:gd name="connsiteY133" fmla="*/ 1684020 h 4518660"/>
              <a:gd name="connsiteX134" fmla="*/ 388620 w 3413760"/>
              <a:gd name="connsiteY134" fmla="*/ 1600200 h 4518660"/>
              <a:gd name="connsiteX135" fmla="*/ 495300 w 3413760"/>
              <a:gd name="connsiteY135" fmla="*/ 1524000 h 4518660"/>
              <a:gd name="connsiteX136" fmla="*/ 441960 w 3413760"/>
              <a:gd name="connsiteY136" fmla="*/ 1440180 h 4518660"/>
              <a:gd name="connsiteX137" fmla="*/ 426720 w 3413760"/>
              <a:gd name="connsiteY137" fmla="*/ 1333500 h 4518660"/>
              <a:gd name="connsiteX138" fmla="*/ 381000 w 3413760"/>
              <a:gd name="connsiteY138" fmla="*/ 1303020 h 4518660"/>
              <a:gd name="connsiteX139" fmla="*/ 403860 w 3413760"/>
              <a:gd name="connsiteY139" fmla="*/ 1211580 h 4518660"/>
              <a:gd name="connsiteX140" fmla="*/ 391608 w 3413760"/>
              <a:gd name="connsiteY140" fmla="*/ 1197102 h 4518660"/>
              <a:gd name="connsiteX141" fmla="*/ 419100 w 3413760"/>
              <a:gd name="connsiteY141" fmla="*/ 830580 h 4518660"/>
              <a:gd name="connsiteX142" fmla="*/ 328612 w 3413760"/>
              <a:gd name="connsiteY142" fmla="*/ 663892 h 4518660"/>
              <a:gd name="connsiteX143" fmla="*/ 257172 w 3413760"/>
              <a:gd name="connsiteY143" fmla="*/ 606744 h 4518660"/>
              <a:gd name="connsiteX144" fmla="*/ 171448 w 3413760"/>
              <a:gd name="connsiteY144" fmla="*/ 421004 h 4518660"/>
              <a:gd name="connsiteX145" fmla="*/ 176212 w 3413760"/>
              <a:gd name="connsiteY145" fmla="*/ 240030 h 4518660"/>
              <a:gd name="connsiteX146" fmla="*/ 104772 w 3413760"/>
              <a:gd name="connsiteY146" fmla="*/ 201930 h 4518660"/>
              <a:gd name="connsiteX147" fmla="*/ 43340 w 3413760"/>
              <a:gd name="connsiteY147" fmla="*/ 74344 h 4518660"/>
              <a:gd name="connsiteX148" fmla="*/ 49528 w 3413760"/>
              <a:gd name="connsiteY148" fmla="*/ 76200 h 4518660"/>
              <a:gd name="connsiteX149" fmla="*/ 49528 w 3413760"/>
              <a:gd name="connsiteY149" fmla="*/ 15240 h 4518660"/>
              <a:gd name="connsiteX150" fmla="*/ 110488 w 3413760"/>
              <a:gd name="connsiteY150" fmla="*/ 0 h 4518660"/>
              <a:gd name="connsiteX0" fmla="*/ 335280 w 3413760"/>
              <a:gd name="connsiteY0" fmla="*/ 2735580 h 4518660"/>
              <a:gd name="connsiteX1" fmla="*/ 434340 w 3413760"/>
              <a:gd name="connsiteY1" fmla="*/ 2735580 h 4518660"/>
              <a:gd name="connsiteX2" fmla="*/ 335280 w 3413760"/>
              <a:gd name="connsiteY2" fmla="*/ 2735580 h 4518660"/>
              <a:gd name="connsiteX3" fmla="*/ 110488 w 3413760"/>
              <a:gd name="connsiteY3" fmla="*/ 0 h 4518660"/>
              <a:gd name="connsiteX4" fmla="*/ 179068 w 3413760"/>
              <a:gd name="connsiteY4" fmla="*/ 152400 h 4518660"/>
              <a:gd name="connsiteX5" fmla="*/ 255268 w 3413760"/>
              <a:gd name="connsiteY5" fmla="*/ 243840 h 4518660"/>
              <a:gd name="connsiteX6" fmla="*/ 346708 w 3413760"/>
              <a:gd name="connsiteY6" fmla="*/ 304800 h 4518660"/>
              <a:gd name="connsiteX7" fmla="*/ 407668 w 3413760"/>
              <a:gd name="connsiteY7" fmla="*/ 472440 h 4518660"/>
              <a:gd name="connsiteX8" fmla="*/ 521968 w 3413760"/>
              <a:gd name="connsiteY8" fmla="*/ 502920 h 4518660"/>
              <a:gd name="connsiteX9" fmla="*/ 529588 w 3413760"/>
              <a:gd name="connsiteY9" fmla="*/ 609600 h 4518660"/>
              <a:gd name="connsiteX10" fmla="*/ 727708 w 3413760"/>
              <a:gd name="connsiteY10" fmla="*/ 746760 h 4518660"/>
              <a:gd name="connsiteX11" fmla="*/ 781048 w 3413760"/>
              <a:gd name="connsiteY11" fmla="*/ 723900 h 4518660"/>
              <a:gd name="connsiteX12" fmla="*/ 956308 w 3413760"/>
              <a:gd name="connsiteY12" fmla="*/ 822960 h 4518660"/>
              <a:gd name="connsiteX13" fmla="*/ 1032508 w 3413760"/>
              <a:gd name="connsiteY13" fmla="*/ 822960 h 4518660"/>
              <a:gd name="connsiteX14" fmla="*/ 1116328 w 3413760"/>
              <a:gd name="connsiteY14" fmla="*/ 845820 h 4518660"/>
              <a:gd name="connsiteX15" fmla="*/ 1192528 w 3413760"/>
              <a:gd name="connsiteY15" fmla="*/ 975360 h 4518660"/>
              <a:gd name="connsiteX16" fmla="*/ 1337308 w 3413760"/>
              <a:gd name="connsiteY16" fmla="*/ 906780 h 4518660"/>
              <a:gd name="connsiteX17" fmla="*/ 1398268 w 3413760"/>
              <a:gd name="connsiteY17" fmla="*/ 914400 h 4518660"/>
              <a:gd name="connsiteX18" fmla="*/ 1482088 w 3413760"/>
              <a:gd name="connsiteY18" fmla="*/ 914400 h 4518660"/>
              <a:gd name="connsiteX19" fmla="*/ 1550668 w 3413760"/>
              <a:gd name="connsiteY19" fmla="*/ 861060 h 4518660"/>
              <a:gd name="connsiteX20" fmla="*/ 1604008 w 3413760"/>
              <a:gd name="connsiteY20" fmla="*/ 861060 h 4518660"/>
              <a:gd name="connsiteX21" fmla="*/ 1657348 w 3413760"/>
              <a:gd name="connsiteY21" fmla="*/ 883920 h 4518660"/>
              <a:gd name="connsiteX22" fmla="*/ 1764028 w 3413760"/>
              <a:gd name="connsiteY22" fmla="*/ 883920 h 4518660"/>
              <a:gd name="connsiteX23" fmla="*/ 1817368 w 3413760"/>
              <a:gd name="connsiteY23" fmla="*/ 762000 h 4518660"/>
              <a:gd name="connsiteX24" fmla="*/ 1962148 w 3413760"/>
              <a:gd name="connsiteY24" fmla="*/ 731520 h 4518660"/>
              <a:gd name="connsiteX25" fmla="*/ 2061208 w 3413760"/>
              <a:gd name="connsiteY25" fmla="*/ 731520 h 4518660"/>
              <a:gd name="connsiteX26" fmla="*/ 2129788 w 3413760"/>
              <a:gd name="connsiteY26" fmla="*/ 662940 h 4518660"/>
              <a:gd name="connsiteX27" fmla="*/ 2228848 w 3413760"/>
              <a:gd name="connsiteY27" fmla="*/ 739140 h 4518660"/>
              <a:gd name="connsiteX28" fmla="*/ 2228848 w 3413760"/>
              <a:gd name="connsiteY28" fmla="*/ 647700 h 4518660"/>
              <a:gd name="connsiteX29" fmla="*/ 2282188 w 3413760"/>
              <a:gd name="connsiteY29" fmla="*/ 548640 h 4518660"/>
              <a:gd name="connsiteX30" fmla="*/ 2556508 w 3413760"/>
              <a:gd name="connsiteY30" fmla="*/ 723900 h 4518660"/>
              <a:gd name="connsiteX31" fmla="*/ 2670808 w 3413760"/>
              <a:gd name="connsiteY31" fmla="*/ 914400 h 4518660"/>
              <a:gd name="connsiteX32" fmla="*/ 2769868 w 3413760"/>
              <a:gd name="connsiteY32" fmla="*/ 937260 h 4518660"/>
              <a:gd name="connsiteX33" fmla="*/ 2884168 w 3413760"/>
              <a:gd name="connsiteY33" fmla="*/ 982980 h 4518660"/>
              <a:gd name="connsiteX34" fmla="*/ 2922268 w 3413760"/>
              <a:gd name="connsiteY34" fmla="*/ 1066800 h 4518660"/>
              <a:gd name="connsiteX35" fmla="*/ 2937508 w 3413760"/>
              <a:gd name="connsiteY35" fmla="*/ 1135380 h 4518660"/>
              <a:gd name="connsiteX36" fmla="*/ 3181348 w 3413760"/>
              <a:gd name="connsiteY36" fmla="*/ 1333500 h 4518660"/>
              <a:gd name="connsiteX37" fmla="*/ 3249928 w 3413760"/>
              <a:gd name="connsiteY37" fmla="*/ 1348740 h 4518660"/>
              <a:gd name="connsiteX38" fmla="*/ 3356608 w 3413760"/>
              <a:gd name="connsiteY38" fmla="*/ 1348740 h 4518660"/>
              <a:gd name="connsiteX39" fmla="*/ 3330700 w 3413760"/>
              <a:gd name="connsiteY39" fmla="*/ 1333194 h 4518660"/>
              <a:gd name="connsiteX40" fmla="*/ 3360420 w 3413760"/>
              <a:gd name="connsiteY40" fmla="*/ 1341120 h 4518660"/>
              <a:gd name="connsiteX41" fmla="*/ 3413760 w 3413760"/>
              <a:gd name="connsiteY41" fmla="*/ 1371600 h 4518660"/>
              <a:gd name="connsiteX42" fmla="*/ 3390900 w 3413760"/>
              <a:gd name="connsiteY42" fmla="*/ 1478280 h 4518660"/>
              <a:gd name="connsiteX43" fmla="*/ 3360420 w 3413760"/>
              <a:gd name="connsiteY43" fmla="*/ 1516380 h 4518660"/>
              <a:gd name="connsiteX44" fmla="*/ 3322320 w 3413760"/>
              <a:gd name="connsiteY44" fmla="*/ 1516380 h 4518660"/>
              <a:gd name="connsiteX45" fmla="*/ 3284220 w 3413760"/>
              <a:gd name="connsiteY45" fmla="*/ 1455420 h 4518660"/>
              <a:gd name="connsiteX46" fmla="*/ 3230880 w 3413760"/>
              <a:gd name="connsiteY46" fmla="*/ 1455420 h 4518660"/>
              <a:gd name="connsiteX47" fmla="*/ 3162300 w 3413760"/>
              <a:gd name="connsiteY47" fmla="*/ 1470660 h 4518660"/>
              <a:gd name="connsiteX48" fmla="*/ 3086100 w 3413760"/>
              <a:gd name="connsiteY48" fmla="*/ 1524000 h 4518660"/>
              <a:gd name="connsiteX49" fmla="*/ 2979420 w 3413760"/>
              <a:gd name="connsiteY49" fmla="*/ 1546860 h 4518660"/>
              <a:gd name="connsiteX50" fmla="*/ 2956560 w 3413760"/>
              <a:gd name="connsiteY50" fmla="*/ 1524000 h 4518660"/>
              <a:gd name="connsiteX51" fmla="*/ 2849880 w 3413760"/>
              <a:gd name="connsiteY51" fmla="*/ 1516380 h 4518660"/>
              <a:gd name="connsiteX52" fmla="*/ 2674620 w 3413760"/>
              <a:gd name="connsiteY52" fmla="*/ 1577340 h 4518660"/>
              <a:gd name="connsiteX53" fmla="*/ 2499360 w 3413760"/>
              <a:gd name="connsiteY53" fmla="*/ 1722120 h 4518660"/>
              <a:gd name="connsiteX54" fmla="*/ 2186940 w 3413760"/>
              <a:gd name="connsiteY54" fmla="*/ 2065020 h 4518660"/>
              <a:gd name="connsiteX55" fmla="*/ 2042160 w 3413760"/>
              <a:gd name="connsiteY55" fmla="*/ 2263140 h 4518660"/>
              <a:gd name="connsiteX56" fmla="*/ 1943100 w 3413760"/>
              <a:gd name="connsiteY56" fmla="*/ 2613660 h 4518660"/>
              <a:gd name="connsiteX57" fmla="*/ 1943100 w 3413760"/>
              <a:gd name="connsiteY57" fmla="*/ 2880360 h 4518660"/>
              <a:gd name="connsiteX58" fmla="*/ 2019300 w 3413760"/>
              <a:gd name="connsiteY58" fmla="*/ 2994660 h 4518660"/>
              <a:gd name="connsiteX59" fmla="*/ 1973580 w 3413760"/>
              <a:gd name="connsiteY59" fmla="*/ 3063240 h 4518660"/>
              <a:gd name="connsiteX60" fmla="*/ 1950720 w 3413760"/>
              <a:gd name="connsiteY60" fmla="*/ 3307080 h 4518660"/>
              <a:gd name="connsiteX61" fmla="*/ 1905000 w 3413760"/>
              <a:gd name="connsiteY61" fmla="*/ 3444240 h 4518660"/>
              <a:gd name="connsiteX62" fmla="*/ 1798320 w 3413760"/>
              <a:gd name="connsiteY62" fmla="*/ 3451860 h 4518660"/>
              <a:gd name="connsiteX63" fmla="*/ 1760220 w 3413760"/>
              <a:gd name="connsiteY63" fmla="*/ 3535680 h 4518660"/>
              <a:gd name="connsiteX64" fmla="*/ 1638300 w 3413760"/>
              <a:gd name="connsiteY64" fmla="*/ 3573780 h 4518660"/>
              <a:gd name="connsiteX65" fmla="*/ 1600200 w 3413760"/>
              <a:gd name="connsiteY65" fmla="*/ 3627120 h 4518660"/>
              <a:gd name="connsiteX66" fmla="*/ 1516380 w 3413760"/>
              <a:gd name="connsiteY66" fmla="*/ 3634740 h 4518660"/>
              <a:gd name="connsiteX67" fmla="*/ 1485900 w 3413760"/>
              <a:gd name="connsiteY67" fmla="*/ 3688080 h 4518660"/>
              <a:gd name="connsiteX68" fmla="*/ 1371600 w 3413760"/>
              <a:gd name="connsiteY68" fmla="*/ 3710940 h 4518660"/>
              <a:gd name="connsiteX69" fmla="*/ 1341120 w 3413760"/>
              <a:gd name="connsiteY69" fmla="*/ 3680460 h 4518660"/>
              <a:gd name="connsiteX70" fmla="*/ 1226820 w 3413760"/>
              <a:gd name="connsiteY70" fmla="*/ 3665220 h 4518660"/>
              <a:gd name="connsiteX71" fmla="*/ 1066800 w 3413760"/>
              <a:gd name="connsiteY71" fmla="*/ 3710940 h 4518660"/>
              <a:gd name="connsiteX72" fmla="*/ 1066800 w 3413760"/>
              <a:gd name="connsiteY72" fmla="*/ 3802380 h 4518660"/>
              <a:gd name="connsiteX73" fmla="*/ 960120 w 3413760"/>
              <a:gd name="connsiteY73" fmla="*/ 3909060 h 4518660"/>
              <a:gd name="connsiteX74" fmla="*/ 815340 w 3413760"/>
              <a:gd name="connsiteY74" fmla="*/ 3954780 h 4518660"/>
              <a:gd name="connsiteX75" fmla="*/ 662940 w 3413760"/>
              <a:gd name="connsiteY75" fmla="*/ 4130040 h 4518660"/>
              <a:gd name="connsiteX76" fmla="*/ 624840 w 3413760"/>
              <a:gd name="connsiteY76" fmla="*/ 4366260 h 4518660"/>
              <a:gd name="connsiteX77" fmla="*/ 525780 w 3413760"/>
              <a:gd name="connsiteY77" fmla="*/ 4503420 h 4518660"/>
              <a:gd name="connsiteX78" fmla="*/ 403860 w 3413760"/>
              <a:gd name="connsiteY78" fmla="*/ 4518660 h 4518660"/>
              <a:gd name="connsiteX79" fmla="*/ 198120 w 3413760"/>
              <a:gd name="connsiteY79" fmla="*/ 4465320 h 4518660"/>
              <a:gd name="connsiteX80" fmla="*/ 198120 w 3413760"/>
              <a:gd name="connsiteY80" fmla="*/ 4358640 h 4518660"/>
              <a:gd name="connsiteX81" fmla="*/ 60960 w 3413760"/>
              <a:gd name="connsiteY81" fmla="*/ 4312920 h 4518660"/>
              <a:gd name="connsiteX82" fmla="*/ 0 w 3413760"/>
              <a:gd name="connsiteY82" fmla="*/ 4267200 h 4518660"/>
              <a:gd name="connsiteX83" fmla="*/ 0 w 3413760"/>
              <a:gd name="connsiteY83" fmla="*/ 4221480 h 4518660"/>
              <a:gd name="connsiteX84" fmla="*/ 99060 w 3413760"/>
              <a:gd name="connsiteY84" fmla="*/ 4229100 h 4518660"/>
              <a:gd name="connsiteX85" fmla="*/ 175260 w 3413760"/>
              <a:gd name="connsiteY85" fmla="*/ 4206240 h 4518660"/>
              <a:gd name="connsiteX86" fmla="*/ 205740 w 3413760"/>
              <a:gd name="connsiteY86" fmla="*/ 4175760 h 4518660"/>
              <a:gd name="connsiteX87" fmla="*/ 297180 w 3413760"/>
              <a:gd name="connsiteY87" fmla="*/ 4175760 h 4518660"/>
              <a:gd name="connsiteX88" fmla="*/ 297180 w 3413760"/>
              <a:gd name="connsiteY88" fmla="*/ 4099560 h 4518660"/>
              <a:gd name="connsiteX89" fmla="*/ 205740 w 3413760"/>
              <a:gd name="connsiteY89" fmla="*/ 4000500 h 4518660"/>
              <a:gd name="connsiteX90" fmla="*/ 198120 w 3413760"/>
              <a:gd name="connsiteY90" fmla="*/ 3886200 h 4518660"/>
              <a:gd name="connsiteX91" fmla="*/ 236220 w 3413760"/>
              <a:gd name="connsiteY91" fmla="*/ 3802380 h 4518660"/>
              <a:gd name="connsiteX92" fmla="*/ 198120 w 3413760"/>
              <a:gd name="connsiteY92" fmla="*/ 3733800 h 4518660"/>
              <a:gd name="connsiteX93" fmla="*/ 213360 w 3413760"/>
              <a:gd name="connsiteY93" fmla="*/ 3657600 h 4518660"/>
              <a:gd name="connsiteX94" fmla="*/ 205740 w 3413760"/>
              <a:gd name="connsiteY94" fmla="*/ 3611880 h 4518660"/>
              <a:gd name="connsiteX95" fmla="*/ 182880 w 3413760"/>
              <a:gd name="connsiteY95" fmla="*/ 3489960 h 4518660"/>
              <a:gd name="connsiteX96" fmla="*/ 205740 w 3413760"/>
              <a:gd name="connsiteY96" fmla="*/ 3368040 h 4518660"/>
              <a:gd name="connsiteX97" fmla="*/ 335280 w 3413760"/>
              <a:gd name="connsiteY97" fmla="*/ 3307080 h 4518660"/>
              <a:gd name="connsiteX98" fmla="*/ 327660 w 3413760"/>
              <a:gd name="connsiteY98" fmla="*/ 3200400 h 4518660"/>
              <a:gd name="connsiteX99" fmla="*/ 274320 w 3413760"/>
              <a:gd name="connsiteY99" fmla="*/ 3108960 h 4518660"/>
              <a:gd name="connsiteX100" fmla="*/ 274320 w 3413760"/>
              <a:gd name="connsiteY100" fmla="*/ 3055620 h 4518660"/>
              <a:gd name="connsiteX101" fmla="*/ 160020 w 3413760"/>
              <a:gd name="connsiteY101" fmla="*/ 2979420 h 4518660"/>
              <a:gd name="connsiteX102" fmla="*/ 198120 w 3413760"/>
              <a:gd name="connsiteY102" fmla="*/ 2903220 h 4518660"/>
              <a:gd name="connsiteX103" fmla="*/ 213360 w 3413760"/>
              <a:gd name="connsiteY103" fmla="*/ 2849880 h 4518660"/>
              <a:gd name="connsiteX104" fmla="*/ 304800 w 3413760"/>
              <a:gd name="connsiteY104" fmla="*/ 2735580 h 4518660"/>
              <a:gd name="connsiteX105" fmla="*/ 441960 w 3413760"/>
              <a:gd name="connsiteY105" fmla="*/ 2743200 h 4518660"/>
              <a:gd name="connsiteX106" fmla="*/ 488854 w 3413760"/>
              <a:gd name="connsiteY106" fmla="*/ 2691828 h 4518660"/>
              <a:gd name="connsiteX107" fmla="*/ 441960 w 3413760"/>
              <a:gd name="connsiteY107" fmla="*/ 2667000 h 4518660"/>
              <a:gd name="connsiteX108" fmla="*/ 434340 w 3413760"/>
              <a:gd name="connsiteY108" fmla="*/ 2567940 h 4518660"/>
              <a:gd name="connsiteX109" fmla="*/ 472440 w 3413760"/>
              <a:gd name="connsiteY109" fmla="*/ 2499360 h 4518660"/>
              <a:gd name="connsiteX110" fmla="*/ 632460 w 3413760"/>
              <a:gd name="connsiteY110" fmla="*/ 2476500 h 4518660"/>
              <a:gd name="connsiteX111" fmla="*/ 678180 w 3413760"/>
              <a:gd name="connsiteY111" fmla="*/ 2400300 h 4518660"/>
              <a:gd name="connsiteX112" fmla="*/ 723900 w 3413760"/>
              <a:gd name="connsiteY112" fmla="*/ 2400300 h 4518660"/>
              <a:gd name="connsiteX113" fmla="*/ 838200 w 3413760"/>
              <a:gd name="connsiteY113" fmla="*/ 2316480 h 4518660"/>
              <a:gd name="connsiteX114" fmla="*/ 853440 w 3413760"/>
              <a:gd name="connsiteY114" fmla="*/ 2240280 h 4518660"/>
              <a:gd name="connsiteX115" fmla="*/ 891540 w 3413760"/>
              <a:gd name="connsiteY115" fmla="*/ 2179320 h 4518660"/>
              <a:gd name="connsiteX116" fmla="*/ 929640 w 3413760"/>
              <a:gd name="connsiteY116" fmla="*/ 2087880 h 4518660"/>
              <a:gd name="connsiteX117" fmla="*/ 1013460 w 3413760"/>
              <a:gd name="connsiteY117" fmla="*/ 2087880 h 4518660"/>
              <a:gd name="connsiteX118" fmla="*/ 1021080 w 3413760"/>
              <a:gd name="connsiteY118" fmla="*/ 2019300 h 4518660"/>
              <a:gd name="connsiteX119" fmla="*/ 1074420 w 3413760"/>
              <a:gd name="connsiteY119" fmla="*/ 2019300 h 4518660"/>
              <a:gd name="connsiteX120" fmla="*/ 1074420 w 3413760"/>
              <a:gd name="connsiteY120" fmla="*/ 1935480 h 4518660"/>
              <a:gd name="connsiteX121" fmla="*/ 944880 w 3413760"/>
              <a:gd name="connsiteY121" fmla="*/ 1844040 h 4518660"/>
              <a:gd name="connsiteX122" fmla="*/ 792480 w 3413760"/>
              <a:gd name="connsiteY122" fmla="*/ 1691640 h 4518660"/>
              <a:gd name="connsiteX123" fmla="*/ 693420 w 3413760"/>
              <a:gd name="connsiteY123" fmla="*/ 1668780 h 4518660"/>
              <a:gd name="connsiteX124" fmla="*/ 662940 w 3413760"/>
              <a:gd name="connsiteY124" fmla="*/ 1600200 h 4518660"/>
              <a:gd name="connsiteX125" fmla="*/ 533400 w 3413760"/>
              <a:gd name="connsiteY125" fmla="*/ 1607820 h 4518660"/>
              <a:gd name="connsiteX126" fmla="*/ 502920 w 3413760"/>
              <a:gd name="connsiteY126" fmla="*/ 1668780 h 4518660"/>
              <a:gd name="connsiteX127" fmla="*/ 563880 w 3413760"/>
              <a:gd name="connsiteY127" fmla="*/ 1744980 h 4518660"/>
              <a:gd name="connsiteX128" fmla="*/ 464820 w 3413760"/>
              <a:gd name="connsiteY128" fmla="*/ 1775460 h 4518660"/>
              <a:gd name="connsiteX129" fmla="*/ 434340 w 3413760"/>
              <a:gd name="connsiteY129" fmla="*/ 1767840 h 4518660"/>
              <a:gd name="connsiteX130" fmla="*/ 396240 w 3413760"/>
              <a:gd name="connsiteY130" fmla="*/ 1813560 h 4518660"/>
              <a:gd name="connsiteX131" fmla="*/ 335280 w 3413760"/>
              <a:gd name="connsiteY131" fmla="*/ 1775460 h 4518660"/>
              <a:gd name="connsiteX132" fmla="*/ 388620 w 3413760"/>
              <a:gd name="connsiteY132" fmla="*/ 1684020 h 4518660"/>
              <a:gd name="connsiteX133" fmla="*/ 388620 w 3413760"/>
              <a:gd name="connsiteY133" fmla="*/ 1600200 h 4518660"/>
              <a:gd name="connsiteX134" fmla="*/ 495300 w 3413760"/>
              <a:gd name="connsiteY134" fmla="*/ 1524000 h 4518660"/>
              <a:gd name="connsiteX135" fmla="*/ 441960 w 3413760"/>
              <a:gd name="connsiteY135" fmla="*/ 1440180 h 4518660"/>
              <a:gd name="connsiteX136" fmla="*/ 426720 w 3413760"/>
              <a:gd name="connsiteY136" fmla="*/ 1333500 h 4518660"/>
              <a:gd name="connsiteX137" fmla="*/ 381000 w 3413760"/>
              <a:gd name="connsiteY137" fmla="*/ 1303020 h 4518660"/>
              <a:gd name="connsiteX138" fmla="*/ 403860 w 3413760"/>
              <a:gd name="connsiteY138" fmla="*/ 1211580 h 4518660"/>
              <a:gd name="connsiteX139" fmla="*/ 391608 w 3413760"/>
              <a:gd name="connsiteY139" fmla="*/ 1197102 h 4518660"/>
              <a:gd name="connsiteX140" fmla="*/ 419100 w 3413760"/>
              <a:gd name="connsiteY140" fmla="*/ 830580 h 4518660"/>
              <a:gd name="connsiteX141" fmla="*/ 328612 w 3413760"/>
              <a:gd name="connsiteY141" fmla="*/ 663892 h 4518660"/>
              <a:gd name="connsiteX142" fmla="*/ 257172 w 3413760"/>
              <a:gd name="connsiteY142" fmla="*/ 606744 h 4518660"/>
              <a:gd name="connsiteX143" fmla="*/ 171448 w 3413760"/>
              <a:gd name="connsiteY143" fmla="*/ 421004 h 4518660"/>
              <a:gd name="connsiteX144" fmla="*/ 176212 w 3413760"/>
              <a:gd name="connsiteY144" fmla="*/ 240030 h 4518660"/>
              <a:gd name="connsiteX145" fmla="*/ 104772 w 3413760"/>
              <a:gd name="connsiteY145" fmla="*/ 201930 h 4518660"/>
              <a:gd name="connsiteX146" fmla="*/ 43340 w 3413760"/>
              <a:gd name="connsiteY146" fmla="*/ 74344 h 4518660"/>
              <a:gd name="connsiteX147" fmla="*/ 49528 w 3413760"/>
              <a:gd name="connsiteY147" fmla="*/ 76200 h 4518660"/>
              <a:gd name="connsiteX148" fmla="*/ 49528 w 3413760"/>
              <a:gd name="connsiteY148" fmla="*/ 15240 h 4518660"/>
              <a:gd name="connsiteX149" fmla="*/ 110488 w 3413760"/>
              <a:gd name="connsiteY149" fmla="*/ 0 h 4518660"/>
              <a:gd name="connsiteX0" fmla="*/ 110488 w 3413760"/>
              <a:gd name="connsiteY0" fmla="*/ 0 h 4518660"/>
              <a:gd name="connsiteX1" fmla="*/ 179068 w 3413760"/>
              <a:gd name="connsiteY1" fmla="*/ 152400 h 4518660"/>
              <a:gd name="connsiteX2" fmla="*/ 255268 w 3413760"/>
              <a:gd name="connsiteY2" fmla="*/ 243840 h 4518660"/>
              <a:gd name="connsiteX3" fmla="*/ 346708 w 3413760"/>
              <a:gd name="connsiteY3" fmla="*/ 304800 h 4518660"/>
              <a:gd name="connsiteX4" fmla="*/ 407668 w 3413760"/>
              <a:gd name="connsiteY4" fmla="*/ 472440 h 4518660"/>
              <a:gd name="connsiteX5" fmla="*/ 521968 w 3413760"/>
              <a:gd name="connsiteY5" fmla="*/ 502920 h 4518660"/>
              <a:gd name="connsiteX6" fmla="*/ 529588 w 3413760"/>
              <a:gd name="connsiteY6" fmla="*/ 609600 h 4518660"/>
              <a:gd name="connsiteX7" fmla="*/ 727708 w 3413760"/>
              <a:gd name="connsiteY7" fmla="*/ 746760 h 4518660"/>
              <a:gd name="connsiteX8" fmla="*/ 781048 w 3413760"/>
              <a:gd name="connsiteY8" fmla="*/ 723900 h 4518660"/>
              <a:gd name="connsiteX9" fmla="*/ 956308 w 3413760"/>
              <a:gd name="connsiteY9" fmla="*/ 822960 h 4518660"/>
              <a:gd name="connsiteX10" fmla="*/ 1032508 w 3413760"/>
              <a:gd name="connsiteY10" fmla="*/ 822960 h 4518660"/>
              <a:gd name="connsiteX11" fmla="*/ 1116328 w 3413760"/>
              <a:gd name="connsiteY11" fmla="*/ 845820 h 4518660"/>
              <a:gd name="connsiteX12" fmla="*/ 1192528 w 3413760"/>
              <a:gd name="connsiteY12" fmla="*/ 975360 h 4518660"/>
              <a:gd name="connsiteX13" fmla="*/ 1337308 w 3413760"/>
              <a:gd name="connsiteY13" fmla="*/ 906780 h 4518660"/>
              <a:gd name="connsiteX14" fmla="*/ 1398268 w 3413760"/>
              <a:gd name="connsiteY14" fmla="*/ 914400 h 4518660"/>
              <a:gd name="connsiteX15" fmla="*/ 1482088 w 3413760"/>
              <a:gd name="connsiteY15" fmla="*/ 914400 h 4518660"/>
              <a:gd name="connsiteX16" fmla="*/ 1550668 w 3413760"/>
              <a:gd name="connsiteY16" fmla="*/ 861060 h 4518660"/>
              <a:gd name="connsiteX17" fmla="*/ 1604008 w 3413760"/>
              <a:gd name="connsiteY17" fmla="*/ 861060 h 4518660"/>
              <a:gd name="connsiteX18" fmla="*/ 1657348 w 3413760"/>
              <a:gd name="connsiteY18" fmla="*/ 883920 h 4518660"/>
              <a:gd name="connsiteX19" fmla="*/ 1764028 w 3413760"/>
              <a:gd name="connsiteY19" fmla="*/ 883920 h 4518660"/>
              <a:gd name="connsiteX20" fmla="*/ 1817368 w 3413760"/>
              <a:gd name="connsiteY20" fmla="*/ 762000 h 4518660"/>
              <a:gd name="connsiteX21" fmla="*/ 1962148 w 3413760"/>
              <a:gd name="connsiteY21" fmla="*/ 731520 h 4518660"/>
              <a:gd name="connsiteX22" fmla="*/ 2061208 w 3413760"/>
              <a:gd name="connsiteY22" fmla="*/ 731520 h 4518660"/>
              <a:gd name="connsiteX23" fmla="*/ 2129788 w 3413760"/>
              <a:gd name="connsiteY23" fmla="*/ 662940 h 4518660"/>
              <a:gd name="connsiteX24" fmla="*/ 2228848 w 3413760"/>
              <a:gd name="connsiteY24" fmla="*/ 739140 h 4518660"/>
              <a:gd name="connsiteX25" fmla="*/ 2228848 w 3413760"/>
              <a:gd name="connsiteY25" fmla="*/ 647700 h 4518660"/>
              <a:gd name="connsiteX26" fmla="*/ 2282188 w 3413760"/>
              <a:gd name="connsiteY26" fmla="*/ 548640 h 4518660"/>
              <a:gd name="connsiteX27" fmla="*/ 2556508 w 3413760"/>
              <a:gd name="connsiteY27" fmla="*/ 723900 h 4518660"/>
              <a:gd name="connsiteX28" fmla="*/ 2670808 w 3413760"/>
              <a:gd name="connsiteY28" fmla="*/ 914400 h 4518660"/>
              <a:gd name="connsiteX29" fmla="*/ 2769868 w 3413760"/>
              <a:gd name="connsiteY29" fmla="*/ 937260 h 4518660"/>
              <a:gd name="connsiteX30" fmla="*/ 2884168 w 3413760"/>
              <a:gd name="connsiteY30" fmla="*/ 982980 h 4518660"/>
              <a:gd name="connsiteX31" fmla="*/ 2922268 w 3413760"/>
              <a:gd name="connsiteY31" fmla="*/ 1066800 h 4518660"/>
              <a:gd name="connsiteX32" fmla="*/ 2937508 w 3413760"/>
              <a:gd name="connsiteY32" fmla="*/ 1135380 h 4518660"/>
              <a:gd name="connsiteX33" fmla="*/ 3181348 w 3413760"/>
              <a:gd name="connsiteY33" fmla="*/ 1333500 h 4518660"/>
              <a:gd name="connsiteX34" fmla="*/ 3249928 w 3413760"/>
              <a:gd name="connsiteY34" fmla="*/ 1348740 h 4518660"/>
              <a:gd name="connsiteX35" fmla="*/ 3356608 w 3413760"/>
              <a:gd name="connsiteY35" fmla="*/ 1348740 h 4518660"/>
              <a:gd name="connsiteX36" fmla="*/ 3330700 w 3413760"/>
              <a:gd name="connsiteY36" fmla="*/ 1333194 h 4518660"/>
              <a:gd name="connsiteX37" fmla="*/ 3360420 w 3413760"/>
              <a:gd name="connsiteY37" fmla="*/ 1341120 h 4518660"/>
              <a:gd name="connsiteX38" fmla="*/ 3413760 w 3413760"/>
              <a:gd name="connsiteY38" fmla="*/ 1371600 h 4518660"/>
              <a:gd name="connsiteX39" fmla="*/ 3390900 w 3413760"/>
              <a:gd name="connsiteY39" fmla="*/ 1478280 h 4518660"/>
              <a:gd name="connsiteX40" fmla="*/ 3360420 w 3413760"/>
              <a:gd name="connsiteY40" fmla="*/ 1516380 h 4518660"/>
              <a:gd name="connsiteX41" fmla="*/ 3322320 w 3413760"/>
              <a:gd name="connsiteY41" fmla="*/ 1516380 h 4518660"/>
              <a:gd name="connsiteX42" fmla="*/ 3284220 w 3413760"/>
              <a:gd name="connsiteY42" fmla="*/ 1455420 h 4518660"/>
              <a:gd name="connsiteX43" fmla="*/ 3230880 w 3413760"/>
              <a:gd name="connsiteY43" fmla="*/ 1455420 h 4518660"/>
              <a:gd name="connsiteX44" fmla="*/ 3162300 w 3413760"/>
              <a:gd name="connsiteY44" fmla="*/ 1470660 h 4518660"/>
              <a:gd name="connsiteX45" fmla="*/ 3086100 w 3413760"/>
              <a:gd name="connsiteY45" fmla="*/ 1524000 h 4518660"/>
              <a:gd name="connsiteX46" fmla="*/ 2979420 w 3413760"/>
              <a:gd name="connsiteY46" fmla="*/ 1546860 h 4518660"/>
              <a:gd name="connsiteX47" fmla="*/ 2956560 w 3413760"/>
              <a:gd name="connsiteY47" fmla="*/ 1524000 h 4518660"/>
              <a:gd name="connsiteX48" fmla="*/ 2849880 w 3413760"/>
              <a:gd name="connsiteY48" fmla="*/ 1516380 h 4518660"/>
              <a:gd name="connsiteX49" fmla="*/ 2674620 w 3413760"/>
              <a:gd name="connsiteY49" fmla="*/ 1577340 h 4518660"/>
              <a:gd name="connsiteX50" fmla="*/ 2499360 w 3413760"/>
              <a:gd name="connsiteY50" fmla="*/ 1722120 h 4518660"/>
              <a:gd name="connsiteX51" fmla="*/ 2186940 w 3413760"/>
              <a:gd name="connsiteY51" fmla="*/ 2065020 h 4518660"/>
              <a:gd name="connsiteX52" fmla="*/ 2042160 w 3413760"/>
              <a:gd name="connsiteY52" fmla="*/ 2263140 h 4518660"/>
              <a:gd name="connsiteX53" fmla="*/ 1943100 w 3413760"/>
              <a:gd name="connsiteY53" fmla="*/ 2613660 h 4518660"/>
              <a:gd name="connsiteX54" fmla="*/ 1943100 w 3413760"/>
              <a:gd name="connsiteY54" fmla="*/ 2880360 h 4518660"/>
              <a:gd name="connsiteX55" fmla="*/ 2019300 w 3413760"/>
              <a:gd name="connsiteY55" fmla="*/ 2994660 h 4518660"/>
              <a:gd name="connsiteX56" fmla="*/ 1973580 w 3413760"/>
              <a:gd name="connsiteY56" fmla="*/ 3063240 h 4518660"/>
              <a:gd name="connsiteX57" fmla="*/ 1950720 w 3413760"/>
              <a:gd name="connsiteY57" fmla="*/ 3307080 h 4518660"/>
              <a:gd name="connsiteX58" fmla="*/ 1905000 w 3413760"/>
              <a:gd name="connsiteY58" fmla="*/ 3444240 h 4518660"/>
              <a:gd name="connsiteX59" fmla="*/ 1798320 w 3413760"/>
              <a:gd name="connsiteY59" fmla="*/ 3451860 h 4518660"/>
              <a:gd name="connsiteX60" fmla="*/ 1760220 w 3413760"/>
              <a:gd name="connsiteY60" fmla="*/ 3535680 h 4518660"/>
              <a:gd name="connsiteX61" fmla="*/ 1638300 w 3413760"/>
              <a:gd name="connsiteY61" fmla="*/ 3573780 h 4518660"/>
              <a:gd name="connsiteX62" fmla="*/ 1600200 w 3413760"/>
              <a:gd name="connsiteY62" fmla="*/ 3627120 h 4518660"/>
              <a:gd name="connsiteX63" fmla="*/ 1516380 w 3413760"/>
              <a:gd name="connsiteY63" fmla="*/ 3634740 h 4518660"/>
              <a:gd name="connsiteX64" fmla="*/ 1485900 w 3413760"/>
              <a:gd name="connsiteY64" fmla="*/ 3688080 h 4518660"/>
              <a:gd name="connsiteX65" fmla="*/ 1371600 w 3413760"/>
              <a:gd name="connsiteY65" fmla="*/ 3710940 h 4518660"/>
              <a:gd name="connsiteX66" fmla="*/ 1341120 w 3413760"/>
              <a:gd name="connsiteY66" fmla="*/ 3680460 h 4518660"/>
              <a:gd name="connsiteX67" fmla="*/ 1226820 w 3413760"/>
              <a:gd name="connsiteY67" fmla="*/ 3665220 h 4518660"/>
              <a:gd name="connsiteX68" fmla="*/ 1066800 w 3413760"/>
              <a:gd name="connsiteY68" fmla="*/ 3710940 h 4518660"/>
              <a:gd name="connsiteX69" fmla="*/ 1066800 w 3413760"/>
              <a:gd name="connsiteY69" fmla="*/ 3802380 h 4518660"/>
              <a:gd name="connsiteX70" fmla="*/ 960120 w 3413760"/>
              <a:gd name="connsiteY70" fmla="*/ 3909060 h 4518660"/>
              <a:gd name="connsiteX71" fmla="*/ 815340 w 3413760"/>
              <a:gd name="connsiteY71" fmla="*/ 3954780 h 4518660"/>
              <a:gd name="connsiteX72" fmla="*/ 662940 w 3413760"/>
              <a:gd name="connsiteY72" fmla="*/ 4130040 h 4518660"/>
              <a:gd name="connsiteX73" fmla="*/ 624840 w 3413760"/>
              <a:gd name="connsiteY73" fmla="*/ 4366260 h 4518660"/>
              <a:gd name="connsiteX74" fmla="*/ 525780 w 3413760"/>
              <a:gd name="connsiteY74" fmla="*/ 4503420 h 4518660"/>
              <a:gd name="connsiteX75" fmla="*/ 403860 w 3413760"/>
              <a:gd name="connsiteY75" fmla="*/ 4518660 h 4518660"/>
              <a:gd name="connsiteX76" fmla="*/ 198120 w 3413760"/>
              <a:gd name="connsiteY76" fmla="*/ 4465320 h 4518660"/>
              <a:gd name="connsiteX77" fmla="*/ 198120 w 3413760"/>
              <a:gd name="connsiteY77" fmla="*/ 4358640 h 4518660"/>
              <a:gd name="connsiteX78" fmla="*/ 60960 w 3413760"/>
              <a:gd name="connsiteY78" fmla="*/ 4312920 h 4518660"/>
              <a:gd name="connsiteX79" fmla="*/ 0 w 3413760"/>
              <a:gd name="connsiteY79" fmla="*/ 4267200 h 4518660"/>
              <a:gd name="connsiteX80" fmla="*/ 0 w 3413760"/>
              <a:gd name="connsiteY80" fmla="*/ 4221480 h 4518660"/>
              <a:gd name="connsiteX81" fmla="*/ 99060 w 3413760"/>
              <a:gd name="connsiteY81" fmla="*/ 4229100 h 4518660"/>
              <a:gd name="connsiteX82" fmla="*/ 175260 w 3413760"/>
              <a:gd name="connsiteY82" fmla="*/ 4206240 h 4518660"/>
              <a:gd name="connsiteX83" fmla="*/ 205740 w 3413760"/>
              <a:gd name="connsiteY83" fmla="*/ 4175760 h 4518660"/>
              <a:gd name="connsiteX84" fmla="*/ 297180 w 3413760"/>
              <a:gd name="connsiteY84" fmla="*/ 4175760 h 4518660"/>
              <a:gd name="connsiteX85" fmla="*/ 297180 w 3413760"/>
              <a:gd name="connsiteY85" fmla="*/ 4099560 h 4518660"/>
              <a:gd name="connsiteX86" fmla="*/ 205740 w 3413760"/>
              <a:gd name="connsiteY86" fmla="*/ 4000500 h 4518660"/>
              <a:gd name="connsiteX87" fmla="*/ 198120 w 3413760"/>
              <a:gd name="connsiteY87" fmla="*/ 3886200 h 4518660"/>
              <a:gd name="connsiteX88" fmla="*/ 236220 w 3413760"/>
              <a:gd name="connsiteY88" fmla="*/ 3802380 h 4518660"/>
              <a:gd name="connsiteX89" fmla="*/ 198120 w 3413760"/>
              <a:gd name="connsiteY89" fmla="*/ 3733800 h 4518660"/>
              <a:gd name="connsiteX90" fmla="*/ 213360 w 3413760"/>
              <a:gd name="connsiteY90" fmla="*/ 3657600 h 4518660"/>
              <a:gd name="connsiteX91" fmla="*/ 205740 w 3413760"/>
              <a:gd name="connsiteY91" fmla="*/ 3611880 h 4518660"/>
              <a:gd name="connsiteX92" fmla="*/ 182880 w 3413760"/>
              <a:gd name="connsiteY92" fmla="*/ 3489960 h 4518660"/>
              <a:gd name="connsiteX93" fmla="*/ 205740 w 3413760"/>
              <a:gd name="connsiteY93" fmla="*/ 3368040 h 4518660"/>
              <a:gd name="connsiteX94" fmla="*/ 335280 w 3413760"/>
              <a:gd name="connsiteY94" fmla="*/ 3307080 h 4518660"/>
              <a:gd name="connsiteX95" fmla="*/ 327660 w 3413760"/>
              <a:gd name="connsiteY95" fmla="*/ 3200400 h 4518660"/>
              <a:gd name="connsiteX96" fmla="*/ 274320 w 3413760"/>
              <a:gd name="connsiteY96" fmla="*/ 3108960 h 4518660"/>
              <a:gd name="connsiteX97" fmla="*/ 274320 w 3413760"/>
              <a:gd name="connsiteY97" fmla="*/ 3055620 h 4518660"/>
              <a:gd name="connsiteX98" fmla="*/ 160020 w 3413760"/>
              <a:gd name="connsiteY98" fmla="*/ 2979420 h 4518660"/>
              <a:gd name="connsiteX99" fmla="*/ 198120 w 3413760"/>
              <a:gd name="connsiteY99" fmla="*/ 2903220 h 4518660"/>
              <a:gd name="connsiteX100" fmla="*/ 213360 w 3413760"/>
              <a:gd name="connsiteY100" fmla="*/ 2849880 h 4518660"/>
              <a:gd name="connsiteX101" fmla="*/ 304800 w 3413760"/>
              <a:gd name="connsiteY101" fmla="*/ 2735580 h 4518660"/>
              <a:gd name="connsiteX102" fmla="*/ 441960 w 3413760"/>
              <a:gd name="connsiteY102" fmla="*/ 2743200 h 4518660"/>
              <a:gd name="connsiteX103" fmla="*/ 488854 w 3413760"/>
              <a:gd name="connsiteY103" fmla="*/ 2691828 h 4518660"/>
              <a:gd name="connsiteX104" fmla="*/ 441960 w 3413760"/>
              <a:gd name="connsiteY104" fmla="*/ 2667000 h 4518660"/>
              <a:gd name="connsiteX105" fmla="*/ 434340 w 3413760"/>
              <a:gd name="connsiteY105" fmla="*/ 2567940 h 4518660"/>
              <a:gd name="connsiteX106" fmla="*/ 472440 w 3413760"/>
              <a:gd name="connsiteY106" fmla="*/ 2499360 h 4518660"/>
              <a:gd name="connsiteX107" fmla="*/ 632460 w 3413760"/>
              <a:gd name="connsiteY107" fmla="*/ 2476500 h 4518660"/>
              <a:gd name="connsiteX108" fmla="*/ 678180 w 3413760"/>
              <a:gd name="connsiteY108" fmla="*/ 2400300 h 4518660"/>
              <a:gd name="connsiteX109" fmla="*/ 723900 w 3413760"/>
              <a:gd name="connsiteY109" fmla="*/ 2400300 h 4518660"/>
              <a:gd name="connsiteX110" fmla="*/ 838200 w 3413760"/>
              <a:gd name="connsiteY110" fmla="*/ 2316480 h 4518660"/>
              <a:gd name="connsiteX111" fmla="*/ 853440 w 3413760"/>
              <a:gd name="connsiteY111" fmla="*/ 2240280 h 4518660"/>
              <a:gd name="connsiteX112" fmla="*/ 891540 w 3413760"/>
              <a:gd name="connsiteY112" fmla="*/ 2179320 h 4518660"/>
              <a:gd name="connsiteX113" fmla="*/ 929640 w 3413760"/>
              <a:gd name="connsiteY113" fmla="*/ 2087880 h 4518660"/>
              <a:gd name="connsiteX114" fmla="*/ 1013460 w 3413760"/>
              <a:gd name="connsiteY114" fmla="*/ 2087880 h 4518660"/>
              <a:gd name="connsiteX115" fmla="*/ 1021080 w 3413760"/>
              <a:gd name="connsiteY115" fmla="*/ 2019300 h 4518660"/>
              <a:gd name="connsiteX116" fmla="*/ 1074420 w 3413760"/>
              <a:gd name="connsiteY116" fmla="*/ 2019300 h 4518660"/>
              <a:gd name="connsiteX117" fmla="*/ 1074420 w 3413760"/>
              <a:gd name="connsiteY117" fmla="*/ 1935480 h 4518660"/>
              <a:gd name="connsiteX118" fmla="*/ 944880 w 3413760"/>
              <a:gd name="connsiteY118" fmla="*/ 1844040 h 4518660"/>
              <a:gd name="connsiteX119" fmla="*/ 792480 w 3413760"/>
              <a:gd name="connsiteY119" fmla="*/ 1691640 h 4518660"/>
              <a:gd name="connsiteX120" fmla="*/ 693420 w 3413760"/>
              <a:gd name="connsiteY120" fmla="*/ 1668780 h 4518660"/>
              <a:gd name="connsiteX121" fmla="*/ 662940 w 3413760"/>
              <a:gd name="connsiteY121" fmla="*/ 1600200 h 4518660"/>
              <a:gd name="connsiteX122" fmla="*/ 533400 w 3413760"/>
              <a:gd name="connsiteY122" fmla="*/ 1607820 h 4518660"/>
              <a:gd name="connsiteX123" fmla="*/ 502920 w 3413760"/>
              <a:gd name="connsiteY123" fmla="*/ 1668780 h 4518660"/>
              <a:gd name="connsiteX124" fmla="*/ 563880 w 3413760"/>
              <a:gd name="connsiteY124" fmla="*/ 1744980 h 4518660"/>
              <a:gd name="connsiteX125" fmla="*/ 464820 w 3413760"/>
              <a:gd name="connsiteY125" fmla="*/ 1775460 h 4518660"/>
              <a:gd name="connsiteX126" fmla="*/ 434340 w 3413760"/>
              <a:gd name="connsiteY126" fmla="*/ 1767840 h 4518660"/>
              <a:gd name="connsiteX127" fmla="*/ 396240 w 3413760"/>
              <a:gd name="connsiteY127" fmla="*/ 1813560 h 4518660"/>
              <a:gd name="connsiteX128" fmla="*/ 335280 w 3413760"/>
              <a:gd name="connsiteY128" fmla="*/ 1775460 h 4518660"/>
              <a:gd name="connsiteX129" fmla="*/ 388620 w 3413760"/>
              <a:gd name="connsiteY129" fmla="*/ 1684020 h 4518660"/>
              <a:gd name="connsiteX130" fmla="*/ 388620 w 3413760"/>
              <a:gd name="connsiteY130" fmla="*/ 1600200 h 4518660"/>
              <a:gd name="connsiteX131" fmla="*/ 495300 w 3413760"/>
              <a:gd name="connsiteY131" fmla="*/ 1524000 h 4518660"/>
              <a:gd name="connsiteX132" fmla="*/ 441960 w 3413760"/>
              <a:gd name="connsiteY132" fmla="*/ 1440180 h 4518660"/>
              <a:gd name="connsiteX133" fmla="*/ 426720 w 3413760"/>
              <a:gd name="connsiteY133" fmla="*/ 1333500 h 4518660"/>
              <a:gd name="connsiteX134" fmla="*/ 381000 w 3413760"/>
              <a:gd name="connsiteY134" fmla="*/ 1303020 h 4518660"/>
              <a:gd name="connsiteX135" fmla="*/ 403860 w 3413760"/>
              <a:gd name="connsiteY135" fmla="*/ 1211580 h 4518660"/>
              <a:gd name="connsiteX136" fmla="*/ 391608 w 3413760"/>
              <a:gd name="connsiteY136" fmla="*/ 1197102 h 4518660"/>
              <a:gd name="connsiteX137" fmla="*/ 419100 w 3413760"/>
              <a:gd name="connsiteY137" fmla="*/ 830580 h 4518660"/>
              <a:gd name="connsiteX138" fmla="*/ 328612 w 3413760"/>
              <a:gd name="connsiteY138" fmla="*/ 663892 h 4518660"/>
              <a:gd name="connsiteX139" fmla="*/ 257172 w 3413760"/>
              <a:gd name="connsiteY139" fmla="*/ 606744 h 4518660"/>
              <a:gd name="connsiteX140" fmla="*/ 171448 w 3413760"/>
              <a:gd name="connsiteY140" fmla="*/ 421004 h 4518660"/>
              <a:gd name="connsiteX141" fmla="*/ 176212 w 3413760"/>
              <a:gd name="connsiteY141" fmla="*/ 240030 h 4518660"/>
              <a:gd name="connsiteX142" fmla="*/ 104772 w 3413760"/>
              <a:gd name="connsiteY142" fmla="*/ 201930 h 4518660"/>
              <a:gd name="connsiteX143" fmla="*/ 43340 w 3413760"/>
              <a:gd name="connsiteY143" fmla="*/ 74344 h 4518660"/>
              <a:gd name="connsiteX144" fmla="*/ 49528 w 3413760"/>
              <a:gd name="connsiteY144" fmla="*/ 76200 h 4518660"/>
              <a:gd name="connsiteX145" fmla="*/ 49528 w 3413760"/>
              <a:gd name="connsiteY145" fmla="*/ 15240 h 4518660"/>
              <a:gd name="connsiteX146" fmla="*/ 110488 w 3413760"/>
              <a:gd name="connsiteY146" fmla="*/ 0 h 4518660"/>
              <a:gd name="connsiteX0" fmla="*/ 110488 w 3413760"/>
              <a:gd name="connsiteY0" fmla="*/ 0 h 4518660"/>
              <a:gd name="connsiteX1" fmla="*/ 179068 w 3413760"/>
              <a:gd name="connsiteY1" fmla="*/ 152400 h 4518660"/>
              <a:gd name="connsiteX2" fmla="*/ 255268 w 3413760"/>
              <a:gd name="connsiteY2" fmla="*/ 243840 h 4518660"/>
              <a:gd name="connsiteX3" fmla="*/ 346708 w 3413760"/>
              <a:gd name="connsiteY3" fmla="*/ 304800 h 4518660"/>
              <a:gd name="connsiteX4" fmla="*/ 407668 w 3413760"/>
              <a:gd name="connsiteY4" fmla="*/ 472440 h 4518660"/>
              <a:gd name="connsiteX5" fmla="*/ 521968 w 3413760"/>
              <a:gd name="connsiteY5" fmla="*/ 502920 h 4518660"/>
              <a:gd name="connsiteX6" fmla="*/ 529588 w 3413760"/>
              <a:gd name="connsiteY6" fmla="*/ 609600 h 4518660"/>
              <a:gd name="connsiteX7" fmla="*/ 727708 w 3413760"/>
              <a:gd name="connsiteY7" fmla="*/ 746760 h 4518660"/>
              <a:gd name="connsiteX8" fmla="*/ 781048 w 3413760"/>
              <a:gd name="connsiteY8" fmla="*/ 723900 h 4518660"/>
              <a:gd name="connsiteX9" fmla="*/ 956308 w 3413760"/>
              <a:gd name="connsiteY9" fmla="*/ 822960 h 4518660"/>
              <a:gd name="connsiteX10" fmla="*/ 1032508 w 3413760"/>
              <a:gd name="connsiteY10" fmla="*/ 822960 h 4518660"/>
              <a:gd name="connsiteX11" fmla="*/ 1116328 w 3413760"/>
              <a:gd name="connsiteY11" fmla="*/ 845820 h 4518660"/>
              <a:gd name="connsiteX12" fmla="*/ 1192528 w 3413760"/>
              <a:gd name="connsiteY12" fmla="*/ 975360 h 4518660"/>
              <a:gd name="connsiteX13" fmla="*/ 1337308 w 3413760"/>
              <a:gd name="connsiteY13" fmla="*/ 906780 h 4518660"/>
              <a:gd name="connsiteX14" fmla="*/ 1398268 w 3413760"/>
              <a:gd name="connsiteY14" fmla="*/ 914400 h 4518660"/>
              <a:gd name="connsiteX15" fmla="*/ 1482088 w 3413760"/>
              <a:gd name="connsiteY15" fmla="*/ 914400 h 4518660"/>
              <a:gd name="connsiteX16" fmla="*/ 1550668 w 3413760"/>
              <a:gd name="connsiteY16" fmla="*/ 861060 h 4518660"/>
              <a:gd name="connsiteX17" fmla="*/ 1604008 w 3413760"/>
              <a:gd name="connsiteY17" fmla="*/ 861060 h 4518660"/>
              <a:gd name="connsiteX18" fmla="*/ 1657348 w 3413760"/>
              <a:gd name="connsiteY18" fmla="*/ 883920 h 4518660"/>
              <a:gd name="connsiteX19" fmla="*/ 1764028 w 3413760"/>
              <a:gd name="connsiteY19" fmla="*/ 883920 h 4518660"/>
              <a:gd name="connsiteX20" fmla="*/ 1817368 w 3413760"/>
              <a:gd name="connsiteY20" fmla="*/ 762000 h 4518660"/>
              <a:gd name="connsiteX21" fmla="*/ 1962148 w 3413760"/>
              <a:gd name="connsiteY21" fmla="*/ 731520 h 4518660"/>
              <a:gd name="connsiteX22" fmla="*/ 2061208 w 3413760"/>
              <a:gd name="connsiteY22" fmla="*/ 731520 h 4518660"/>
              <a:gd name="connsiteX23" fmla="*/ 2129788 w 3413760"/>
              <a:gd name="connsiteY23" fmla="*/ 662940 h 4518660"/>
              <a:gd name="connsiteX24" fmla="*/ 2228848 w 3413760"/>
              <a:gd name="connsiteY24" fmla="*/ 739140 h 4518660"/>
              <a:gd name="connsiteX25" fmla="*/ 2228848 w 3413760"/>
              <a:gd name="connsiteY25" fmla="*/ 647700 h 4518660"/>
              <a:gd name="connsiteX26" fmla="*/ 2282188 w 3413760"/>
              <a:gd name="connsiteY26" fmla="*/ 548640 h 4518660"/>
              <a:gd name="connsiteX27" fmla="*/ 2556508 w 3413760"/>
              <a:gd name="connsiteY27" fmla="*/ 723900 h 4518660"/>
              <a:gd name="connsiteX28" fmla="*/ 2670808 w 3413760"/>
              <a:gd name="connsiteY28" fmla="*/ 914400 h 4518660"/>
              <a:gd name="connsiteX29" fmla="*/ 2769868 w 3413760"/>
              <a:gd name="connsiteY29" fmla="*/ 937260 h 4518660"/>
              <a:gd name="connsiteX30" fmla="*/ 2884168 w 3413760"/>
              <a:gd name="connsiteY30" fmla="*/ 982980 h 4518660"/>
              <a:gd name="connsiteX31" fmla="*/ 2922268 w 3413760"/>
              <a:gd name="connsiteY31" fmla="*/ 1066800 h 4518660"/>
              <a:gd name="connsiteX32" fmla="*/ 2937508 w 3413760"/>
              <a:gd name="connsiteY32" fmla="*/ 1135380 h 4518660"/>
              <a:gd name="connsiteX33" fmla="*/ 3181348 w 3413760"/>
              <a:gd name="connsiteY33" fmla="*/ 1333500 h 4518660"/>
              <a:gd name="connsiteX34" fmla="*/ 3249928 w 3413760"/>
              <a:gd name="connsiteY34" fmla="*/ 1348740 h 4518660"/>
              <a:gd name="connsiteX35" fmla="*/ 3356608 w 3413760"/>
              <a:gd name="connsiteY35" fmla="*/ 1348740 h 4518660"/>
              <a:gd name="connsiteX36" fmla="*/ 3330700 w 3413760"/>
              <a:gd name="connsiteY36" fmla="*/ 1333194 h 4518660"/>
              <a:gd name="connsiteX37" fmla="*/ 3360420 w 3413760"/>
              <a:gd name="connsiteY37" fmla="*/ 1341120 h 4518660"/>
              <a:gd name="connsiteX38" fmla="*/ 3413760 w 3413760"/>
              <a:gd name="connsiteY38" fmla="*/ 1371600 h 4518660"/>
              <a:gd name="connsiteX39" fmla="*/ 3390900 w 3413760"/>
              <a:gd name="connsiteY39" fmla="*/ 1478280 h 4518660"/>
              <a:gd name="connsiteX40" fmla="*/ 3360420 w 3413760"/>
              <a:gd name="connsiteY40" fmla="*/ 1516380 h 4518660"/>
              <a:gd name="connsiteX41" fmla="*/ 3322320 w 3413760"/>
              <a:gd name="connsiteY41" fmla="*/ 1516380 h 4518660"/>
              <a:gd name="connsiteX42" fmla="*/ 3284220 w 3413760"/>
              <a:gd name="connsiteY42" fmla="*/ 1455420 h 4518660"/>
              <a:gd name="connsiteX43" fmla="*/ 3230880 w 3413760"/>
              <a:gd name="connsiteY43" fmla="*/ 1455420 h 4518660"/>
              <a:gd name="connsiteX44" fmla="*/ 3162300 w 3413760"/>
              <a:gd name="connsiteY44" fmla="*/ 1470660 h 4518660"/>
              <a:gd name="connsiteX45" fmla="*/ 3086100 w 3413760"/>
              <a:gd name="connsiteY45" fmla="*/ 1524000 h 4518660"/>
              <a:gd name="connsiteX46" fmla="*/ 2979420 w 3413760"/>
              <a:gd name="connsiteY46" fmla="*/ 1546860 h 4518660"/>
              <a:gd name="connsiteX47" fmla="*/ 2956560 w 3413760"/>
              <a:gd name="connsiteY47" fmla="*/ 1524000 h 4518660"/>
              <a:gd name="connsiteX48" fmla="*/ 2849880 w 3413760"/>
              <a:gd name="connsiteY48" fmla="*/ 1516380 h 4518660"/>
              <a:gd name="connsiteX49" fmla="*/ 2674620 w 3413760"/>
              <a:gd name="connsiteY49" fmla="*/ 1577340 h 4518660"/>
              <a:gd name="connsiteX50" fmla="*/ 2499360 w 3413760"/>
              <a:gd name="connsiteY50" fmla="*/ 1722120 h 4518660"/>
              <a:gd name="connsiteX51" fmla="*/ 2186940 w 3413760"/>
              <a:gd name="connsiteY51" fmla="*/ 2065020 h 4518660"/>
              <a:gd name="connsiteX52" fmla="*/ 2042160 w 3413760"/>
              <a:gd name="connsiteY52" fmla="*/ 2263140 h 4518660"/>
              <a:gd name="connsiteX53" fmla="*/ 1943100 w 3413760"/>
              <a:gd name="connsiteY53" fmla="*/ 2613660 h 4518660"/>
              <a:gd name="connsiteX54" fmla="*/ 1943100 w 3413760"/>
              <a:gd name="connsiteY54" fmla="*/ 2880360 h 4518660"/>
              <a:gd name="connsiteX55" fmla="*/ 2019300 w 3413760"/>
              <a:gd name="connsiteY55" fmla="*/ 2994660 h 4518660"/>
              <a:gd name="connsiteX56" fmla="*/ 1973580 w 3413760"/>
              <a:gd name="connsiteY56" fmla="*/ 3063240 h 4518660"/>
              <a:gd name="connsiteX57" fmla="*/ 1950720 w 3413760"/>
              <a:gd name="connsiteY57" fmla="*/ 3307080 h 4518660"/>
              <a:gd name="connsiteX58" fmla="*/ 1905000 w 3413760"/>
              <a:gd name="connsiteY58" fmla="*/ 3444240 h 4518660"/>
              <a:gd name="connsiteX59" fmla="*/ 1798320 w 3413760"/>
              <a:gd name="connsiteY59" fmla="*/ 3451860 h 4518660"/>
              <a:gd name="connsiteX60" fmla="*/ 1760220 w 3413760"/>
              <a:gd name="connsiteY60" fmla="*/ 3535680 h 4518660"/>
              <a:gd name="connsiteX61" fmla="*/ 1638300 w 3413760"/>
              <a:gd name="connsiteY61" fmla="*/ 3573780 h 4518660"/>
              <a:gd name="connsiteX62" fmla="*/ 1600200 w 3413760"/>
              <a:gd name="connsiteY62" fmla="*/ 3627120 h 4518660"/>
              <a:gd name="connsiteX63" fmla="*/ 1516380 w 3413760"/>
              <a:gd name="connsiteY63" fmla="*/ 3634740 h 4518660"/>
              <a:gd name="connsiteX64" fmla="*/ 1485900 w 3413760"/>
              <a:gd name="connsiteY64" fmla="*/ 3688080 h 4518660"/>
              <a:gd name="connsiteX65" fmla="*/ 1371600 w 3413760"/>
              <a:gd name="connsiteY65" fmla="*/ 3710940 h 4518660"/>
              <a:gd name="connsiteX66" fmla="*/ 1341120 w 3413760"/>
              <a:gd name="connsiteY66" fmla="*/ 3680460 h 4518660"/>
              <a:gd name="connsiteX67" fmla="*/ 1226820 w 3413760"/>
              <a:gd name="connsiteY67" fmla="*/ 3665220 h 4518660"/>
              <a:gd name="connsiteX68" fmla="*/ 1066800 w 3413760"/>
              <a:gd name="connsiteY68" fmla="*/ 3710940 h 4518660"/>
              <a:gd name="connsiteX69" fmla="*/ 1066800 w 3413760"/>
              <a:gd name="connsiteY69" fmla="*/ 3802380 h 4518660"/>
              <a:gd name="connsiteX70" fmla="*/ 960120 w 3413760"/>
              <a:gd name="connsiteY70" fmla="*/ 3909060 h 4518660"/>
              <a:gd name="connsiteX71" fmla="*/ 815340 w 3413760"/>
              <a:gd name="connsiteY71" fmla="*/ 3954780 h 4518660"/>
              <a:gd name="connsiteX72" fmla="*/ 662940 w 3413760"/>
              <a:gd name="connsiteY72" fmla="*/ 4130040 h 4518660"/>
              <a:gd name="connsiteX73" fmla="*/ 624840 w 3413760"/>
              <a:gd name="connsiteY73" fmla="*/ 4366260 h 4518660"/>
              <a:gd name="connsiteX74" fmla="*/ 525780 w 3413760"/>
              <a:gd name="connsiteY74" fmla="*/ 4503420 h 4518660"/>
              <a:gd name="connsiteX75" fmla="*/ 403860 w 3413760"/>
              <a:gd name="connsiteY75" fmla="*/ 4518660 h 4518660"/>
              <a:gd name="connsiteX76" fmla="*/ 198120 w 3413760"/>
              <a:gd name="connsiteY76" fmla="*/ 4465320 h 4518660"/>
              <a:gd name="connsiteX77" fmla="*/ 198120 w 3413760"/>
              <a:gd name="connsiteY77" fmla="*/ 4358640 h 4518660"/>
              <a:gd name="connsiteX78" fmla="*/ 60960 w 3413760"/>
              <a:gd name="connsiteY78" fmla="*/ 4312920 h 4518660"/>
              <a:gd name="connsiteX79" fmla="*/ 0 w 3413760"/>
              <a:gd name="connsiteY79" fmla="*/ 4267200 h 4518660"/>
              <a:gd name="connsiteX80" fmla="*/ 0 w 3413760"/>
              <a:gd name="connsiteY80" fmla="*/ 4221480 h 4518660"/>
              <a:gd name="connsiteX81" fmla="*/ 99060 w 3413760"/>
              <a:gd name="connsiteY81" fmla="*/ 4229100 h 4518660"/>
              <a:gd name="connsiteX82" fmla="*/ 175260 w 3413760"/>
              <a:gd name="connsiteY82" fmla="*/ 4206240 h 4518660"/>
              <a:gd name="connsiteX83" fmla="*/ 205740 w 3413760"/>
              <a:gd name="connsiteY83" fmla="*/ 4175760 h 4518660"/>
              <a:gd name="connsiteX84" fmla="*/ 297180 w 3413760"/>
              <a:gd name="connsiteY84" fmla="*/ 4175760 h 4518660"/>
              <a:gd name="connsiteX85" fmla="*/ 297180 w 3413760"/>
              <a:gd name="connsiteY85" fmla="*/ 4099560 h 4518660"/>
              <a:gd name="connsiteX86" fmla="*/ 205740 w 3413760"/>
              <a:gd name="connsiteY86" fmla="*/ 4000500 h 4518660"/>
              <a:gd name="connsiteX87" fmla="*/ 198120 w 3413760"/>
              <a:gd name="connsiteY87" fmla="*/ 3886200 h 4518660"/>
              <a:gd name="connsiteX88" fmla="*/ 236220 w 3413760"/>
              <a:gd name="connsiteY88" fmla="*/ 3802380 h 4518660"/>
              <a:gd name="connsiteX89" fmla="*/ 198120 w 3413760"/>
              <a:gd name="connsiteY89" fmla="*/ 3733800 h 4518660"/>
              <a:gd name="connsiteX90" fmla="*/ 213360 w 3413760"/>
              <a:gd name="connsiteY90" fmla="*/ 3657600 h 4518660"/>
              <a:gd name="connsiteX91" fmla="*/ 205740 w 3413760"/>
              <a:gd name="connsiteY91" fmla="*/ 3611880 h 4518660"/>
              <a:gd name="connsiteX92" fmla="*/ 182880 w 3413760"/>
              <a:gd name="connsiteY92" fmla="*/ 3489960 h 4518660"/>
              <a:gd name="connsiteX93" fmla="*/ 205740 w 3413760"/>
              <a:gd name="connsiteY93" fmla="*/ 3368040 h 4518660"/>
              <a:gd name="connsiteX94" fmla="*/ 335280 w 3413760"/>
              <a:gd name="connsiteY94" fmla="*/ 3307080 h 4518660"/>
              <a:gd name="connsiteX95" fmla="*/ 327660 w 3413760"/>
              <a:gd name="connsiteY95" fmla="*/ 3200400 h 4518660"/>
              <a:gd name="connsiteX96" fmla="*/ 274320 w 3413760"/>
              <a:gd name="connsiteY96" fmla="*/ 3108960 h 4518660"/>
              <a:gd name="connsiteX97" fmla="*/ 274320 w 3413760"/>
              <a:gd name="connsiteY97" fmla="*/ 3055620 h 4518660"/>
              <a:gd name="connsiteX98" fmla="*/ 160020 w 3413760"/>
              <a:gd name="connsiteY98" fmla="*/ 2979420 h 4518660"/>
              <a:gd name="connsiteX99" fmla="*/ 198120 w 3413760"/>
              <a:gd name="connsiteY99" fmla="*/ 2903220 h 4518660"/>
              <a:gd name="connsiteX100" fmla="*/ 213360 w 3413760"/>
              <a:gd name="connsiteY100" fmla="*/ 2849880 h 4518660"/>
              <a:gd name="connsiteX101" fmla="*/ 304800 w 3413760"/>
              <a:gd name="connsiteY101" fmla="*/ 2735580 h 4518660"/>
              <a:gd name="connsiteX102" fmla="*/ 430053 w 3413760"/>
              <a:gd name="connsiteY102" fmla="*/ 2738437 h 4518660"/>
              <a:gd name="connsiteX103" fmla="*/ 488854 w 3413760"/>
              <a:gd name="connsiteY103" fmla="*/ 2691828 h 4518660"/>
              <a:gd name="connsiteX104" fmla="*/ 441960 w 3413760"/>
              <a:gd name="connsiteY104" fmla="*/ 2667000 h 4518660"/>
              <a:gd name="connsiteX105" fmla="*/ 434340 w 3413760"/>
              <a:gd name="connsiteY105" fmla="*/ 2567940 h 4518660"/>
              <a:gd name="connsiteX106" fmla="*/ 472440 w 3413760"/>
              <a:gd name="connsiteY106" fmla="*/ 2499360 h 4518660"/>
              <a:gd name="connsiteX107" fmla="*/ 632460 w 3413760"/>
              <a:gd name="connsiteY107" fmla="*/ 2476500 h 4518660"/>
              <a:gd name="connsiteX108" fmla="*/ 678180 w 3413760"/>
              <a:gd name="connsiteY108" fmla="*/ 2400300 h 4518660"/>
              <a:gd name="connsiteX109" fmla="*/ 723900 w 3413760"/>
              <a:gd name="connsiteY109" fmla="*/ 2400300 h 4518660"/>
              <a:gd name="connsiteX110" fmla="*/ 838200 w 3413760"/>
              <a:gd name="connsiteY110" fmla="*/ 2316480 h 4518660"/>
              <a:gd name="connsiteX111" fmla="*/ 853440 w 3413760"/>
              <a:gd name="connsiteY111" fmla="*/ 2240280 h 4518660"/>
              <a:gd name="connsiteX112" fmla="*/ 891540 w 3413760"/>
              <a:gd name="connsiteY112" fmla="*/ 2179320 h 4518660"/>
              <a:gd name="connsiteX113" fmla="*/ 929640 w 3413760"/>
              <a:gd name="connsiteY113" fmla="*/ 2087880 h 4518660"/>
              <a:gd name="connsiteX114" fmla="*/ 1013460 w 3413760"/>
              <a:gd name="connsiteY114" fmla="*/ 2087880 h 4518660"/>
              <a:gd name="connsiteX115" fmla="*/ 1021080 w 3413760"/>
              <a:gd name="connsiteY115" fmla="*/ 2019300 h 4518660"/>
              <a:gd name="connsiteX116" fmla="*/ 1074420 w 3413760"/>
              <a:gd name="connsiteY116" fmla="*/ 2019300 h 4518660"/>
              <a:gd name="connsiteX117" fmla="*/ 1074420 w 3413760"/>
              <a:gd name="connsiteY117" fmla="*/ 1935480 h 4518660"/>
              <a:gd name="connsiteX118" fmla="*/ 944880 w 3413760"/>
              <a:gd name="connsiteY118" fmla="*/ 1844040 h 4518660"/>
              <a:gd name="connsiteX119" fmla="*/ 792480 w 3413760"/>
              <a:gd name="connsiteY119" fmla="*/ 1691640 h 4518660"/>
              <a:gd name="connsiteX120" fmla="*/ 693420 w 3413760"/>
              <a:gd name="connsiteY120" fmla="*/ 1668780 h 4518660"/>
              <a:gd name="connsiteX121" fmla="*/ 662940 w 3413760"/>
              <a:gd name="connsiteY121" fmla="*/ 1600200 h 4518660"/>
              <a:gd name="connsiteX122" fmla="*/ 533400 w 3413760"/>
              <a:gd name="connsiteY122" fmla="*/ 1607820 h 4518660"/>
              <a:gd name="connsiteX123" fmla="*/ 502920 w 3413760"/>
              <a:gd name="connsiteY123" fmla="*/ 1668780 h 4518660"/>
              <a:gd name="connsiteX124" fmla="*/ 563880 w 3413760"/>
              <a:gd name="connsiteY124" fmla="*/ 1744980 h 4518660"/>
              <a:gd name="connsiteX125" fmla="*/ 464820 w 3413760"/>
              <a:gd name="connsiteY125" fmla="*/ 1775460 h 4518660"/>
              <a:gd name="connsiteX126" fmla="*/ 434340 w 3413760"/>
              <a:gd name="connsiteY126" fmla="*/ 1767840 h 4518660"/>
              <a:gd name="connsiteX127" fmla="*/ 396240 w 3413760"/>
              <a:gd name="connsiteY127" fmla="*/ 1813560 h 4518660"/>
              <a:gd name="connsiteX128" fmla="*/ 335280 w 3413760"/>
              <a:gd name="connsiteY128" fmla="*/ 1775460 h 4518660"/>
              <a:gd name="connsiteX129" fmla="*/ 388620 w 3413760"/>
              <a:gd name="connsiteY129" fmla="*/ 1684020 h 4518660"/>
              <a:gd name="connsiteX130" fmla="*/ 388620 w 3413760"/>
              <a:gd name="connsiteY130" fmla="*/ 1600200 h 4518660"/>
              <a:gd name="connsiteX131" fmla="*/ 495300 w 3413760"/>
              <a:gd name="connsiteY131" fmla="*/ 1524000 h 4518660"/>
              <a:gd name="connsiteX132" fmla="*/ 441960 w 3413760"/>
              <a:gd name="connsiteY132" fmla="*/ 1440180 h 4518660"/>
              <a:gd name="connsiteX133" fmla="*/ 426720 w 3413760"/>
              <a:gd name="connsiteY133" fmla="*/ 1333500 h 4518660"/>
              <a:gd name="connsiteX134" fmla="*/ 381000 w 3413760"/>
              <a:gd name="connsiteY134" fmla="*/ 1303020 h 4518660"/>
              <a:gd name="connsiteX135" fmla="*/ 403860 w 3413760"/>
              <a:gd name="connsiteY135" fmla="*/ 1211580 h 4518660"/>
              <a:gd name="connsiteX136" fmla="*/ 391608 w 3413760"/>
              <a:gd name="connsiteY136" fmla="*/ 1197102 h 4518660"/>
              <a:gd name="connsiteX137" fmla="*/ 419100 w 3413760"/>
              <a:gd name="connsiteY137" fmla="*/ 830580 h 4518660"/>
              <a:gd name="connsiteX138" fmla="*/ 328612 w 3413760"/>
              <a:gd name="connsiteY138" fmla="*/ 663892 h 4518660"/>
              <a:gd name="connsiteX139" fmla="*/ 257172 w 3413760"/>
              <a:gd name="connsiteY139" fmla="*/ 606744 h 4518660"/>
              <a:gd name="connsiteX140" fmla="*/ 171448 w 3413760"/>
              <a:gd name="connsiteY140" fmla="*/ 421004 h 4518660"/>
              <a:gd name="connsiteX141" fmla="*/ 176212 w 3413760"/>
              <a:gd name="connsiteY141" fmla="*/ 240030 h 4518660"/>
              <a:gd name="connsiteX142" fmla="*/ 104772 w 3413760"/>
              <a:gd name="connsiteY142" fmla="*/ 201930 h 4518660"/>
              <a:gd name="connsiteX143" fmla="*/ 43340 w 3413760"/>
              <a:gd name="connsiteY143" fmla="*/ 74344 h 4518660"/>
              <a:gd name="connsiteX144" fmla="*/ 49528 w 3413760"/>
              <a:gd name="connsiteY144" fmla="*/ 76200 h 4518660"/>
              <a:gd name="connsiteX145" fmla="*/ 49528 w 3413760"/>
              <a:gd name="connsiteY145" fmla="*/ 15240 h 4518660"/>
              <a:gd name="connsiteX146" fmla="*/ 110488 w 3413760"/>
              <a:gd name="connsiteY146" fmla="*/ 0 h 4518660"/>
              <a:gd name="connsiteX0" fmla="*/ 110488 w 3413760"/>
              <a:gd name="connsiteY0" fmla="*/ 0 h 4518660"/>
              <a:gd name="connsiteX1" fmla="*/ 179068 w 3413760"/>
              <a:gd name="connsiteY1" fmla="*/ 152400 h 4518660"/>
              <a:gd name="connsiteX2" fmla="*/ 255268 w 3413760"/>
              <a:gd name="connsiteY2" fmla="*/ 243840 h 4518660"/>
              <a:gd name="connsiteX3" fmla="*/ 346708 w 3413760"/>
              <a:gd name="connsiteY3" fmla="*/ 304800 h 4518660"/>
              <a:gd name="connsiteX4" fmla="*/ 407668 w 3413760"/>
              <a:gd name="connsiteY4" fmla="*/ 472440 h 4518660"/>
              <a:gd name="connsiteX5" fmla="*/ 521968 w 3413760"/>
              <a:gd name="connsiteY5" fmla="*/ 502920 h 4518660"/>
              <a:gd name="connsiteX6" fmla="*/ 529588 w 3413760"/>
              <a:gd name="connsiteY6" fmla="*/ 609600 h 4518660"/>
              <a:gd name="connsiteX7" fmla="*/ 727708 w 3413760"/>
              <a:gd name="connsiteY7" fmla="*/ 746760 h 4518660"/>
              <a:gd name="connsiteX8" fmla="*/ 781048 w 3413760"/>
              <a:gd name="connsiteY8" fmla="*/ 723900 h 4518660"/>
              <a:gd name="connsiteX9" fmla="*/ 956308 w 3413760"/>
              <a:gd name="connsiteY9" fmla="*/ 822960 h 4518660"/>
              <a:gd name="connsiteX10" fmla="*/ 1032508 w 3413760"/>
              <a:gd name="connsiteY10" fmla="*/ 822960 h 4518660"/>
              <a:gd name="connsiteX11" fmla="*/ 1116328 w 3413760"/>
              <a:gd name="connsiteY11" fmla="*/ 845820 h 4518660"/>
              <a:gd name="connsiteX12" fmla="*/ 1192528 w 3413760"/>
              <a:gd name="connsiteY12" fmla="*/ 975360 h 4518660"/>
              <a:gd name="connsiteX13" fmla="*/ 1337308 w 3413760"/>
              <a:gd name="connsiteY13" fmla="*/ 906780 h 4518660"/>
              <a:gd name="connsiteX14" fmla="*/ 1398268 w 3413760"/>
              <a:gd name="connsiteY14" fmla="*/ 914400 h 4518660"/>
              <a:gd name="connsiteX15" fmla="*/ 1482088 w 3413760"/>
              <a:gd name="connsiteY15" fmla="*/ 914400 h 4518660"/>
              <a:gd name="connsiteX16" fmla="*/ 1550668 w 3413760"/>
              <a:gd name="connsiteY16" fmla="*/ 861060 h 4518660"/>
              <a:gd name="connsiteX17" fmla="*/ 1604008 w 3413760"/>
              <a:gd name="connsiteY17" fmla="*/ 861060 h 4518660"/>
              <a:gd name="connsiteX18" fmla="*/ 1657348 w 3413760"/>
              <a:gd name="connsiteY18" fmla="*/ 883920 h 4518660"/>
              <a:gd name="connsiteX19" fmla="*/ 1764028 w 3413760"/>
              <a:gd name="connsiteY19" fmla="*/ 883920 h 4518660"/>
              <a:gd name="connsiteX20" fmla="*/ 1817368 w 3413760"/>
              <a:gd name="connsiteY20" fmla="*/ 762000 h 4518660"/>
              <a:gd name="connsiteX21" fmla="*/ 1962148 w 3413760"/>
              <a:gd name="connsiteY21" fmla="*/ 731520 h 4518660"/>
              <a:gd name="connsiteX22" fmla="*/ 2061208 w 3413760"/>
              <a:gd name="connsiteY22" fmla="*/ 731520 h 4518660"/>
              <a:gd name="connsiteX23" fmla="*/ 2129788 w 3413760"/>
              <a:gd name="connsiteY23" fmla="*/ 662940 h 4518660"/>
              <a:gd name="connsiteX24" fmla="*/ 2228848 w 3413760"/>
              <a:gd name="connsiteY24" fmla="*/ 739140 h 4518660"/>
              <a:gd name="connsiteX25" fmla="*/ 2228848 w 3413760"/>
              <a:gd name="connsiteY25" fmla="*/ 647700 h 4518660"/>
              <a:gd name="connsiteX26" fmla="*/ 2282188 w 3413760"/>
              <a:gd name="connsiteY26" fmla="*/ 548640 h 4518660"/>
              <a:gd name="connsiteX27" fmla="*/ 2556508 w 3413760"/>
              <a:gd name="connsiteY27" fmla="*/ 723900 h 4518660"/>
              <a:gd name="connsiteX28" fmla="*/ 2670808 w 3413760"/>
              <a:gd name="connsiteY28" fmla="*/ 914400 h 4518660"/>
              <a:gd name="connsiteX29" fmla="*/ 2769868 w 3413760"/>
              <a:gd name="connsiteY29" fmla="*/ 937260 h 4518660"/>
              <a:gd name="connsiteX30" fmla="*/ 2884168 w 3413760"/>
              <a:gd name="connsiteY30" fmla="*/ 982980 h 4518660"/>
              <a:gd name="connsiteX31" fmla="*/ 2922268 w 3413760"/>
              <a:gd name="connsiteY31" fmla="*/ 1066800 h 4518660"/>
              <a:gd name="connsiteX32" fmla="*/ 2937508 w 3413760"/>
              <a:gd name="connsiteY32" fmla="*/ 1135380 h 4518660"/>
              <a:gd name="connsiteX33" fmla="*/ 3181348 w 3413760"/>
              <a:gd name="connsiteY33" fmla="*/ 1333500 h 4518660"/>
              <a:gd name="connsiteX34" fmla="*/ 3249928 w 3413760"/>
              <a:gd name="connsiteY34" fmla="*/ 1348740 h 4518660"/>
              <a:gd name="connsiteX35" fmla="*/ 3356608 w 3413760"/>
              <a:gd name="connsiteY35" fmla="*/ 1348740 h 4518660"/>
              <a:gd name="connsiteX36" fmla="*/ 3360420 w 3413760"/>
              <a:gd name="connsiteY36" fmla="*/ 1341120 h 4518660"/>
              <a:gd name="connsiteX37" fmla="*/ 3413760 w 3413760"/>
              <a:gd name="connsiteY37" fmla="*/ 1371600 h 4518660"/>
              <a:gd name="connsiteX38" fmla="*/ 3390900 w 3413760"/>
              <a:gd name="connsiteY38" fmla="*/ 1478280 h 4518660"/>
              <a:gd name="connsiteX39" fmla="*/ 3360420 w 3413760"/>
              <a:gd name="connsiteY39" fmla="*/ 1516380 h 4518660"/>
              <a:gd name="connsiteX40" fmla="*/ 3322320 w 3413760"/>
              <a:gd name="connsiteY40" fmla="*/ 1516380 h 4518660"/>
              <a:gd name="connsiteX41" fmla="*/ 3284220 w 3413760"/>
              <a:gd name="connsiteY41" fmla="*/ 1455420 h 4518660"/>
              <a:gd name="connsiteX42" fmla="*/ 3230880 w 3413760"/>
              <a:gd name="connsiteY42" fmla="*/ 1455420 h 4518660"/>
              <a:gd name="connsiteX43" fmla="*/ 3162300 w 3413760"/>
              <a:gd name="connsiteY43" fmla="*/ 1470660 h 4518660"/>
              <a:gd name="connsiteX44" fmla="*/ 3086100 w 3413760"/>
              <a:gd name="connsiteY44" fmla="*/ 1524000 h 4518660"/>
              <a:gd name="connsiteX45" fmla="*/ 2979420 w 3413760"/>
              <a:gd name="connsiteY45" fmla="*/ 1546860 h 4518660"/>
              <a:gd name="connsiteX46" fmla="*/ 2956560 w 3413760"/>
              <a:gd name="connsiteY46" fmla="*/ 1524000 h 4518660"/>
              <a:gd name="connsiteX47" fmla="*/ 2849880 w 3413760"/>
              <a:gd name="connsiteY47" fmla="*/ 1516380 h 4518660"/>
              <a:gd name="connsiteX48" fmla="*/ 2674620 w 3413760"/>
              <a:gd name="connsiteY48" fmla="*/ 1577340 h 4518660"/>
              <a:gd name="connsiteX49" fmla="*/ 2499360 w 3413760"/>
              <a:gd name="connsiteY49" fmla="*/ 1722120 h 4518660"/>
              <a:gd name="connsiteX50" fmla="*/ 2186940 w 3413760"/>
              <a:gd name="connsiteY50" fmla="*/ 2065020 h 4518660"/>
              <a:gd name="connsiteX51" fmla="*/ 2042160 w 3413760"/>
              <a:gd name="connsiteY51" fmla="*/ 2263140 h 4518660"/>
              <a:gd name="connsiteX52" fmla="*/ 1943100 w 3413760"/>
              <a:gd name="connsiteY52" fmla="*/ 2613660 h 4518660"/>
              <a:gd name="connsiteX53" fmla="*/ 1943100 w 3413760"/>
              <a:gd name="connsiteY53" fmla="*/ 2880360 h 4518660"/>
              <a:gd name="connsiteX54" fmla="*/ 2019300 w 3413760"/>
              <a:gd name="connsiteY54" fmla="*/ 2994660 h 4518660"/>
              <a:gd name="connsiteX55" fmla="*/ 1973580 w 3413760"/>
              <a:gd name="connsiteY55" fmla="*/ 3063240 h 4518660"/>
              <a:gd name="connsiteX56" fmla="*/ 1950720 w 3413760"/>
              <a:gd name="connsiteY56" fmla="*/ 3307080 h 4518660"/>
              <a:gd name="connsiteX57" fmla="*/ 1905000 w 3413760"/>
              <a:gd name="connsiteY57" fmla="*/ 3444240 h 4518660"/>
              <a:gd name="connsiteX58" fmla="*/ 1798320 w 3413760"/>
              <a:gd name="connsiteY58" fmla="*/ 3451860 h 4518660"/>
              <a:gd name="connsiteX59" fmla="*/ 1760220 w 3413760"/>
              <a:gd name="connsiteY59" fmla="*/ 3535680 h 4518660"/>
              <a:gd name="connsiteX60" fmla="*/ 1638300 w 3413760"/>
              <a:gd name="connsiteY60" fmla="*/ 3573780 h 4518660"/>
              <a:gd name="connsiteX61" fmla="*/ 1600200 w 3413760"/>
              <a:gd name="connsiteY61" fmla="*/ 3627120 h 4518660"/>
              <a:gd name="connsiteX62" fmla="*/ 1516380 w 3413760"/>
              <a:gd name="connsiteY62" fmla="*/ 3634740 h 4518660"/>
              <a:gd name="connsiteX63" fmla="*/ 1485900 w 3413760"/>
              <a:gd name="connsiteY63" fmla="*/ 3688080 h 4518660"/>
              <a:gd name="connsiteX64" fmla="*/ 1371600 w 3413760"/>
              <a:gd name="connsiteY64" fmla="*/ 3710940 h 4518660"/>
              <a:gd name="connsiteX65" fmla="*/ 1341120 w 3413760"/>
              <a:gd name="connsiteY65" fmla="*/ 3680460 h 4518660"/>
              <a:gd name="connsiteX66" fmla="*/ 1226820 w 3413760"/>
              <a:gd name="connsiteY66" fmla="*/ 3665220 h 4518660"/>
              <a:gd name="connsiteX67" fmla="*/ 1066800 w 3413760"/>
              <a:gd name="connsiteY67" fmla="*/ 3710940 h 4518660"/>
              <a:gd name="connsiteX68" fmla="*/ 1066800 w 3413760"/>
              <a:gd name="connsiteY68" fmla="*/ 3802380 h 4518660"/>
              <a:gd name="connsiteX69" fmla="*/ 960120 w 3413760"/>
              <a:gd name="connsiteY69" fmla="*/ 3909060 h 4518660"/>
              <a:gd name="connsiteX70" fmla="*/ 815340 w 3413760"/>
              <a:gd name="connsiteY70" fmla="*/ 3954780 h 4518660"/>
              <a:gd name="connsiteX71" fmla="*/ 662940 w 3413760"/>
              <a:gd name="connsiteY71" fmla="*/ 4130040 h 4518660"/>
              <a:gd name="connsiteX72" fmla="*/ 624840 w 3413760"/>
              <a:gd name="connsiteY72" fmla="*/ 4366260 h 4518660"/>
              <a:gd name="connsiteX73" fmla="*/ 525780 w 3413760"/>
              <a:gd name="connsiteY73" fmla="*/ 4503420 h 4518660"/>
              <a:gd name="connsiteX74" fmla="*/ 403860 w 3413760"/>
              <a:gd name="connsiteY74" fmla="*/ 4518660 h 4518660"/>
              <a:gd name="connsiteX75" fmla="*/ 198120 w 3413760"/>
              <a:gd name="connsiteY75" fmla="*/ 4465320 h 4518660"/>
              <a:gd name="connsiteX76" fmla="*/ 198120 w 3413760"/>
              <a:gd name="connsiteY76" fmla="*/ 4358640 h 4518660"/>
              <a:gd name="connsiteX77" fmla="*/ 60960 w 3413760"/>
              <a:gd name="connsiteY77" fmla="*/ 4312920 h 4518660"/>
              <a:gd name="connsiteX78" fmla="*/ 0 w 3413760"/>
              <a:gd name="connsiteY78" fmla="*/ 4267200 h 4518660"/>
              <a:gd name="connsiteX79" fmla="*/ 0 w 3413760"/>
              <a:gd name="connsiteY79" fmla="*/ 4221480 h 4518660"/>
              <a:gd name="connsiteX80" fmla="*/ 99060 w 3413760"/>
              <a:gd name="connsiteY80" fmla="*/ 4229100 h 4518660"/>
              <a:gd name="connsiteX81" fmla="*/ 175260 w 3413760"/>
              <a:gd name="connsiteY81" fmla="*/ 4206240 h 4518660"/>
              <a:gd name="connsiteX82" fmla="*/ 205740 w 3413760"/>
              <a:gd name="connsiteY82" fmla="*/ 4175760 h 4518660"/>
              <a:gd name="connsiteX83" fmla="*/ 297180 w 3413760"/>
              <a:gd name="connsiteY83" fmla="*/ 4175760 h 4518660"/>
              <a:gd name="connsiteX84" fmla="*/ 297180 w 3413760"/>
              <a:gd name="connsiteY84" fmla="*/ 4099560 h 4518660"/>
              <a:gd name="connsiteX85" fmla="*/ 205740 w 3413760"/>
              <a:gd name="connsiteY85" fmla="*/ 4000500 h 4518660"/>
              <a:gd name="connsiteX86" fmla="*/ 198120 w 3413760"/>
              <a:gd name="connsiteY86" fmla="*/ 3886200 h 4518660"/>
              <a:gd name="connsiteX87" fmla="*/ 236220 w 3413760"/>
              <a:gd name="connsiteY87" fmla="*/ 3802380 h 4518660"/>
              <a:gd name="connsiteX88" fmla="*/ 198120 w 3413760"/>
              <a:gd name="connsiteY88" fmla="*/ 3733800 h 4518660"/>
              <a:gd name="connsiteX89" fmla="*/ 213360 w 3413760"/>
              <a:gd name="connsiteY89" fmla="*/ 3657600 h 4518660"/>
              <a:gd name="connsiteX90" fmla="*/ 205740 w 3413760"/>
              <a:gd name="connsiteY90" fmla="*/ 3611880 h 4518660"/>
              <a:gd name="connsiteX91" fmla="*/ 182880 w 3413760"/>
              <a:gd name="connsiteY91" fmla="*/ 3489960 h 4518660"/>
              <a:gd name="connsiteX92" fmla="*/ 205740 w 3413760"/>
              <a:gd name="connsiteY92" fmla="*/ 3368040 h 4518660"/>
              <a:gd name="connsiteX93" fmla="*/ 335280 w 3413760"/>
              <a:gd name="connsiteY93" fmla="*/ 3307080 h 4518660"/>
              <a:gd name="connsiteX94" fmla="*/ 327660 w 3413760"/>
              <a:gd name="connsiteY94" fmla="*/ 3200400 h 4518660"/>
              <a:gd name="connsiteX95" fmla="*/ 274320 w 3413760"/>
              <a:gd name="connsiteY95" fmla="*/ 3108960 h 4518660"/>
              <a:gd name="connsiteX96" fmla="*/ 274320 w 3413760"/>
              <a:gd name="connsiteY96" fmla="*/ 3055620 h 4518660"/>
              <a:gd name="connsiteX97" fmla="*/ 160020 w 3413760"/>
              <a:gd name="connsiteY97" fmla="*/ 2979420 h 4518660"/>
              <a:gd name="connsiteX98" fmla="*/ 198120 w 3413760"/>
              <a:gd name="connsiteY98" fmla="*/ 2903220 h 4518660"/>
              <a:gd name="connsiteX99" fmla="*/ 213360 w 3413760"/>
              <a:gd name="connsiteY99" fmla="*/ 2849880 h 4518660"/>
              <a:gd name="connsiteX100" fmla="*/ 304800 w 3413760"/>
              <a:gd name="connsiteY100" fmla="*/ 2735580 h 4518660"/>
              <a:gd name="connsiteX101" fmla="*/ 430053 w 3413760"/>
              <a:gd name="connsiteY101" fmla="*/ 2738437 h 4518660"/>
              <a:gd name="connsiteX102" fmla="*/ 488854 w 3413760"/>
              <a:gd name="connsiteY102" fmla="*/ 2691828 h 4518660"/>
              <a:gd name="connsiteX103" fmla="*/ 441960 w 3413760"/>
              <a:gd name="connsiteY103" fmla="*/ 2667000 h 4518660"/>
              <a:gd name="connsiteX104" fmla="*/ 434340 w 3413760"/>
              <a:gd name="connsiteY104" fmla="*/ 2567940 h 4518660"/>
              <a:gd name="connsiteX105" fmla="*/ 472440 w 3413760"/>
              <a:gd name="connsiteY105" fmla="*/ 2499360 h 4518660"/>
              <a:gd name="connsiteX106" fmla="*/ 632460 w 3413760"/>
              <a:gd name="connsiteY106" fmla="*/ 2476500 h 4518660"/>
              <a:gd name="connsiteX107" fmla="*/ 678180 w 3413760"/>
              <a:gd name="connsiteY107" fmla="*/ 2400300 h 4518660"/>
              <a:gd name="connsiteX108" fmla="*/ 723900 w 3413760"/>
              <a:gd name="connsiteY108" fmla="*/ 2400300 h 4518660"/>
              <a:gd name="connsiteX109" fmla="*/ 838200 w 3413760"/>
              <a:gd name="connsiteY109" fmla="*/ 2316480 h 4518660"/>
              <a:gd name="connsiteX110" fmla="*/ 853440 w 3413760"/>
              <a:gd name="connsiteY110" fmla="*/ 2240280 h 4518660"/>
              <a:gd name="connsiteX111" fmla="*/ 891540 w 3413760"/>
              <a:gd name="connsiteY111" fmla="*/ 2179320 h 4518660"/>
              <a:gd name="connsiteX112" fmla="*/ 929640 w 3413760"/>
              <a:gd name="connsiteY112" fmla="*/ 2087880 h 4518660"/>
              <a:gd name="connsiteX113" fmla="*/ 1013460 w 3413760"/>
              <a:gd name="connsiteY113" fmla="*/ 2087880 h 4518660"/>
              <a:gd name="connsiteX114" fmla="*/ 1021080 w 3413760"/>
              <a:gd name="connsiteY114" fmla="*/ 2019300 h 4518660"/>
              <a:gd name="connsiteX115" fmla="*/ 1074420 w 3413760"/>
              <a:gd name="connsiteY115" fmla="*/ 2019300 h 4518660"/>
              <a:gd name="connsiteX116" fmla="*/ 1074420 w 3413760"/>
              <a:gd name="connsiteY116" fmla="*/ 1935480 h 4518660"/>
              <a:gd name="connsiteX117" fmla="*/ 944880 w 3413760"/>
              <a:gd name="connsiteY117" fmla="*/ 1844040 h 4518660"/>
              <a:gd name="connsiteX118" fmla="*/ 792480 w 3413760"/>
              <a:gd name="connsiteY118" fmla="*/ 1691640 h 4518660"/>
              <a:gd name="connsiteX119" fmla="*/ 693420 w 3413760"/>
              <a:gd name="connsiteY119" fmla="*/ 1668780 h 4518660"/>
              <a:gd name="connsiteX120" fmla="*/ 662940 w 3413760"/>
              <a:gd name="connsiteY120" fmla="*/ 1600200 h 4518660"/>
              <a:gd name="connsiteX121" fmla="*/ 533400 w 3413760"/>
              <a:gd name="connsiteY121" fmla="*/ 1607820 h 4518660"/>
              <a:gd name="connsiteX122" fmla="*/ 502920 w 3413760"/>
              <a:gd name="connsiteY122" fmla="*/ 1668780 h 4518660"/>
              <a:gd name="connsiteX123" fmla="*/ 563880 w 3413760"/>
              <a:gd name="connsiteY123" fmla="*/ 1744980 h 4518660"/>
              <a:gd name="connsiteX124" fmla="*/ 464820 w 3413760"/>
              <a:gd name="connsiteY124" fmla="*/ 1775460 h 4518660"/>
              <a:gd name="connsiteX125" fmla="*/ 434340 w 3413760"/>
              <a:gd name="connsiteY125" fmla="*/ 1767840 h 4518660"/>
              <a:gd name="connsiteX126" fmla="*/ 396240 w 3413760"/>
              <a:gd name="connsiteY126" fmla="*/ 1813560 h 4518660"/>
              <a:gd name="connsiteX127" fmla="*/ 335280 w 3413760"/>
              <a:gd name="connsiteY127" fmla="*/ 1775460 h 4518660"/>
              <a:gd name="connsiteX128" fmla="*/ 388620 w 3413760"/>
              <a:gd name="connsiteY128" fmla="*/ 1684020 h 4518660"/>
              <a:gd name="connsiteX129" fmla="*/ 388620 w 3413760"/>
              <a:gd name="connsiteY129" fmla="*/ 1600200 h 4518660"/>
              <a:gd name="connsiteX130" fmla="*/ 495300 w 3413760"/>
              <a:gd name="connsiteY130" fmla="*/ 1524000 h 4518660"/>
              <a:gd name="connsiteX131" fmla="*/ 441960 w 3413760"/>
              <a:gd name="connsiteY131" fmla="*/ 1440180 h 4518660"/>
              <a:gd name="connsiteX132" fmla="*/ 426720 w 3413760"/>
              <a:gd name="connsiteY132" fmla="*/ 1333500 h 4518660"/>
              <a:gd name="connsiteX133" fmla="*/ 381000 w 3413760"/>
              <a:gd name="connsiteY133" fmla="*/ 1303020 h 4518660"/>
              <a:gd name="connsiteX134" fmla="*/ 403860 w 3413760"/>
              <a:gd name="connsiteY134" fmla="*/ 1211580 h 4518660"/>
              <a:gd name="connsiteX135" fmla="*/ 391608 w 3413760"/>
              <a:gd name="connsiteY135" fmla="*/ 1197102 h 4518660"/>
              <a:gd name="connsiteX136" fmla="*/ 419100 w 3413760"/>
              <a:gd name="connsiteY136" fmla="*/ 830580 h 4518660"/>
              <a:gd name="connsiteX137" fmla="*/ 328612 w 3413760"/>
              <a:gd name="connsiteY137" fmla="*/ 663892 h 4518660"/>
              <a:gd name="connsiteX138" fmla="*/ 257172 w 3413760"/>
              <a:gd name="connsiteY138" fmla="*/ 606744 h 4518660"/>
              <a:gd name="connsiteX139" fmla="*/ 171448 w 3413760"/>
              <a:gd name="connsiteY139" fmla="*/ 421004 h 4518660"/>
              <a:gd name="connsiteX140" fmla="*/ 176212 w 3413760"/>
              <a:gd name="connsiteY140" fmla="*/ 240030 h 4518660"/>
              <a:gd name="connsiteX141" fmla="*/ 104772 w 3413760"/>
              <a:gd name="connsiteY141" fmla="*/ 201930 h 4518660"/>
              <a:gd name="connsiteX142" fmla="*/ 43340 w 3413760"/>
              <a:gd name="connsiteY142" fmla="*/ 74344 h 4518660"/>
              <a:gd name="connsiteX143" fmla="*/ 49528 w 3413760"/>
              <a:gd name="connsiteY143" fmla="*/ 76200 h 4518660"/>
              <a:gd name="connsiteX144" fmla="*/ 49528 w 3413760"/>
              <a:gd name="connsiteY144" fmla="*/ 15240 h 4518660"/>
              <a:gd name="connsiteX145" fmla="*/ 110488 w 3413760"/>
              <a:gd name="connsiteY145" fmla="*/ 0 h 4518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3413760" h="4518660">
                <a:moveTo>
                  <a:pt x="110488" y="0"/>
                </a:moveTo>
                <a:lnTo>
                  <a:pt x="179068" y="152400"/>
                </a:lnTo>
                <a:lnTo>
                  <a:pt x="255268" y="243840"/>
                </a:lnTo>
                <a:lnTo>
                  <a:pt x="346708" y="304800"/>
                </a:lnTo>
                <a:lnTo>
                  <a:pt x="407668" y="472440"/>
                </a:lnTo>
                <a:lnTo>
                  <a:pt x="521968" y="502920"/>
                </a:lnTo>
                <a:lnTo>
                  <a:pt x="529588" y="609600"/>
                </a:lnTo>
                <a:lnTo>
                  <a:pt x="727708" y="746760"/>
                </a:lnTo>
                <a:lnTo>
                  <a:pt x="781048" y="723900"/>
                </a:lnTo>
                <a:lnTo>
                  <a:pt x="956308" y="822960"/>
                </a:lnTo>
                <a:lnTo>
                  <a:pt x="1032508" y="822960"/>
                </a:lnTo>
                <a:lnTo>
                  <a:pt x="1116328" y="845820"/>
                </a:lnTo>
                <a:lnTo>
                  <a:pt x="1192528" y="975360"/>
                </a:lnTo>
                <a:lnTo>
                  <a:pt x="1337308" y="906780"/>
                </a:lnTo>
                <a:lnTo>
                  <a:pt x="1398268" y="914400"/>
                </a:lnTo>
                <a:lnTo>
                  <a:pt x="1482088" y="914400"/>
                </a:lnTo>
                <a:lnTo>
                  <a:pt x="1550668" y="861060"/>
                </a:lnTo>
                <a:lnTo>
                  <a:pt x="1604008" y="861060"/>
                </a:lnTo>
                <a:lnTo>
                  <a:pt x="1657348" y="883920"/>
                </a:lnTo>
                <a:lnTo>
                  <a:pt x="1764028" y="883920"/>
                </a:lnTo>
                <a:lnTo>
                  <a:pt x="1817368" y="762000"/>
                </a:lnTo>
                <a:lnTo>
                  <a:pt x="1962148" y="731520"/>
                </a:lnTo>
                <a:lnTo>
                  <a:pt x="2061208" y="731520"/>
                </a:lnTo>
                <a:lnTo>
                  <a:pt x="2129788" y="662940"/>
                </a:lnTo>
                <a:lnTo>
                  <a:pt x="2228848" y="739140"/>
                </a:lnTo>
                <a:lnTo>
                  <a:pt x="2228848" y="647700"/>
                </a:lnTo>
                <a:lnTo>
                  <a:pt x="2282188" y="548640"/>
                </a:lnTo>
                <a:lnTo>
                  <a:pt x="2556508" y="723900"/>
                </a:lnTo>
                <a:lnTo>
                  <a:pt x="2670808" y="914400"/>
                </a:lnTo>
                <a:lnTo>
                  <a:pt x="2769868" y="937260"/>
                </a:lnTo>
                <a:lnTo>
                  <a:pt x="2884168" y="982980"/>
                </a:lnTo>
                <a:lnTo>
                  <a:pt x="2922268" y="1066800"/>
                </a:lnTo>
                <a:lnTo>
                  <a:pt x="2937508" y="1135380"/>
                </a:lnTo>
                <a:lnTo>
                  <a:pt x="3181348" y="1333500"/>
                </a:lnTo>
                <a:lnTo>
                  <a:pt x="3249928" y="1348740"/>
                </a:lnTo>
                <a:lnTo>
                  <a:pt x="3356608" y="1348740"/>
                </a:lnTo>
                <a:lnTo>
                  <a:pt x="3360420" y="1341120"/>
                </a:lnTo>
                <a:lnTo>
                  <a:pt x="3413760" y="1371600"/>
                </a:lnTo>
                <a:lnTo>
                  <a:pt x="3390900" y="1478280"/>
                </a:lnTo>
                <a:lnTo>
                  <a:pt x="3360420" y="1516380"/>
                </a:lnTo>
                <a:lnTo>
                  <a:pt x="3322320" y="1516380"/>
                </a:lnTo>
                <a:lnTo>
                  <a:pt x="3284220" y="1455420"/>
                </a:lnTo>
                <a:lnTo>
                  <a:pt x="3230880" y="1455420"/>
                </a:lnTo>
                <a:lnTo>
                  <a:pt x="3162300" y="1470660"/>
                </a:lnTo>
                <a:lnTo>
                  <a:pt x="3086100" y="1524000"/>
                </a:lnTo>
                <a:lnTo>
                  <a:pt x="2979420" y="1546860"/>
                </a:lnTo>
                <a:lnTo>
                  <a:pt x="2956560" y="1524000"/>
                </a:lnTo>
                <a:lnTo>
                  <a:pt x="2849880" y="1516380"/>
                </a:lnTo>
                <a:lnTo>
                  <a:pt x="2674620" y="1577340"/>
                </a:lnTo>
                <a:lnTo>
                  <a:pt x="2499360" y="1722120"/>
                </a:lnTo>
                <a:lnTo>
                  <a:pt x="2186940" y="2065020"/>
                </a:lnTo>
                <a:lnTo>
                  <a:pt x="2042160" y="2263140"/>
                </a:lnTo>
                <a:lnTo>
                  <a:pt x="1943100" y="2613660"/>
                </a:lnTo>
                <a:lnTo>
                  <a:pt x="1943100" y="2880360"/>
                </a:lnTo>
                <a:lnTo>
                  <a:pt x="2019300" y="2994660"/>
                </a:lnTo>
                <a:lnTo>
                  <a:pt x="1973580" y="3063240"/>
                </a:lnTo>
                <a:lnTo>
                  <a:pt x="1950720" y="3307080"/>
                </a:lnTo>
                <a:lnTo>
                  <a:pt x="1905000" y="3444240"/>
                </a:lnTo>
                <a:lnTo>
                  <a:pt x="1798320" y="3451860"/>
                </a:lnTo>
                <a:lnTo>
                  <a:pt x="1760220" y="3535680"/>
                </a:lnTo>
                <a:lnTo>
                  <a:pt x="1638300" y="3573780"/>
                </a:lnTo>
                <a:lnTo>
                  <a:pt x="1600200" y="3627120"/>
                </a:lnTo>
                <a:lnTo>
                  <a:pt x="1516380" y="3634740"/>
                </a:lnTo>
                <a:lnTo>
                  <a:pt x="1485900" y="3688080"/>
                </a:lnTo>
                <a:lnTo>
                  <a:pt x="1371600" y="3710940"/>
                </a:lnTo>
                <a:lnTo>
                  <a:pt x="1341120" y="3680460"/>
                </a:lnTo>
                <a:lnTo>
                  <a:pt x="1226820" y="3665220"/>
                </a:lnTo>
                <a:lnTo>
                  <a:pt x="1066800" y="3710940"/>
                </a:lnTo>
                <a:lnTo>
                  <a:pt x="1066800" y="3802380"/>
                </a:lnTo>
                <a:lnTo>
                  <a:pt x="960120" y="3909060"/>
                </a:lnTo>
                <a:lnTo>
                  <a:pt x="815340" y="3954780"/>
                </a:lnTo>
                <a:lnTo>
                  <a:pt x="662940" y="4130040"/>
                </a:lnTo>
                <a:lnTo>
                  <a:pt x="624840" y="4366260"/>
                </a:lnTo>
                <a:lnTo>
                  <a:pt x="525780" y="4503420"/>
                </a:lnTo>
                <a:lnTo>
                  <a:pt x="403860" y="4518660"/>
                </a:lnTo>
                <a:lnTo>
                  <a:pt x="198120" y="4465320"/>
                </a:lnTo>
                <a:lnTo>
                  <a:pt x="198120" y="4358640"/>
                </a:lnTo>
                <a:lnTo>
                  <a:pt x="60960" y="4312920"/>
                </a:lnTo>
                <a:lnTo>
                  <a:pt x="0" y="4267200"/>
                </a:lnTo>
                <a:lnTo>
                  <a:pt x="0" y="4221480"/>
                </a:lnTo>
                <a:lnTo>
                  <a:pt x="99060" y="4229100"/>
                </a:lnTo>
                <a:lnTo>
                  <a:pt x="175260" y="4206240"/>
                </a:lnTo>
                <a:lnTo>
                  <a:pt x="205740" y="4175760"/>
                </a:lnTo>
                <a:lnTo>
                  <a:pt x="297180" y="4175760"/>
                </a:lnTo>
                <a:lnTo>
                  <a:pt x="297180" y="4099560"/>
                </a:lnTo>
                <a:lnTo>
                  <a:pt x="205740" y="4000500"/>
                </a:lnTo>
                <a:lnTo>
                  <a:pt x="198120" y="3886200"/>
                </a:lnTo>
                <a:lnTo>
                  <a:pt x="236220" y="3802380"/>
                </a:lnTo>
                <a:lnTo>
                  <a:pt x="198120" y="3733800"/>
                </a:lnTo>
                <a:lnTo>
                  <a:pt x="213360" y="3657600"/>
                </a:lnTo>
                <a:lnTo>
                  <a:pt x="205740" y="3611880"/>
                </a:lnTo>
                <a:lnTo>
                  <a:pt x="182880" y="3489960"/>
                </a:lnTo>
                <a:lnTo>
                  <a:pt x="205740" y="3368040"/>
                </a:lnTo>
                <a:lnTo>
                  <a:pt x="335280" y="3307080"/>
                </a:lnTo>
                <a:lnTo>
                  <a:pt x="327660" y="3200400"/>
                </a:lnTo>
                <a:lnTo>
                  <a:pt x="274320" y="3108960"/>
                </a:lnTo>
                <a:lnTo>
                  <a:pt x="274320" y="3055620"/>
                </a:lnTo>
                <a:lnTo>
                  <a:pt x="160020" y="2979420"/>
                </a:lnTo>
                <a:lnTo>
                  <a:pt x="198120" y="2903220"/>
                </a:lnTo>
                <a:lnTo>
                  <a:pt x="213360" y="2849880"/>
                </a:lnTo>
                <a:lnTo>
                  <a:pt x="304800" y="2735580"/>
                </a:lnTo>
                <a:lnTo>
                  <a:pt x="430053" y="2738437"/>
                </a:lnTo>
                <a:lnTo>
                  <a:pt x="488854" y="2691828"/>
                </a:lnTo>
                <a:lnTo>
                  <a:pt x="441960" y="2667000"/>
                </a:lnTo>
                <a:lnTo>
                  <a:pt x="434340" y="2567940"/>
                </a:lnTo>
                <a:lnTo>
                  <a:pt x="472440" y="2499360"/>
                </a:lnTo>
                <a:lnTo>
                  <a:pt x="632460" y="2476500"/>
                </a:lnTo>
                <a:lnTo>
                  <a:pt x="678180" y="2400300"/>
                </a:lnTo>
                <a:lnTo>
                  <a:pt x="723900" y="2400300"/>
                </a:lnTo>
                <a:lnTo>
                  <a:pt x="838200" y="2316480"/>
                </a:lnTo>
                <a:lnTo>
                  <a:pt x="853440" y="2240280"/>
                </a:lnTo>
                <a:lnTo>
                  <a:pt x="891540" y="2179320"/>
                </a:lnTo>
                <a:lnTo>
                  <a:pt x="929640" y="2087880"/>
                </a:lnTo>
                <a:lnTo>
                  <a:pt x="1013460" y="2087880"/>
                </a:lnTo>
                <a:lnTo>
                  <a:pt x="1021080" y="2019300"/>
                </a:lnTo>
                <a:lnTo>
                  <a:pt x="1074420" y="2019300"/>
                </a:lnTo>
                <a:lnTo>
                  <a:pt x="1074420" y="1935480"/>
                </a:lnTo>
                <a:lnTo>
                  <a:pt x="944880" y="1844040"/>
                </a:lnTo>
                <a:lnTo>
                  <a:pt x="792480" y="1691640"/>
                </a:lnTo>
                <a:lnTo>
                  <a:pt x="693420" y="1668780"/>
                </a:lnTo>
                <a:lnTo>
                  <a:pt x="662940" y="1600200"/>
                </a:lnTo>
                <a:lnTo>
                  <a:pt x="533400" y="1607820"/>
                </a:lnTo>
                <a:lnTo>
                  <a:pt x="502920" y="1668780"/>
                </a:lnTo>
                <a:lnTo>
                  <a:pt x="563880" y="1744980"/>
                </a:lnTo>
                <a:lnTo>
                  <a:pt x="464820" y="1775460"/>
                </a:lnTo>
                <a:lnTo>
                  <a:pt x="434340" y="1767840"/>
                </a:lnTo>
                <a:lnTo>
                  <a:pt x="396240" y="1813560"/>
                </a:lnTo>
                <a:lnTo>
                  <a:pt x="335280" y="1775460"/>
                </a:lnTo>
                <a:lnTo>
                  <a:pt x="388620" y="1684020"/>
                </a:lnTo>
                <a:lnTo>
                  <a:pt x="388620" y="1600200"/>
                </a:lnTo>
                <a:lnTo>
                  <a:pt x="495300" y="1524000"/>
                </a:lnTo>
                <a:lnTo>
                  <a:pt x="441960" y="1440180"/>
                </a:lnTo>
                <a:lnTo>
                  <a:pt x="426720" y="1333500"/>
                </a:lnTo>
                <a:lnTo>
                  <a:pt x="381000" y="1303020"/>
                </a:lnTo>
                <a:lnTo>
                  <a:pt x="403860" y="1211580"/>
                </a:lnTo>
                <a:lnTo>
                  <a:pt x="391608" y="1197102"/>
                </a:lnTo>
                <a:lnTo>
                  <a:pt x="419100" y="830580"/>
                </a:lnTo>
                <a:lnTo>
                  <a:pt x="328612" y="663892"/>
                </a:lnTo>
                <a:lnTo>
                  <a:pt x="257172" y="606744"/>
                </a:lnTo>
                <a:lnTo>
                  <a:pt x="171448" y="421004"/>
                </a:lnTo>
                <a:lnTo>
                  <a:pt x="176212" y="240030"/>
                </a:lnTo>
                <a:lnTo>
                  <a:pt x="104772" y="201930"/>
                </a:lnTo>
                <a:lnTo>
                  <a:pt x="43340" y="74344"/>
                </a:lnTo>
                <a:lnTo>
                  <a:pt x="49528" y="76200"/>
                </a:lnTo>
                <a:lnTo>
                  <a:pt x="49528" y="15240"/>
                </a:lnTo>
                <a:lnTo>
                  <a:pt x="110488" y="0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7E7B8689-91CC-9608-36DE-8C71B349ED23}"/>
              </a:ext>
            </a:extLst>
          </p:cNvPr>
          <p:cNvSpPr/>
          <p:nvPr/>
        </p:nvSpPr>
        <p:spPr>
          <a:xfrm>
            <a:off x="2765632" y="2262951"/>
            <a:ext cx="1676021" cy="2772025"/>
          </a:xfrm>
          <a:custGeom>
            <a:avLst/>
            <a:gdLst>
              <a:gd name="connsiteX0" fmla="*/ 2407920 w 3390900"/>
              <a:gd name="connsiteY0" fmla="*/ 1435418 h 5608320"/>
              <a:gd name="connsiteX1" fmla="*/ 2441258 w 3390900"/>
              <a:gd name="connsiteY1" fmla="*/ 1478280 h 5608320"/>
              <a:gd name="connsiteX2" fmla="*/ 2426970 w 3390900"/>
              <a:gd name="connsiteY2" fmla="*/ 1540192 h 5608320"/>
              <a:gd name="connsiteX3" fmla="*/ 2426970 w 3390900"/>
              <a:gd name="connsiteY3" fmla="*/ 1587818 h 5608320"/>
              <a:gd name="connsiteX4" fmla="*/ 2322196 w 3390900"/>
              <a:gd name="connsiteY4" fmla="*/ 1630680 h 5608320"/>
              <a:gd name="connsiteX5" fmla="*/ 2241232 w 3390900"/>
              <a:gd name="connsiteY5" fmla="*/ 1621156 h 5608320"/>
              <a:gd name="connsiteX6" fmla="*/ 2179320 w 3390900"/>
              <a:gd name="connsiteY6" fmla="*/ 1668780 h 5608320"/>
              <a:gd name="connsiteX7" fmla="*/ 2136458 w 3390900"/>
              <a:gd name="connsiteY7" fmla="*/ 1668780 h 5608320"/>
              <a:gd name="connsiteX8" fmla="*/ 2065020 w 3390900"/>
              <a:gd name="connsiteY8" fmla="*/ 1559244 h 5608320"/>
              <a:gd name="connsiteX9" fmla="*/ 2141220 w 3390900"/>
              <a:gd name="connsiteY9" fmla="*/ 1535430 h 5608320"/>
              <a:gd name="connsiteX10" fmla="*/ 2184084 w 3390900"/>
              <a:gd name="connsiteY10" fmla="*/ 1506856 h 5608320"/>
              <a:gd name="connsiteX11" fmla="*/ 2241232 w 3390900"/>
              <a:gd name="connsiteY11" fmla="*/ 1478280 h 5608320"/>
              <a:gd name="connsiteX12" fmla="*/ 2293620 w 3390900"/>
              <a:gd name="connsiteY12" fmla="*/ 1535430 h 5608320"/>
              <a:gd name="connsiteX13" fmla="*/ 2355532 w 3390900"/>
              <a:gd name="connsiteY13" fmla="*/ 1535430 h 5608320"/>
              <a:gd name="connsiteX14" fmla="*/ 3124200 w 3390900"/>
              <a:gd name="connsiteY14" fmla="*/ 0 h 5608320"/>
              <a:gd name="connsiteX15" fmla="*/ 3284220 w 3390900"/>
              <a:gd name="connsiteY15" fmla="*/ 22860 h 5608320"/>
              <a:gd name="connsiteX16" fmla="*/ 3360420 w 3390900"/>
              <a:gd name="connsiteY16" fmla="*/ 91440 h 5608320"/>
              <a:gd name="connsiteX17" fmla="*/ 3360420 w 3390900"/>
              <a:gd name="connsiteY17" fmla="*/ 152400 h 5608320"/>
              <a:gd name="connsiteX18" fmla="*/ 3329940 w 3390900"/>
              <a:gd name="connsiteY18" fmla="*/ 220980 h 5608320"/>
              <a:gd name="connsiteX19" fmla="*/ 3390900 w 3390900"/>
              <a:gd name="connsiteY19" fmla="*/ 320040 h 5608320"/>
              <a:gd name="connsiteX20" fmla="*/ 3390900 w 3390900"/>
              <a:gd name="connsiteY20" fmla="*/ 358140 h 5608320"/>
              <a:gd name="connsiteX21" fmla="*/ 3261360 w 3390900"/>
              <a:gd name="connsiteY21" fmla="*/ 396240 h 5608320"/>
              <a:gd name="connsiteX22" fmla="*/ 3200400 w 3390900"/>
              <a:gd name="connsiteY22" fmla="*/ 365760 h 5608320"/>
              <a:gd name="connsiteX23" fmla="*/ 3124200 w 3390900"/>
              <a:gd name="connsiteY23" fmla="*/ 365760 h 5608320"/>
              <a:gd name="connsiteX24" fmla="*/ 3048000 w 3390900"/>
              <a:gd name="connsiteY24" fmla="*/ 441960 h 5608320"/>
              <a:gd name="connsiteX25" fmla="*/ 3025140 w 3390900"/>
              <a:gd name="connsiteY25" fmla="*/ 647700 h 5608320"/>
              <a:gd name="connsiteX26" fmla="*/ 3055620 w 3390900"/>
              <a:gd name="connsiteY26" fmla="*/ 685800 h 5608320"/>
              <a:gd name="connsiteX27" fmla="*/ 3101340 w 3390900"/>
              <a:gd name="connsiteY27" fmla="*/ 723900 h 5608320"/>
              <a:gd name="connsiteX28" fmla="*/ 3101340 w 3390900"/>
              <a:gd name="connsiteY28" fmla="*/ 800100 h 5608320"/>
              <a:gd name="connsiteX29" fmla="*/ 3032760 w 3390900"/>
              <a:gd name="connsiteY29" fmla="*/ 883920 h 5608320"/>
              <a:gd name="connsiteX30" fmla="*/ 2956560 w 3390900"/>
              <a:gd name="connsiteY30" fmla="*/ 914400 h 5608320"/>
              <a:gd name="connsiteX31" fmla="*/ 2758440 w 3390900"/>
              <a:gd name="connsiteY31" fmla="*/ 906780 h 5608320"/>
              <a:gd name="connsiteX32" fmla="*/ 2560320 w 3390900"/>
              <a:gd name="connsiteY32" fmla="*/ 975360 h 5608320"/>
              <a:gd name="connsiteX33" fmla="*/ 2567940 w 3390900"/>
              <a:gd name="connsiteY33" fmla="*/ 1089660 h 5608320"/>
              <a:gd name="connsiteX34" fmla="*/ 2484120 w 3390900"/>
              <a:gd name="connsiteY34" fmla="*/ 1257300 h 5608320"/>
              <a:gd name="connsiteX35" fmla="*/ 2354580 w 3390900"/>
              <a:gd name="connsiteY35" fmla="*/ 1310640 h 5608320"/>
              <a:gd name="connsiteX36" fmla="*/ 2301240 w 3390900"/>
              <a:gd name="connsiteY36" fmla="*/ 1333500 h 5608320"/>
              <a:gd name="connsiteX37" fmla="*/ 2247900 w 3390900"/>
              <a:gd name="connsiteY37" fmla="*/ 1264920 h 5608320"/>
              <a:gd name="connsiteX38" fmla="*/ 2148840 w 3390900"/>
              <a:gd name="connsiteY38" fmla="*/ 1234440 h 5608320"/>
              <a:gd name="connsiteX39" fmla="*/ 2133600 w 3390900"/>
              <a:gd name="connsiteY39" fmla="*/ 1173480 h 5608320"/>
              <a:gd name="connsiteX40" fmla="*/ 2034540 w 3390900"/>
              <a:gd name="connsiteY40" fmla="*/ 1226820 h 5608320"/>
              <a:gd name="connsiteX41" fmla="*/ 2034540 w 3390900"/>
              <a:gd name="connsiteY41" fmla="*/ 1295400 h 5608320"/>
              <a:gd name="connsiteX42" fmla="*/ 1943100 w 3390900"/>
              <a:gd name="connsiteY42" fmla="*/ 1493520 h 5608320"/>
              <a:gd name="connsiteX43" fmla="*/ 1988820 w 3390900"/>
              <a:gd name="connsiteY43" fmla="*/ 1546860 h 5608320"/>
              <a:gd name="connsiteX44" fmla="*/ 1943100 w 3390900"/>
              <a:gd name="connsiteY44" fmla="*/ 1638300 h 5608320"/>
              <a:gd name="connsiteX45" fmla="*/ 1889760 w 3390900"/>
              <a:gd name="connsiteY45" fmla="*/ 1630680 h 5608320"/>
              <a:gd name="connsiteX46" fmla="*/ 1882140 w 3390900"/>
              <a:gd name="connsiteY46" fmla="*/ 1752600 h 5608320"/>
              <a:gd name="connsiteX47" fmla="*/ 1874520 w 3390900"/>
              <a:gd name="connsiteY47" fmla="*/ 1790700 h 5608320"/>
              <a:gd name="connsiteX48" fmla="*/ 2019300 w 3390900"/>
              <a:gd name="connsiteY48" fmla="*/ 1813560 h 5608320"/>
              <a:gd name="connsiteX49" fmla="*/ 2042160 w 3390900"/>
              <a:gd name="connsiteY49" fmla="*/ 1752600 h 5608320"/>
              <a:gd name="connsiteX50" fmla="*/ 2125980 w 3390900"/>
              <a:gd name="connsiteY50" fmla="*/ 1752600 h 5608320"/>
              <a:gd name="connsiteX51" fmla="*/ 2125980 w 3390900"/>
              <a:gd name="connsiteY51" fmla="*/ 1805940 h 5608320"/>
              <a:gd name="connsiteX52" fmla="*/ 2171700 w 3390900"/>
              <a:gd name="connsiteY52" fmla="*/ 1813560 h 5608320"/>
              <a:gd name="connsiteX53" fmla="*/ 2179320 w 3390900"/>
              <a:gd name="connsiteY53" fmla="*/ 1859280 h 5608320"/>
              <a:gd name="connsiteX54" fmla="*/ 2247900 w 3390900"/>
              <a:gd name="connsiteY54" fmla="*/ 1882140 h 5608320"/>
              <a:gd name="connsiteX55" fmla="*/ 2286000 w 3390900"/>
              <a:gd name="connsiteY55" fmla="*/ 1828800 h 5608320"/>
              <a:gd name="connsiteX56" fmla="*/ 2377440 w 3390900"/>
              <a:gd name="connsiteY56" fmla="*/ 1691640 h 5608320"/>
              <a:gd name="connsiteX57" fmla="*/ 2453640 w 3390900"/>
              <a:gd name="connsiteY57" fmla="*/ 1684020 h 5608320"/>
              <a:gd name="connsiteX58" fmla="*/ 2438624 w 3390900"/>
              <a:gd name="connsiteY58" fmla="*/ 2194560 h 5608320"/>
              <a:gd name="connsiteX59" fmla="*/ 2255520 w 3390900"/>
              <a:gd name="connsiteY59" fmla="*/ 2194560 h 5608320"/>
              <a:gd name="connsiteX60" fmla="*/ 2202180 w 3390900"/>
              <a:gd name="connsiteY60" fmla="*/ 2270760 h 5608320"/>
              <a:gd name="connsiteX61" fmla="*/ 2141220 w 3390900"/>
              <a:gd name="connsiteY61" fmla="*/ 2225040 h 5608320"/>
              <a:gd name="connsiteX62" fmla="*/ 2049780 w 3390900"/>
              <a:gd name="connsiteY62" fmla="*/ 2270760 h 5608320"/>
              <a:gd name="connsiteX63" fmla="*/ 2049780 w 3390900"/>
              <a:gd name="connsiteY63" fmla="*/ 2316480 h 5608320"/>
              <a:gd name="connsiteX64" fmla="*/ 1950720 w 3390900"/>
              <a:gd name="connsiteY64" fmla="*/ 2400300 h 5608320"/>
              <a:gd name="connsiteX65" fmla="*/ 1935480 w 3390900"/>
              <a:gd name="connsiteY65" fmla="*/ 2522220 h 5608320"/>
              <a:gd name="connsiteX66" fmla="*/ 1851660 w 3390900"/>
              <a:gd name="connsiteY66" fmla="*/ 2628900 h 5608320"/>
              <a:gd name="connsiteX67" fmla="*/ 1821180 w 3390900"/>
              <a:gd name="connsiteY67" fmla="*/ 2857500 h 5608320"/>
              <a:gd name="connsiteX68" fmla="*/ 1844040 w 3390900"/>
              <a:gd name="connsiteY68" fmla="*/ 2926080 h 5608320"/>
              <a:gd name="connsiteX69" fmla="*/ 1828800 w 3390900"/>
              <a:gd name="connsiteY69" fmla="*/ 3025140 h 5608320"/>
              <a:gd name="connsiteX70" fmla="*/ 1668780 w 3390900"/>
              <a:gd name="connsiteY70" fmla="*/ 3101340 h 5608320"/>
              <a:gd name="connsiteX71" fmla="*/ 1668780 w 3390900"/>
              <a:gd name="connsiteY71" fmla="*/ 3154680 h 5608320"/>
              <a:gd name="connsiteX72" fmla="*/ 1699260 w 3390900"/>
              <a:gd name="connsiteY72" fmla="*/ 3223260 h 5608320"/>
              <a:gd name="connsiteX73" fmla="*/ 1714500 w 3390900"/>
              <a:gd name="connsiteY73" fmla="*/ 3314700 h 5608320"/>
              <a:gd name="connsiteX74" fmla="*/ 1722120 w 3390900"/>
              <a:gd name="connsiteY74" fmla="*/ 3375660 h 5608320"/>
              <a:gd name="connsiteX75" fmla="*/ 1630680 w 3390900"/>
              <a:gd name="connsiteY75" fmla="*/ 3497580 h 5608320"/>
              <a:gd name="connsiteX76" fmla="*/ 1638300 w 3390900"/>
              <a:gd name="connsiteY76" fmla="*/ 3680460 h 5608320"/>
              <a:gd name="connsiteX77" fmla="*/ 1699260 w 3390900"/>
              <a:gd name="connsiteY77" fmla="*/ 3741420 h 5608320"/>
              <a:gd name="connsiteX78" fmla="*/ 1714500 w 3390900"/>
              <a:gd name="connsiteY78" fmla="*/ 3855720 h 5608320"/>
              <a:gd name="connsiteX79" fmla="*/ 1676400 w 3390900"/>
              <a:gd name="connsiteY79" fmla="*/ 3886200 h 5608320"/>
              <a:gd name="connsiteX80" fmla="*/ 1653540 w 3390900"/>
              <a:gd name="connsiteY80" fmla="*/ 4191000 h 5608320"/>
              <a:gd name="connsiteX81" fmla="*/ 1592580 w 3390900"/>
              <a:gd name="connsiteY81" fmla="*/ 4251960 h 5608320"/>
              <a:gd name="connsiteX82" fmla="*/ 1592580 w 3390900"/>
              <a:gd name="connsiteY82" fmla="*/ 4312920 h 5608320"/>
              <a:gd name="connsiteX83" fmla="*/ 1668780 w 3390900"/>
              <a:gd name="connsiteY83" fmla="*/ 4328160 h 5608320"/>
              <a:gd name="connsiteX84" fmla="*/ 1684020 w 3390900"/>
              <a:gd name="connsiteY84" fmla="*/ 4511040 h 5608320"/>
              <a:gd name="connsiteX85" fmla="*/ 1638300 w 3390900"/>
              <a:gd name="connsiteY85" fmla="*/ 4556760 h 5608320"/>
              <a:gd name="connsiteX86" fmla="*/ 1653540 w 3390900"/>
              <a:gd name="connsiteY86" fmla="*/ 4724400 h 5608320"/>
              <a:gd name="connsiteX87" fmla="*/ 1665776 w 3390900"/>
              <a:gd name="connsiteY87" fmla="*/ 4726148 h 5608320"/>
              <a:gd name="connsiteX88" fmla="*/ 1661160 w 3390900"/>
              <a:gd name="connsiteY88" fmla="*/ 4739640 h 5608320"/>
              <a:gd name="connsiteX89" fmla="*/ 1729740 w 3390900"/>
              <a:gd name="connsiteY89" fmla="*/ 4846320 h 5608320"/>
              <a:gd name="connsiteX90" fmla="*/ 1790700 w 3390900"/>
              <a:gd name="connsiteY90" fmla="*/ 4869180 h 5608320"/>
              <a:gd name="connsiteX91" fmla="*/ 1836420 w 3390900"/>
              <a:gd name="connsiteY91" fmla="*/ 4937760 h 5608320"/>
              <a:gd name="connsiteX92" fmla="*/ 1661160 w 3390900"/>
              <a:gd name="connsiteY92" fmla="*/ 5212080 h 5608320"/>
              <a:gd name="connsiteX93" fmla="*/ 1584960 w 3390900"/>
              <a:gd name="connsiteY93" fmla="*/ 5242560 h 5608320"/>
              <a:gd name="connsiteX94" fmla="*/ 1607820 w 3390900"/>
              <a:gd name="connsiteY94" fmla="*/ 5311140 h 5608320"/>
              <a:gd name="connsiteX95" fmla="*/ 1607820 w 3390900"/>
              <a:gd name="connsiteY95" fmla="*/ 5402580 h 5608320"/>
              <a:gd name="connsiteX96" fmla="*/ 1539240 w 3390900"/>
              <a:gd name="connsiteY96" fmla="*/ 5539740 h 5608320"/>
              <a:gd name="connsiteX97" fmla="*/ 1424940 w 3390900"/>
              <a:gd name="connsiteY97" fmla="*/ 5554980 h 5608320"/>
              <a:gd name="connsiteX98" fmla="*/ 1386840 w 3390900"/>
              <a:gd name="connsiteY98" fmla="*/ 5577840 h 5608320"/>
              <a:gd name="connsiteX99" fmla="*/ 1249680 w 3390900"/>
              <a:gd name="connsiteY99" fmla="*/ 5608320 h 5608320"/>
              <a:gd name="connsiteX100" fmla="*/ 1196340 w 3390900"/>
              <a:gd name="connsiteY100" fmla="*/ 5494020 h 5608320"/>
              <a:gd name="connsiteX101" fmla="*/ 1120140 w 3390900"/>
              <a:gd name="connsiteY101" fmla="*/ 5471160 h 5608320"/>
              <a:gd name="connsiteX102" fmla="*/ 1066800 w 3390900"/>
              <a:gd name="connsiteY102" fmla="*/ 5394960 h 5608320"/>
              <a:gd name="connsiteX103" fmla="*/ 937260 w 3390900"/>
              <a:gd name="connsiteY103" fmla="*/ 5280660 h 5608320"/>
              <a:gd name="connsiteX104" fmla="*/ 868680 w 3390900"/>
              <a:gd name="connsiteY104" fmla="*/ 5280660 h 5608320"/>
              <a:gd name="connsiteX105" fmla="*/ 838200 w 3390900"/>
              <a:gd name="connsiteY105" fmla="*/ 5326380 h 5608320"/>
              <a:gd name="connsiteX106" fmla="*/ 754380 w 3390900"/>
              <a:gd name="connsiteY106" fmla="*/ 5303520 h 5608320"/>
              <a:gd name="connsiteX107" fmla="*/ 701040 w 3390900"/>
              <a:gd name="connsiteY107" fmla="*/ 5273040 h 5608320"/>
              <a:gd name="connsiteX108" fmla="*/ 624840 w 3390900"/>
              <a:gd name="connsiteY108" fmla="*/ 5356860 h 5608320"/>
              <a:gd name="connsiteX109" fmla="*/ 510540 w 3390900"/>
              <a:gd name="connsiteY109" fmla="*/ 5280660 h 5608320"/>
              <a:gd name="connsiteX110" fmla="*/ 472440 w 3390900"/>
              <a:gd name="connsiteY110" fmla="*/ 5212080 h 5608320"/>
              <a:gd name="connsiteX111" fmla="*/ 304800 w 3390900"/>
              <a:gd name="connsiteY111" fmla="*/ 5242560 h 5608320"/>
              <a:gd name="connsiteX112" fmla="*/ 281940 w 3390900"/>
              <a:gd name="connsiteY112" fmla="*/ 5173980 h 5608320"/>
              <a:gd name="connsiteX113" fmla="*/ 266700 w 3390900"/>
              <a:gd name="connsiteY113" fmla="*/ 5105400 h 5608320"/>
              <a:gd name="connsiteX114" fmla="*/ 228600 w 3390900"/>
              <a:gd name="connsiteY114" fmla="*/ 4983480 h 5608320"/>
              <a:gd name="connsiteX115" fmla="*/ 137160 w 3390900"/>
              <a:gd name="connsiteY115" fmla="*/ 4892040 h 5608320"/>
              <a:gd name="connsiteX116" fmla="*/ 83820 w 3390900"/>
              <a:gd name="connsiteY116" fmla="*/ 4846320 h 5608320"/>
              <a:gd name="connsiteX117" fmla="*/ 0 w 3390900"/>
              <a:gd name="connsiteY117" fmla="*/ 4732020 h 5608320"/>
              <a:gd name="connsiteX118" fmla="*/ 106680 w 3390900"/>
              <a:gd name="connsiteY118" fmla="*/ 4617720 h 5608320"/>
              <a:gd name="connsiteX119" fmla="*/ 152400 w 3390900"/>
              <a:gd name="connsiteY119" fmla="*/ 4541520 h 5608320"/>
              <a:gd name="connsiteX120" fmla="*/ 266700 w 3390900"/>
              <a:gd name="connsiteY120" fmla="*/ 4526280 h 5608320"/>
              <a:gd name="connsiteX121" fmla="*/ 457200 w 3390900"/>
              <a:gd name="connsiteY121" fmla="*/ 4366260 h 5608320"/>
              <a:gd name="connsiteX122" fmla="*/ 1051560 w 3390900"/>
              <a:gd name="connsiteY122" fmla="*/ 3550920 h 5608320"/>
              <a:gd name="connsiteX123" fmla="*/ 1135380 w 3390900"/>
              <a:gd name="connsiteY123" fmla="*/ 3459480 h 5608320"/>
              <a:gd name="connsiteX124" fmla="*/ 1470660 w 3390900"/>
              <a:gd name="connsiteY124" fmla="*/ 2796540 h 5608320"/>
              <a:gd name="connsiteX125" fmla="*/ 1569720 w 3390900"/>
              <a:gd name="connsiteY125" fmla="*/ 2415540 h 5608320"/>
              <a:gd name="connsiteX126" fmla="*/ 1569720 w 3390900"/>
              <a:gd name="connsiteY126" fmla="*/ 2385060 h 5608320"/>
              <a:gd name="connsiteX127" fmla="*/ 1531620 w 3390900"/>
              <a:gd name="connsiteY127" fmla="*/ 2362200 h 5608320"/>
              <a:gd name="connsiteX128" fmla="*/ 1508760 w 3390900"/>
              <a:gd name="connsiteY128" fmla="*/ 2316480 h 5608320"/>
              <a:gd name="connsiteX129" fmla="*/ 1577340 w 3390900"/>
              <a:gd name="connsiteY129" fmla="*/ 2225040 h 5608320"/>
              <a:gd name="connsiteX130" fmla="*/ 1569720 w 3390900"/>
              <a:gd name="connsiteY130" fmla="*/ 2095500 h 5608320"/>
              <a:gd name="connsiteX131" fmla="*/ 1501140 w 3390900"/>
              <a:gd name="connsiteY131" fmla="*/ 2042160 h 5608320"/>
              <a:gd name="connsiteX132" fmla="*/ 1524000 w 3390900"/>
              <a:gd name="connsiteY132" fmla="*/ 1981200 h 5608320"/>
              <a:gd name="connsiteX133" fmla="*/ 1470660 w 3390900"/>
              <a:gd name="connsiteY133" fmla="*/ 1935480 h 5608320"/>
              <a:gd name="connsiteX134" fmla="*/ 1440180 w 3390900"/>
              <a:gd name="connsiteY134" fmla="*/ 1805940 h 5608320"/>
              <a:gd name="connsiteX135" fmla="*/ 1455420 w 3390900"/>
              <a:gd name="connsiteY135" fmla="*/ 1744980 h 5608320"/>
              <a:gd name="connsiteX136" fmla="*/ 1463040 w 3390900"/>
              <a:gd name="connsiteY136" fmla="*/ 1531620 h 5608320"/>
              <a:gd name="connsiteX137" fmla="*/ 1394460 w 3390900"/>
              <a:gd name="connsiteY137" fmla="*/ 1493520 h 5608320"/>
              <a:gd name="connsiteX138" fmla="*/ 1303020 w 3390900"/>
              <a:gd name="connsiteY138" fmla="*/ 1546860 h 5608320"/>
              <a:gd name="connsiteX139" fmla="*/ 1264920 w 3390900"/>
              <a:gd name="connsiteY139" fmla="*/ 1516380 h 5608320"/>
              <a:gd name="connsiteX140" fmla="*/ 1325880 w 3390900"/>
              <a:gd name="connsiteY140" fmla="*/ 1272540 h 5608320"/>
              <a:gd name="connsiteX141" fmla="*/ 1379220 w 3390900"/>
              <a:gd name="connsiteY141" fmla="*/ 1188720 h 5608320"/>
              <a:gd name="connsiteX142" fmla="*/ 1386840 w 3390900"/>
              <a:gd name="connsiteY142" fmla="*/ 1150620 h 5608320"/>
              <a:gd name="connsiteX143" fmla="*/ 1447800 w 3390900"/>
              <a:gd name="connsiteY143" fmla="*/ 1028700 h 5608320"/>
              <a:gd name="connsiteX144" fmla="*/ 1463040 w 3390900"/>
              <a:gd name="connsiteY144" fmla="*/ 952500 h 5608320"/>
              <a:gd name="connsiteX145" fmla="*/ 1470660 w 3390900"/>
              <a:gd name="connsiteY145" fmla="*/ 800100 h 5608320"/>
              <a:gd name="connsiteX146" fmla="*/ 1501140 w 3390900"/>
              <a:gd name="connsiteY146" fmla="*/ 746760 h 5608320"/>
              <a:gd name="connsiteX147" fmla="*/ 1524000 w 3390900"/>
              <a:gd name="connsiteY147" fmla="*/ 701040 h 5608320"/>
              <a:gd name="connsiteX148" fmla="*/ 1760220 w 3390900"/>
              <a:gd name="connsiteY148" fmla="*/ 586740 h 5608320"/>
              <a:gd name="connsiteX149" fmla="*/ 1927860 w 3390900"/>
              <a:gd name="connsiteY149" fmla="*/ 510540 h 5608320"/>
              <a:gd name="connsiteX150" fmla="*/ 2072640 w 3390900"/>
              <a:gd name="connsiteY150" fmla="*/ 525780 h 5608320"/>
              <a:gd name="connsiteX151" fmla="*/ 2415540 w 3390900"/>
              <a:gd name="connsiteY151" fmla="*/ 358140 h 5608320"/>
              <a:gd name="connsiteX152" fmla="*/ 2522220 w 3390900"/>
              <a:gd name="connsiteY152" fmla="*/ 289560 h 5608320"/>
              <a:gd name="connsiteX153" fmla="*/ 2727960 w 3390900"/>
              <a:gd name="connsiteY153" fmla="*/ 137160 h 5608320"/>
              <a:gd name="connsiteX154" fmla="*/ 2956560 w 3390900"/>
              <a:gd name="connsiteY154" fmla="*/ 129540 h 5608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</a:cxnLst>
            <a:rect l="l" t="t" r="r" b="b"/>
            <a:pathLst>
              <a:path w="3390900" h="5608320">
                <a:moveTo>
                  <a:pt x="2407920" y="1435418"/>
                </a:moveTo>
                <a:lnTo>
                  <a:pt x="2441258" y="1478280"/>
                </a:lnTo>
                <a:lnTo>
                  <a:pt x="2426970" y="1540192"/>
                </a:lnTo>
                <a:lnTo>
                  <a:pt x="2426970" y="1587818"/>
                </a:lnTo>
                <a:lnTo>
                  <a:pt x="2322196" y="1630680"/>
                </a:lnTo>
                <a:lnTo>
                  <a:pt x="2241232" y="1621156"/>
                </a:lnTo>
                <a:lnTo>
                  <a:pt x="2179320" y="1668780"/>
                </a:lnTo>
                <a:lnTo>
                  <a:pt x="2136458" y="1668780"/>
                </a:lnTo>
                <a:lnTo>
                  <a:pt x="2065020" y="1559244"/>
                </a:lnTo>
                <a:lnTo>
                  <a:pt x="2141220" y="1535430"/>
                </a:lnTo>
                <a:lnTo>
                  <a:pt x="2184084" y="1506856"/>
                </a:lnTo>
                <a:lnTo>
                  <a:pt x="2241232" y="1478280"/>
                </a:lnTo>
                <a:lnTo>
                  <a:pt x="2293620" y="1535430"/>
                </a:lnTo>
                <a:lnTo>
                  <a:pt x="2355532" y="1535430"/>
                </a:lnTo>
                <a:close/>
                <a:moveTo>
                  <a:pt x="3124200" y="0"/>
                </a:moveTo>
                <a:lnTo>
                  <a:pt x="3284220" y="22860"/>
                </a:lnTo>
                <a:lnTo>
                  <a:pt x="3360420" y="91440"/>
                </a:lnTo>
                <a:lnTo>
                  <a:pt x="3360420" y="152400"/>
                </a:lnTo>
                <a:lnTo>
                  <a:pt x="3329940" y="220980"/>
                </a:lnTo>
                <a:lnTo>
                  <a:pt x="3390900" y="320040"/>
                </a:lnTo>
                <a:lnTo>
                  <a:pt x="3390900" y="358140"/>
                </a:lnTo>
                <a:lnTo>
                  <a:pt x="3261360" y="396240"/>
                </a:lnTo>
                <a:lnTo>
                  <a:pt x="3200400" y="365760"/>
                </a:lnTo>
                <a:lnTo>
                  <a:pt x="3124200" y="365760"/>
                </a:lnTo>
                <a:lnTo>
                  <a:pt x="3048000" y="441960"/>
                </a:lnTo>
                <a:lnTo>
                  <a:pt x="3025140" y="647700"/>
                </a:lnTo>
                <a:lnTo>
                  <a:pt x="3055620" y="685800"/>
                </a:lnTo>
                <a:lnTo>
                  <a:pt x="3101340" y="723900"/>
                </a:lnTo>
                <a:lnTo>
                  <a:pt x="3101340" y="800100"/>
                </a:lnTo>
                <a:lnTo>
                  <a:pt x="3032760" y="883920"/>
                </a:lnTo>
                <a:lnTo>
                  <a:pt x="2956560" y="914400"/>
                </a:lnTo>
                <a:lnTo>
                  <a:pt x="2758440" y="906780"/>
                </a:lnTo>
                <a:lnTo>
                  <a:pt x="2560320" y="975360"/>
                </a:lnTo>
                <a:lnTo>
                  <a:pt x="2567940" y="1089660"/>
                </a:lnTo>
                <a:lnTo>
                  <a:pt x="2484120" y="1257300"/>
                </a:lnTo>
                <a:lnTo>
                  <a:pt x="2354580" y="1310640"/>
                </a:lnTo>
                <a:lnTo>
                  <a:pt x="2301240" y="1333500"/>
                </a:lnTo>
                <a:lnTo>
                  <a:pt x="2247900" y="1264920"/>
                </a:lnTo>
                <a:lnTo>
                  <a:pt x="2148840" y="1234440"/>
                </a:lnTo>
                <a:lnTo>
                  <a:pt x="2133600" y="1173480"/>
                </a:lnTo>
                <a:lnTo>
                  <a:pt x="2034540" y="1226820"/>
                </a:lnTo>
                <a:lnTo>
                  <a:pt x="2034540" y="1295400"/>
                </a:lnTo>
                <a:lnTo>
                  <a:pt x="1943100" y="1493520"/>
                </a:lnTo>
                <a:lnTo>
                  <a:pt x="1988820" y="1546860"/>
                </a:lnTo>
                <a:lnTo>
                  <a:pt x="1943100" y="1638300"/>
                </a:lnTo>
                <a:lnTo>
                  <a:pt x="1889760" y="1630680"/>
                </a:lnTo>
                <a:lnTo>
                  <a:pt x="1882140" y="1752600"/>
                </a:lnTo>
                <a:lnTo>
                  <a:pt x="1874520" y="1790700"/>
                </a:lnTo>
                <a:lnTo>
                  <a:pt x="2019300" y="1813560"/>
                </a:lnTo>
                <a:lnTo>
                  <a:pt x="2042160" y="1752600"/>
                </a:lnTo>
                <a:lnTo>
                  <a:pt x="2125980" y="1752600"/>
                </a:lnTo>
                <a:lnTo>
                  <a:pt x="2125980" y="1805940"/>
                </a:lnTo>
                <a:lnTo>
                  <a:pt x="2171700" y="1813560"/>
                </a:lnTo>
                <a:lnTo>
                  <a:pt x="2179320" y="1859280"/>
                </a:lnTo>
                <a:lnTo>
                  <a:pt x="2247900" y="1882140"/>
                </a:lnTo>
                <a:lnTo>
                  <a:pt x="2286000" y="1828800"/>
                </a:lnTo>
                <a:lnTo>
                  <a:pt x="2377440" y="1691640"/>
                </a:lnTo>
                <a:lnTo>
                  <a:pt x="2453640" y="1684020"/>
                </a:lnTo>
                <a:lnTo>
                  <a:pt x="2438624" y="2194560"/>
                </a:lnTo>
                <a:lnTo>
                  <a:pt x="2255520" y="2194560"/>
                </a:lnTo>
                <a:lnTo>
                  <a:pt x="2202180" y="2270760"/>
                </a:lnTo>
                <a:lnTo>
                  <a:pt x="2141220" y="2225040"/>
                </a:lnTo>
                <a:lnTo>
                  <a:pt x="2049780" y="2270760"/>
                </a:lnTo>
                <a:lnTo>
                  <a:pt x="2049780" y="2316480"/>
                </a:lnTo>
                <a:lnTo>
                  <a:pt x="1950720" y="2400300"/>
                </a:lnTo>
                <a:lnTo>
                  <a:pt x="1935480" y="2522220"/>
                </a:lnTo>
                <a:lnTo>
                  <a:pt x="1851660" y="2628900"/>
                </a:lnTo>
                <a:lnTo>
                  <a:pt x="1821180" y="2857500"/>
                </a:lnTo>
                <a:lnTo>
                  <a:pt x="1844040" y="2926080"/>
                </a:lnTo>
                <a:lnTo>
                  <a:pt x="1828800" y="3025140"/>
                </a:lnTo>
                <a:lnTo>
                  <a:pt x="1668780" y="3101340"/>
                </a:lnTo>
                <a:lnTo>
                  <a:pt x="1668780" y="3154680"/>
                </a:lnTo>
                <a:lnTo>
                  <a:pt x="1699260" y="3223260"/>
                </a:lnTo>
                <a:lnTo>
                  <a:pt x="1714500" y="3314700"/>
                </a:lnTo>
                <a:lnTo>
                  <a:pt x="1722120" y="3375660"/>
                </a:lnTo>
                <a:lnTo>
                  <a:pt x="1630680" y="3497580"/>
                </a:lnTo>
                <a:lnTo>
                  <a:pt x="1638300" y="3680460"/>
                </a:lnTo>
                <a:lnTo>
                  <a:pt x="1699260" y="3741420"/>
                </a:lnTo>
                <a:lnTo>
                  <a:pt x="1714500" y="3855720"/>
                </a:lnTo>
                <a:lnTo>
                  <a:pt x="1676400" y="3886200"/>
                </a:lnTo>
                <a:lnTo>
                  <a:pt x="1653540" y="4191000"/>
                </a:lnTo>
                <a:lnTo>
                  <a:pt x="1592580" y="4251960"/>
                </a:lnTo>
                <a:lnTo>
                  <a:pt x="1592580" y="4312920"/>
                </a:lnTo>
                <a:lnTo>
                  <a:pt x="1668780" y="4328160"/>
                </a:lnTo>
                <a:lnTo>
                  <a:pt x="1684020" y="4511040"/>
                </a:lnTo>
                <a:lnTo>
                  <a:pt x="1638300" y="4556760"/>
                </a:lnTo>
                <a:lnTo>
                  <a:pt x="1653540" y="4724400"/>
                </a:lnTo>
                <a:lnTo>
                  <a:pt x="1665776" y="4726148"/>
                </a:lnTo>
                <a:lnTo>
                  <a:pt x="1661160" y="4739640"/>
                </a:lnTo>
                <a:lnTo>
                  <a:pt x="1729740" y="4846320"/>
                </a:lnTo>
                <a:lnTo>
                  <a:pt x="1790700" y="4869180"/>
                </a:lnTo>
                <a:lnTo>
                  <a:pt x="1836420" y="4937760"/>
                </a:lnTo>
                <a:lnTo>
                  <a:pt x="1661160" y="5212080"/>
                </a:lnTo>
                <a:lnTo>
                  <a:pt x="1584960" y="5242560"/>
                </a:lnTo>
                <a:lnTo>
                  <a:pt x="1607820" y="5311140"/>
                </a:lnTo>
                <a:lnTo>
                  <a:pt x="1607820" y="5402580"/>
                </a:lnTo>
                <a:lnTo>
                  <a:pt x="1539240" y="5539740"/>
                </a:lnTo>
                <a:lnTo>
                  <a:pt x="1424940" y="5554980"/>
                </a:lnTo>
                <a:lnTo>
                  <a:pt x="1386840" y="5577840"/>
                </a:lnTo>
                <a:lnTo>
                  <a:pt x="1249680" y="5608320"/>
                </a:lnTo>
                <a:lnTo>
                  <a:pt x="1196340" y="5494020"/>
                </a:lnTo>
                <a:lnTo>
                  <a:pt x="1120140" y="5471160"/>
                </a:lnTo>
                <a:lnTo>
                  <a:pt x="1066800" y="5394960"/>
                </a:lnTo>
                <a:lnTo>
                  <a:pt x="937260" y="5280660"/>
                </a:lnTo>
                <a:lnTo>
                  <a:pt x="868680" y="5280660"/>
                </a:lnTo>
                <a:lnTo>
                  <a:pt x="838200" y="5326380"/>
                </a:lnTo>
                <a:lnTo>
                  <a:pt x="754380" y="5303520"/>
                </a:lnTo>
                <a:lnTo>
                  <a:pt x="701040" y="5273040"/>
                </a:lnTo>
                <a:lnTo>
                  <a:pt x="624840" y="5356860"/>
                </a:lnTo>
                <a:lnTo>
                  <a:pt x="510540" y="5280660"/>
                </a:lnTo>
                <a:lnTo>
                  <a:pt x="472440" y="5212080"/>
                </a:lnTo>
                <a:lnTo>
                  <a:pt x="304800" y="5242560"/>
                </a:lnTo>
                <a:lnTo>
                  <a:pt x="281940" y="5173980"/>
                </a:lnTo>
                <a:lnTo>
                  <a:pt x="266700" y="5105400"/>
                </a:lnTo>
                <a:lnTo>
                  <a:pt x="228600" y="4983480"/>
                </a:lnTo>
                <a:lnTo>
                  <a:pt x="137160" y="4892040"/>
                </a:lnTo>
                <a:lnTo>
                  <a:pt x="83820" y="4846320"/>
                </a:lnTo>
                <a:lnTo>
                  <a:pt x="0" y="4732020"/>
                </a:lnTo>
                <a:lnTo>
                  <a:pt x="106680" y="4617720"/>
                </a:lnTo>
                <a:lnTo>
                  <a:pt x="152400" y="4541520"/>
                </a:lnTo>
                <a:lnTo>
                  <a:pt x="266700" y="4526280"/>
                </a:lnTo>
                <a:lnTo>
                  <a:pt x="457200" y="4366260"/>
                </a:lnTo>
                <a:lnTo>
                  <a:pt x="1051560" y="3550920"/>
                </a:lnTo>
                <a:lnTo>
                  <a:pt x="1135380" y="3459480"/>
                </a:lnTo>
                <a:lnTo>
                  <a:pt x="1470660" y="2796540"/>
                </a:lnTo>
                <a:lnTo>
                  <a:pt x="1569720" y="2415540"/>
                </a:lnTo>
                <a:lnTo>
                  <a:pt x="1569720" y="2385060"/>
                </a:lnTo>
                <a:lnTo>
                  <a:pt x="1531620" y="2362200"/>
                </a:lnTo>
                <a:lnTo>
                  <a:pt x="1508760" y="2316480"/>
                </a:lnTo>
                <a:lnTo>
                  <a:pt x="1577340" y="2225040"/>
                </a:lnTo>
                <a:lnTo>
                  <a:pt x="1569720" y="2095500"/>
                </a:lnTo>
                <a:lnTo>
                  <a:pt x="1501140" y="2042160"/>
                </a:lnTo>
                <a:lnTo>
                  <a:pt x="1524000" y="1981200"/>
                </a:lnTo>
                <a:lnTo>
                  <a:pt x="1470660" y="1935480"/>
                </a:lnTo>
                <a:lnTo>
                  <a:pt x="1440180" y="1805940"/>
                </a:lnTo>
                <a:lnTo>
                  <a:pt x="1455420" y="1744980"/>
                </a:lnTo>
                <a:lnTo>
                  <a:pt x="1463040" y="1531620"/>
                </a:lnTo>
                <a:lnTo>
                  <a:pt x="1394460" y="1493520"/>
                </a:lnTo>
                <a:lnTo>
                  <a:pt x="1303020" y="1546860"/>
                </a:lnTo>
                <a:lnTo>
                  <a:pt x="1264920" y="1516380"/>
                </a:lnTo>
                <a:lnTo>
                  <a:pt x="1325880" y="1272540"/>
                </a:lnTo>
                <a:lnTo>
                  <a:pt x="1379220" y="1188720"/>
                </a:lnTo>
                <a:lnTo>
                  <a:pt x="1386840" y="1150620"/>
                </a:lnTo>
                <a:lnTo>
                  <a:pt x="1447800" y="1028700"/>
                </a:lnTo>
                <a:lnTo>
                  <a:pt x="1463040" y="952500"/>
                </a:lnTo>
                <a:lnTo>
                  <a:pt x="1470660" y="800100"/>
                </a:lnTo>
                <a:lnTo>
                  <a:pt x="1501140" y="746760"/>
                </a:lnTo>
                <a:lnTo>
                  <a:pt x="1524000" y="701040"/>
                </a:lnTo>
                <a:lnTo>
                  <a:pt x="1760220" y="586740"/>
                </a:lnTo>
                <a:lnTo>
                  <a:pt x="1927860" y="510540"/>
                </a:lnTo>
                <a:lnTo>
                  <a:pt x="2072640" y="525780"/>
                </a:lnTo>
                <a:lnTo>
                  <a:pt x="2415540" y="358140"/>
                </a:lnTo>
                <a:lnTo>
                  <a:pt x="2522220" y="289560"/>
                </a:lnTo>
                <a:lnTo>
                  <a:pt x="2727960" y="137160"/>
                </a:lnTo>
                <a:lnTo>
                  <a:pt x="2956560" y="129540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71134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A1C7CD9-038E-542F-989E-154E1056CF2C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05/10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711DCE36-4C07-E522-EA26-9B386FBEFF65}"/>
              </a:ext>
            </a:extLst>
          </p:cNvPr>
          <p:cNvSpPr/>
          <p:nvPr/>
        </p:nvSpPr>
        <p:spPr>
          <a:xfrm>
            <a:off x="7397000" y="2628900"/>
            <a:ext cx="2320682" cy="1807756"/>
          </a:xfrm>
          <a:custGeom>
            <a:avLst/>
            <a:gdLst>
              <a:gd name="connsiteX0" fmla="*/ 2832482 w 3276982"/>
              <a:gd name="connsiteY0" fmla="*/ 0 h 2552700"/>
              <a:gd name="connsiteX1" fmla="*/ 2845182 w 3276982"/>
              <a:gd name="connsiteY1" fmla="*/ 50800 h 2552700"/>
              <a:gd name="connsiteX2" fmla="*/ 2832482 w 3276982"/>
              <a:gd name="connsiteY2" fmla="*/ 120652 h 2552700"/>
              <a:gd name="connsiteX3" fmla="*/ 2826132 w 3276982"/>
              <a:gd name="connsiteY3" fmla="*/ 158748 h 2552700"/>
              <a:gd name="connsiteX4" fmla="*/ 2857882 w 3276982"/>
              <a:gd name="connsiteY4" fmla="*/ 209548 h 2552700"/>
              <a:gd name="connsiteX5" fmla="*/ 2953132 w 3276982"/>
              <a:gd name="connsiteY5" fmla="*/ 241300 h 2552700"/>
              <a:gd name="connsiteX6" fmla="*/ 2953132 w 3276982"/>
              <a:gd name="connsiteY6" fmla="*/ 323852 h 2552700"/>
              <a:gd name="connsiteX7" fmla="*/ 2915032 w 3276982"/>
              <a:gd name="connsiteY7" fmla="*/ 361948 h 2552700"/>
              <a:gd name="connsiteX8" fmla="*/ 2921382 w 3276982"/>
              <a:gd name="connsiteY8" fmla="*/ 393700 h 2552700"/>
              <a:gd name="connsiteX9" fmla="*/ 2864232 w 3276982"/>
              <a:gd name="connsiteY9" fmla="*/ 482600 h 2552700"/>
              <a:gd name="connsiteX10" fmla="*/ 2826132 w 3276982"/>
              <a:gd name="connsiteY10" fmla="*/ 736600 h 2552700"/>
              <a:gd name="connsiteX11" fmla="*/ 2832482 w 3276982"/>
              <a:gd name="connsiteY11" fmla="*/ 838200 h 2552700"/>
              <a:gd name="connsiteX12" fmla="*/ 2832482 w 3276982"/>
              <a:gd name="connsiteY12" fmla="*/ 882652 h 2552700"/>
              <a:gd name="connsiteX13" fmla="*/ 2883282 w 3276982"/>
              <a:gd name="connsiteY13" fmla="*/ 914400 h 2552700"/>
              <a:gd name="connsiteX14" fmla="*/ 2927732 w 3276982"/>
              <a:gd name="connsiteY14" fmla="*/ 914400 h 2552700"/>
              <a:gd name="connsiteX15" fmla="*/ 2972182 w 3276982"/>
              <a:gd name="connsiteY15" fmla="*/ 869948 h 2552700"/>
              <a:gd name="connsiteX16" fmla="*/ 3035682 w 3276982"/>
              <a:gd name="connsiteY16" fmla="*/ 1035052 h 2552700"/>
              <a:gd name="connsiteX17" fmla="*/ 3162682 w 3276982"/>
              <a:gd name="connsiteY17" fmla="*/ 1098548 h 2552700"/>
              <a:gd name="connsiteX18" fmla="*/ 3175382 w 3276982"/>
              <a:gd name="connsiteY18" fmla="*/ 1200148 h 2552700"/>
              <a:gd name="connsiteX19" fmla="*/ 3143632 w 3276982"/>
              <a:gd name="connsiteY19" fmla="*/ 1250948 h 2552700"/>
              <a:gd name="connsiteX20" fmla="*/ 3061082 w 3276982"/>
              <a:gd name="connsiteY20" fmla="*/ 1327148 h 2552700"/>
              <a:gd name="connsiteX21" fmla="*/ 3048382 w 3276982"/>
              <a:gd name="connsiteY21" fmla="*/ 1346200 h 2552700"/>
              <a:gd name="connsiteX22" fmla="*/ 3048382 w 3276982"/>
              <a:gd name="connsiteY22" fmla="*/ 1390652 h 2552700"/>
              <a:gd name="connsiteX23" fmla="*/ 3067432 w 3276982"/>
              <a:gd name="connsiteY23" fmla="*/ 1416052 h 2552700"/>
              <a:gd name="connsiteX24" fmla="*/ 3029332 w 3276982"/>
              <a:gd name="connsiteY24" fmla="*/ 1485900 h 2552700"/>
              <a:gd name="connsiteX25" fmla="*/ 3162682 w 3276982"/>
              <a:gd name="connsiteY25" fmla="*/ 1492252 h 2552700"/>
              <a:gd name="connsiteX26" fmla="*/ 3156332 w 3276982"/>
              <a:gd name="connsiteY26" fmla="*/ 1530348 h 2552700"/>
              <a:gd name="connsiteX27" fmla="*/ 3276982 w 3276982"/>
              <a:gd name="connsiteY27" fmla="*/ 1517652 h 2552700"/>
              <a:gd name="connsiteX28" fmla="*/ 3276982 w 3276982"/>
              <a:gd name="connsiteY28" fmla="*/ 1568452 h 2552700"/>
              <a:gd name="connsiteX29" fmla="*/ 2972182 w 3276982"/>
              <a:gd name="connsiteY29" fmla="*/ 1714500 h 2552700"/>
              <a:gd name="connsiteX30" fmla="*/ 2895982 w 3276982"/>
              <a:gd name="connsiteY30" fmla="*/ 1714500 h 2552700"/>
              <a:gd name="connsiteX31" fmla="*/ 2851532 w 3276982"/>
              <a:gd name="connsiteY31" fmla="*/ 1784348 h 2552700"/>
              <a:gd name="connsiteX32" fmla="*/ 2794382 w 3276982"/>
              <a:gd name="connsiteY32" fmla="*/ 1758948 h 2552700"/>
              <a:gd name="connsiteX33" fmla="*/ 2788032 w 3276982"/>
              <a:gd name="connsiteY33" fmla="*/ 1835148 h 2552700"/>
              <a:gd name="connsiteX34" fmla="*/ 2762632 w 3276982"/>
              <a:gd name="connsiteY34" fmla="*/ 1866900 h 2552700"/>
              <a:gd name="connsiteX35" fmla="*/ 2705482 w 3276982"/>
              <a:gd name="connsiteY35" fmla="*/ 1854200 h 2552700"/>
              <a:gd name="connsiteX36" fmla="*/ 2699132 w 3276982"/>
              <a:gd name="connsiteY36" fmla="*/ 1917700 h 2552700"/>
              <a:gd name="connsiteX37" fmla="*/ 2591182 w 3276982"/>
              <a:gd name="connsiteY37" fmla="*/ 2019300 h 2552700"/>
              <a:gd name="connsiteX38" fmla="*/ 2457832 w 3276982"/>
              <a:gd name="connsiteY38" fmla="*/ 2082800 h 2552700"/>
              <a:gd name="connsiteX39" fmla="*/ 2318132 w 3276982"/>
              <a:gd name="connsiteY39" fmla="*/ 2171700 h 2552700"/>
              <a:gd name="connsiteX40" fmla="*/ 2210182 w 3276982"/>
              <a:gd name="connsiteY40" fmla="*/ 2190748 h 2552700"/>
              <a:gd name="connsiteX41" fmla="*/ 2121282 w 3276982"/>
              <a:gd name="connsiteY41" fmla="*/ 2266948 h 2552700"/>
              <a:gd name="connsiteX42" fmla="*/ 2203832 w 3276982"/>
              <a:gd name="connsiteY42" fmla="*/ 2292348 h 2552700"/>
              <a:gd name="connsiteX43" fmla="*/ 2140332 w 3276982"/>
              <a:gd name="connsiteY43" fmla="*/ 2368548 h 2552700"/>
              <a:gd name="connsiteX44" fmla="*/ 2133982 w 3276982"/>
              <a:gd name="connsiteY44" fmla="*/ 2451100 h 2552700"/>
              <a:gd name="connsiteX45" fmla="*/ 2026032 w 3276982"/>
              <a:gd name="connsiteY45" fmla="*/ 2457452 h 2552700"/>
              <a:gd name="connsiteX46" fmla="*/ 1981582 w 3276982"/>
              <a:gd name="connsiteY46" fmla="*/ 2463800 h 2552700"/>
              <a:gd name="connsiteX47" fmla="*/ 1975692 w 3276982"/>
              <a:gd name="connsiteY47" fmla="*/ 2540368 h 2552700"/>
              <a:gd name="connsiteX48" fmla="*/ 1778382 w 3276982"/>
              <a:gd name="connsiteY48" fmla="*/ 2552700 h 2552700"/>
              <a:gd name="connsiteX49" fmla="*/ 1708532 w 3276982"/>
              <a:gd name="connsiteY49" fmla="*/ 2495548 h 2552700"/>
              <a:gd name="connsiteX50" fmla="*/ 1638682 w 3276982"/>
              <a:gd name="connsiteY50" fmla="*/ 2495548 h 2552700"/>
              <a:gd name="connsiteX51" fmla="*/ 1556132 w 3276982"/>
              <a:gd name="connsiteY51" fmla="*/ 2343148 h 2552700"/>
              <a:gd name="connsiteX52" fmla="*/ 1511682 w 3276982"/>
              <a:gd name="connsiteY52" fmla="*/ 2330452 h 2552700"/>
              <a:gd name="connsiteX53" fmla="*/ 1498982 w 3276982"/>
              <a:gd name="connsiteY53" fmla="*/ 2279652 h 2552700"/>
              <a:gd name="connsiteX54" fmla="*/ 1587882 w 3276982"/>
              <a:gd name="connsiteY54" fmla="*/ 2209800 h 2552700"/>
              <a:gd name="connsiteX55" fmla="*/ 1543432 w 3276982"/>
              <a:gd name="connsiteY55" fmla="*/ 2159000 h 2552700"/>
              <a:gd name="connsiteX56" fmla="*/ 1543432 w 3276982"/>
              <a:gd name="connsiteY56" fmla="*/ 2089148 h 2552700"/>
              <a:gd name="connsiteX57" fmla="*/ 1410082 w 3276982"/>
              <a:gd name="connsiteY57" fmla="*/ 2038348 h 2552700"/>
              <a:gd name="connsiteX58" fmla="*/ 1200532 w 3276982"/>
              <a:gd name="connsiteY58" fmla="*/ 2038348 h 2552700"/>
              <a:gd name="connsiteX59" fmla="*/ 1225932 w 3276982"/>
              <a:gd name="connsiteY59" fmla="*/ 1949452 h 2552700"/>
              <a:gd name="connsiteX60" fmla="*/ 1187832 w 3276982"/>
              <a:gd name="connsiteY60" fmla="*/ 1682748 h 2552700"/>
              <a:gd name="connsiteX61" fmla="*/ 1130682 w 3276982"/>
              <a:gd name="connsiteY61" fmla="*/ 1638300 h 2552700"/>
              <a:gd name="connsiteX62" fmla="*/ 1130682 w 3276982"/>
              <a:gd name="connsiteY62" fmla="*/ 1543052 h 2552700"/>
              <a:gd name="connsiteX63" fmla="*/ 1060832 w 3276982"/>
              <a:gd name="connsiteY63" fmla="*/ 1555748 h 2552700"/>
              <a:gd name="connsiteX64" fmla="*/ 1016382 w 3276982"/>
              <a:gd name="connsiteY64" fmla="*/ 1562100 h 2552700"/>
              <a:gd name="connsiteX65" fmla="*/ 984632 w 3276982"/>
              <a:gd name="connsiteY65" fmla="*/ 1498600 h 2552700"/>
              <a:gd name="connsiteX66" fmla="*/ 908432 w 3276982"/>
              <a:gd name="connsiteY66" fmla="*/ 1524000 h 2552700"/>
              <a:gd name="connsiteX67" fmla="*/ 902082 w 3276982"/>
              <a:gd name="connsiteY67" fmla="*/ 1581148 h 2552700"/>
              <a:gd name="connsiteX68" fmla="*/ 825882 w 3276982"/>
              <a:gd name="connsiteY68" fmla="*/ 1657348 h 2552700"/>
              <a:gd name="connsiteX69" fmla="*/ 654432 w 3276982"/>
              <a:gd name="connsiteY69" fmla="*/ 1625600 h 2552700"/>
              <a:gd name="connsiteX70" fmla="*/ 521082 w 3276982"/>
              <a:gd name="connsiteY70" fmla="*/ 1498600 h 2552700"/>
              <a:gd name="connsiteX71" fmla="*/ 444882 w 3276982"/>
              <a:gd name="connsiteY71" fmla="*/ 1511300 h 2552700"/>
              <a:gd name="connsiteX72" fmla="*/ 387732 w 3276982"/>
              <a:gd name="connsiteY72" fmla="*/ 1504948 h 2552700"/>
              <a:gd name="connsiteX73" fmla="*/ 305182 w 3276982"/>
              <a:gd name="connsiteY73" fmla="*/ 1504948 h 2552700"/>
              <a:gd name="connsiteX74" fmla="*/ 190882 w 3276982"/>
              <a:gd name="connsiteY74" fmla="*/ 1466852 h 2552700"/>
              <a:gd name="connsiteX75" fmla="*/ 89282 w 3276982"/>
              <a:gd name="connsiteY75" fmla="*/ 1454148 h 2552700"/>
              <a:gd name="connsiteX76" fmla="*/ 38482 w 3276982"/>
              <a:gd name="connsiteY76" fmla="*/ 1397000 h 2552700"/>
              <a:gd name="connsiteX77" fmla="*/ 0 w 3276982"/>
              <a:gd name="connsiteY77" fmla="*/ 1342028 h 2552700"/>
              <a:gd name="connsiteX78" fmla="*/ 382 w 3276982"/>
              <a:gd name="connsiteY78" fmla="*/ 1339852 h 2552700"/>
              <a:gd name="connsiteX79" fmla="*/ 19432 w 3276982"/>
              <a:gd name="connsiteY79" fmla="*/ 1295400 h 2552700"/>
              <a:gd name="connsiteX80" fmla="*/ 82932 w 3276982"/>
              <a:gd name="connsiteY80" fmla="*/ 1244600 h 2552700"/>
              <a:gd name="connsiteX81" fmla="*/ 57532 w 3276982"/>
              <a:gd name="connsiteY81" fmla="*/ 1200148 h 2552700"/>
              <a:gd name="connsiteX82" fmla="*/ 82932 w 3276982"/>
              <a:gd name="connsiteY82" fmla="*/ 1117600 h 2552700"/>
              <a:gd name="connsiteX83" fmla="*/ 57532 w 3276982"/>
              <a:gd name="connsiteY83" fmla="*/ 1054100 h 2552700"/>
              <a:gd name="connsiteX84" fmla="*/ 32132 w 3276982"/>
              <a:gd name="connsiteY84" fmla="*/ 965200 h 2552700"/>
              <a:gd name="connsiteX85" fmla="*/ 82932 w 3276982"/>
              <a:gd name="connsiteY85" fmla="*/ 857252 h 2552700"/>
              <a:gd name="connsiteX86" fmla="*/ 165482 w 3276982"/>
              <a:gd name="connsiteY86" fmla="*/ 838200 h 2552700"/>
              <a:gd name="connsiteX87" fmla="*/ 165482 w 3276982"/>
              <a:gd name="connsiteY87" fmla="*/ 762000 h 2552700"/>
              <a:gd name="connsiteX88" fmla="*/ 222632 w 3276982"/>
              <a:gd name="connsiteY88" fmla="*/ 698500 h 2552700"/>
              <a:gd name="connsiteX89" fmla="*/ 324232 w 3276982"/>
              <a:gd name="connsiteY89" fmla="*/ 628652 h 2552700"/>
              <a:gd name="connsiteX90" fmla="*/ 400432 w 3276982"/>
              <a:gd name="connsiteY90" fmla="*/ 660400 h 2552700"/>
              <a:gd name="connsiteX91" fmla="*/ 457582 w 3276982"/>
              <a:gd name="connsiteY91" fmla="*/ 641348 h 2552700"/>
              <a:gd name="connsiteX92" fmla="*/ 470282 w 3276982"/>
              <a:gd name="connsiteY92" fmla="*/ 596900 h 2552700"/>
              <a:gd name="connsiteX93" fmla="*/ 495682 w 3276982"/>
              <a:gd name="connsiteY93" fmla="*/ 552452 h 2552700"/>
              <a:gd name="connsiteX94" fmla="*/ 571882 w 3276982"/>
              <a:gd name="connsiteY94" fmla="*/ 533400 h 2552700"/>
              <a:gd name="connsiteX95" fmla="*/ 660782 w 3276982"/>
              <a:gd name="connsiteY95" fmla="*/ 514348 h 2552700"/>
              <a:gd name="connsiteX96" fmla="*/ 705232 w 3276982"/>
              <a:gd name="connsiteY96" fmla="*/ 520700 h 2552700"/>
              <a:gd name="connsiteX97" fmla="*/ 825882 w 3276982"/>
              <a:gd name="connsiteY97" fmla="*/ 482600 h 2552700"/>
              <a:gd name="connsiteX98" fmla="*/ 870332 w 3276982"/>
              <a:gd name="connsiteY98" fmla="*/ 596900 h 2552700"/>
              <a:gd name="connsiteX99" fmla="*/ 959232 w 3276982"/>
              <a:gd name="connsiteY99" fmla="*/ 628652 h 2552700"/>
              <a:gd name="connsiteX100" fmla="*/ 1048132 w 3276982"/>
              <a:gd name="connsiteY100" fmla="*/ 628652 h 2552700"/>
              <a:gd name="connsiteX101" fmla="*/ 1092582 w 3276982"/>
              <a:gd name="connsiteY101" fmla="*/ 596900 h 2552700"/>
              <a:gd name="connsiteX102" fmla="*/ 1168782 w 3276982"/>
              <a:gd name="connsiteY102" fmla="*/ 482600 h 2552700"/>
              <a:gd name="connsiteX103" fmla="*/ 1264032 w 3276982"/>
              <a:gd name="connsiteY103" fmla="*/ 482600 h 2552700"/>
              <a:gd name="connsiteX104" fmla="*/ 1371982 w 3276982"/>
              <a:gd name="connsiteY104" fmla="*/ 469900 h 2552700"/>
              <a:gd name="connsiteX105" fmla="*/ 1422782 w 3276982"/>
              <a:gd name="connsiteY105" fmla="*/ 450852 h 2552700"/>
              <a:gd name="connsiteX106" fmla="*/ 1454532 w 3276982"/>
              <a:gd name="connsiteY106" fmla="*/ 381000 h 2552700"/>
              <a:gd name="connsiteX107" fmla="*/ 1486282 w 3276982"/>
              <a:gd name="connsiteY107" fmla="*/ 279400 h 2552700"/>
              <a:gd name="connsiteX108" fmla="*/ 1638682 w 3276982"/>
              <a:gd name="connsiteY108" fmla="*/ 266700 h 2552700"/>
              <a:gd name="connsiteX109" fmla="*/ 1708532 w 3276982"/>
              <a:gd name="connsiteY109" fmla="*/ 247652 h 2552700"/>
              <a:gd name="connsiteX110" fmla="*/ 1841882 w 3276982"/>
              <a:gd name="connsiteY110" fmla="*/ 228600 h 2552700"/>
              <a:gd name="connsiteX111" fmla="*/ 1930782 w 3276982"/>
              <a:gd name="connsiteY111" fmla="*/ 254000 h 2552700"/>
              <a:gd name="connsiteX112" fmla="*/ 1975232 w 3276982"/>
              <a:gd name="connsiteY112" fmla="*/ 266700 h 2552700"/>
              <a:gd name="connsiteX113" fmla="*/ 2026032 w 3276982"/>
              <a:gd name="connsiteY113" fmla="*/ 254000 h 2552700"/>
              <a:gd name="connsiteX114" fmla="*/ 2070482 w 3276982"/>
              <a:gd name="connsiteY114" fmla="*/ 273052 h 2552700"/>
              <a:gd name="connsiteX115" fmla="*/ 2089532 w 3276982"/>
              <a:gd name="connsiteY115" fmla="*/ 228600 h 2552700"/>
              <a:gd name="connsiteX116" fmla="*/ 2248282 w 3276982"/>
              <a:gd name="connsiteY116" fmla="*/ 304800 h 2552700"/>
              <a:gd name="connsiteX117" fmla="*/ 2305432 w 3276982"/>
              <a:gd name="connsiteY117" fmla="*/ 317500 h 2552700"/>
              <a:gd name="connsiteX118" fmla="*/ 2349882 w 3276982"/>
              <a:gd name="connsiteY118" fmla="*/ 273052 h 2552700"/>
              <a:gd name="connsiteX119" fmla="*/ 2343532 w 3276982"/>
              <a:gd name="connsiteY119" fmla="*/ 228600 h 2552700"/>
              <a:gd name="connsiteX120" fmla="*/ 2375282 w 3276982"/>
              <a:gd name="connsiteY120" fmla="*/ 146052 h 2552700"/>
              <a:gd name="connsiteX121" fmla="*/ 2502282 w 3276982"/>
              <a:gd name="connsiteY121" fmla="*/ 120652 h 2552700"/>
              <a:gd name="connsiteX122" fmla="*/ 2546732 w 3276982"/>
              <a:gd name="connsiteY122" fmla="*/ 76200 h 2552700"/>
              <a:gd name="connsiteX123" fmla="*/ 2635632 w 3276982"/>
              <a:gd name="connsiteY123" fmla="*/ 63500 h 2552700"/>
              <a:gd name="connsiteX124" fmla="*/ 2705482 w 3276982"/>
              <a:gd name="connsiteY124" fmla="*/ 63500 h 2552700"/>
              <a:gd name="connsiteX125" fmla="*/ 2756282 w 3276982"/>
              <a:gd name="connsiteY125" fmla="*/ 107948 h 2552700"/>
              <a:gd name="connsiteX126" fmla="*/ 2781682 w 3276982"/>
              <a:gd name="connsiteY126" fmla="*/ 63500 h 2552700"/>
              <a:gd name="connsiteX127" fmla="*/ 2781682 w 3276982"/>
              <a:gd name="connsiteY127" fmla="*/ 12700 h 255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</a:cxnLst>
            <a:rect l="l" t="t" r="r" b="b"/>
            <a:pathLst>
              <a:path w="3276982" h="2552700">
                <a:moveTo>
                  <a:pt x="2832482" y="0"/>
                </a:moveTo>
                <a:lnTo>
                  <a:pt x="2845182" y="50800"/>
                </a:lnTo>
                <a:lnTo>
                  <a:pt x="2832482" y="120652"/>
                </a:lnTo>
                <a:lnTo>
                  <a:pt x="2826132" y="158748"/>
                </a:lnTo>
                <a:lnTo>
                  <a:pt x="2857882" y="209548"/>
                </a:lnTo>
                <a:lnTo>
                  <a:pt x="2953132" y="241300"/>
                </a:lnTo>
                <a:lnTo>
                  <a:pt x="2953132" y="323852"/>
                </a:lnTo>
                <a:lnTo>
                  <a:pt x="2915032" y="361948"/>
                </a:lnTo>
                <a:lnTo>
                  <a:pt x="2921382" y="393700"/>
                </a:lnTo>
                <a:lnTo>
                  <a:pt x="2864232" y="482600"/>
                </a:lnTo>
                <a:lnTo>
                  <a:pt x="2826132" y="736600"/>
                </a:lnTo>
                <a:lnTo>
                  <a:pt x="2832482" y="838200"/>
                </a:lnTo>
                <a:lnTo>
                  <a:pt x="2832482" y="882652"/>
                </a:lnTo>
                <a:lnTo>
                  <a:pt x="2883282" y="914400"/>
                </a:lnTo>
                <a:lnTo>
                  <a:pt x="2927732" y="914400"/>
                </a:lnTo>
                <a:lnTo>
                  <a:pt x="2972182" y="869948"/>
                </a:lnTo>
                <a:lnTo>
                  <a:pt x="3035682" y="1035052"/>
                </a:lnTo>
                <a:lnTo>
                  <a:pt x="3162682" y="1098548"/>
                </a:lnTo>
                <a:lnTo>
                  <a:pt x="3175382" y="1200148"/>
                </a:lnTo>
                <a:lnTo>
                  <a:pt x="3143632" y="1250948"/>
                </a:lnTo>
                <a:lnTo>
                  <a:pt x="3061082" y="1327148"/>
                </a:lnTo>
                <a:lnTo>
                  <a:pt x="3048382" y="1346200"/>
                </a:lnTo>
                <a:lnTo>
                  <a:pt x="3048382" y="1390652"/>
                </a:lnTo>
                <a:lnTo>
                  <a:pt x="3067432" y="1416052"/>
                </a:lnTo>
                <a:lnTo>
                  <a:pt x="3029332" y="1485900"/>
                </a:lnTo>
                <a:lnTo>
                  <a:pt x="3162682" y="1492252"/>
                </a:lnTo>
                <a:lnTo>
                  <a:pt x="3156332" y="1530348"/>
                </a:lnTo>
                <a:lnTo>
                  <a:pt x="3276982" y="1517652"/>
                </a:lnTo>
                <a:lnTo>
                  <a:pt x="3276982" y="1568452"/>
                </a:lnTo>
                <a:lnTo>
                  <a:pt x="2972182" y="1714500"/>
                </a:lnTo>
                <a:lnTo>
                  <a:pt x="2895982" y="1714500"/>
                </a:lnTo>
                <a:lnTo>
                  <a:pt x="2851532" y="1784348"/>
                </a:lnTo>
                <a:lnTo>
                  <a:pt x="2794382" y="1758948"/>
                </a:lnTo>
                <a:lnTo>
                  <a:pt x="2788032" y="1835148"/>
                </a:lnTo>
                <a:lnTo>
                  <a:pt x="2762632" y="1866900"/>
                </a:lnTo>
                <a:lnTo>
                  <a:pt x="2705482" y="1854200"/>
                </a:lnTo>
                <a:lnTo>
                  <a:pt x="2699132" y="1917700"/>
                </a:lnTo>
                <a:lnTo>
                  <a:pt x="2591182" y="2019300"/>
                </a:lnTo>
                <a:lnTo>
                  <a:pt x="2457832" y="2082800"/>
                </a:lnTo>
                <a:lnTo>
                  <a:pt x="2318132" y="2171700"/>
                </a:lnTo>
                <a:lnTo>
                  <a:pt x="2210182" y="2190748"/>
                </a:lnTo>
                <a:lnTo>
                  <a:pt x="2121282" y="2266948"/>
                </a:lnTo>
                <a:lnTo>
                  <a:pt x="2203832" y="2292348"/>
                </a:lnTo>
                <a:lnTo>
                  <a:pt x="2140332" y="2368548"/>
                </a:lnTo>
                <a:lnTo>
                  <a:pt x="2133982" y="2451100"/>
                </a:lnTo>
                <a:lnTo>
                  <a:pt x="2026032" y="2457452"/>
                </a:lnTo>
                <a:lnTo>
                  <a:pt x="1981582" y="2463800"/>
                </a:lnTo>
                <a:lnTo>
                  <a:pt x="1975692" y="2540368"/>
                </a:lnTo>
                <a:lnTo>
                  <a:pt x="1778382" y="2552700"/>
                </a:lnTo>
                <a:lnTo>
                  <a:pt x="1708532" y="2495548"/>
                </a:lnTo>
                <a:lnTo>
                  <a:pt x="1638682" y="2495548"/>
                </a:lnTo>
                <a:lnTo>
                  <a:pt x="1556132" y="2343148"/>
                </a:lnTo>
                <a:lnTo>
                  <a:pt x="1511682" y="2330452"/>
                </a:lnTo>
                <a:lnTo>
                  <a:pt x="1498982" y="2279652"/>
                </a:lnTo>
                <a:lnTo>
                  <a:pt x="1587882" y="2209800"/>
                </a:lnTo>
                <a:lnTo>
                  <a:pt x="1543432" y="2159000"/>
                </a:lnTo>
                <a:lnTo>
                  <a:pt x="1543432" y="2089148"/>
                </a:lnTo>
                <a:lnTo>
                  <a:pt x="1410082" y="2038348"/>
                </a:lnTo>
                <a:lnTo>
                  <a:pt x="1200532" y="2038348"/>
                </a:lnTo>
                <a:lnTo>
                  <a:pt x="1225932" y="1949452"/>
                </a:lnTo>
                <a:lnTo>
                  <a:pt x="1187832" y="1682748"/>
                </a:lnTo>
                <a:lnTo>
                  <a:pt x="1130682" y="1638300"/>
                </a:lnTo>
                <a:lnTo>
                  <a:pt x="1130682" y="1543052"/>
                </a:lnTo>
                <a:lnTo>
                  <a:pt x="1060832" y="1555748"/>
                </a:lnTo>
                <a:lnTo>
                  <a:pt x="1016382" y="1562100"/>
                </a:lnTo>
                <a:lnTo>
                  <a:pt x="984632" y="1498600"/>
                </a:lnTo>
                <a:lnTo>
                  <a:pt x="908432" y="1524000"/>
                </a:lnTo>
                <a:lnTo>
                  <a:pt x="902082" y="1581148"/>
                </a:lnTo>
                <a:lnTo>
                  <a:pt x="825882" y="1657348"/>
                </a:lnTo>
                <a:lnTo>
                  <a:pt x="654432" y="1625600"/>
                </a:lnTo>
                <a:lnTo>
                  <a:pt x="521082" y="1498600"/>
                </a:lnTo>
                <a:lnTo>
                  <a:pt x="444882" y="1511300"/>
                </a:lnTo>
                <a:lnTo>
                  <a:pt x="387732" y="1504948"/>
                </a:lnTo>
                <a:lnTo>
                  <a:pt x="305182" y="1504948"/>
                </a:lnTo>
                <a:lnTo>
                  <a:pt x="190882" y="1466852"/>
                </a:lnTo>
                <a:lnTo>
                  <a:pt x="89282" y="1454148"/>
                </a:lnTo>
                <a:lnTo>
                  <a:pt x="38482" y="1397000"/>
                </a:lnTo>
                <a:lnTo>
                  <a:pt x="0" y="1342028"/>
                </a:lnTo>
                <a:lnTo>
                  <a:pt x="382" y="1339852"/>
                </a:lnTo>
                <a:lnTo>
                  <a:pt x="19432" y="1295400"/>
                </a:lnTo>
                <a:lnTo>
                  <a:pt x="82932" y="1244600"/>
                </a:lnTo>
                <a:lnTo>
                  <a:pt x="57532" y="1200148"/>
                </a:lnTo>
                <a:lnTo>
                  <a:pt x="82932" y="1117600"/>
                </a:lnTo>
                <a:lnTo>
                  <a:pt x="57532" y="1054100"/>
                </a:lnTo>
                <a:lnTo>
                  <a:pt x="32132" y="965200"/>
                </a:lnTo>
                <a:lnTo>
                  <a:pt x="82932" y="857252"/>
                </a:lnTo>
                <a:lnTo>
                  <a:pt x="165482" y="838200"/>
                </a:lnTo>
                <a:lnTo>
                  <a:pt x="165482" y="762000"/>
                </a:lnTo>
                <a:lnTo>
                  <a:pt x="222632" y="698500"/>
                </a:lnTo>
                <a:lnTo>
                  <a:pt x="324232" y="628652"/>
                </a:lnTo>
                <a:lnTo>
                  <a:pt x="400432" y="660400"/>
                </a:lnTo>
                <a:lnTo>
                  <a:pt x="457582" y="641348"/>
                </a:lnTo>
                <a:lnTo>
                  <a:pt x="470282" y="596900"/>
                </a:lnTo>
                <a:lnTo>
                  <a:pt x="495682" y="552452"/>
                </a:lnTo>
                <a:lnTo>
                  <a:pt x="571882" y="533400"/>
                </a:lnTo>
                <a:lnTo>
                  <a:pt x="660782" y="514348"/>
                </a:lnTo>
                <a:lnTo>
                  <a:pt x="705232" y="520700"/>
                </a:lnTo>
                <a:lnTo>
                  <a:pt x="825882" y="482600"/>
                </a:lnTo>
                <a:lnTo>
                  <a:pt x="870332" y="596900"/>
                </a:lnTo>
                <a:lnTo>
                  <a:pt x="959232" y="628652"/>
                </a:lnTo>
                <a:lnTo>
                  <a:pt x="1048132" y="628652"/>
                </a:lnTo>
                <a:lnTo>
                  <a:pt x="1092582" y="596900"/>
                </a:lnTo>
                <a:lnTo>
                  <a:pt x="1168782" y="482600"/>
                </a:lnTo>
                <a:lnTo>
                  <a:pt x="1264032" y="482600"/>
                </a:lnTo>
                <a:lnTo>
                  <a:pt x="1371982" y="469900"/>
                </a:lnTo>
                <a:lnTo>
                  <a:pt x="1422782" y="450852"/>
                </a:lnTo>
                <a:lnTo>
                  <a:pt x="1454532" y="381000"/>
                </a:lnTo>
                <a:lnTo>
                  <a:pt x="1486282" y="279400"/>
                </a:lnTo>
                <a:lnTo>
                  <a:pt x="1638682" y="266700"/>
                </a:lnTo>
                <a:lnTo>
                  <a:pt x="1708532" y="247652"/>
                </a:lnTo>
                <a:lnTo>
                  <a:pt x="1841882" y="228600"/>
                </a:lnTo>
                <a:lnTo>
                  <a:pt x="1930782" y="254000"/>
                </a:lnTo>
                <a:lnTo>
                  <a:pt x="1975232" y="266700"/>
                </a:lnTo>
                <a:lnTo>
                  <a:pt x="2026032" y="254000"/>
                </a:lnTo>
                <a:lnTo>
                  <a:pt x="2070482" y="273052"/>
                </a:lnTo>
                <a:lnTo>
                  <a:pt x="2089532" y="228600"/>
                </a:lnTo>
                <a:lnTo>
                  <a:pt x="2248282" y="304800"/>
                </a:lnTo>
                <a:lnTo>
                  <a:pt x="2305432" y="317500"/>
                </a:lnTo>
                <a:lnTo>
                  <a:pt x="2349882" y="273052"/>
                </a:lnTo>
                <a:lnTo>
                  <a:pt x="2343532" y="228600"/>
                </a:lnTo>
                <a:lnTo>
                  <a:pt x="2375282" y="146052"/>
                </a:lnTo>
                <a:lnTo>
                  <a:pt x="2502282" y="120652"/>
                </a:lnTo>
                <a:lnTo>
                  <a:pt x="2546732" y="76200"/>
                </a:lnTo>
                <a:lnTo>
                  <a:pt x="2635632" y="63500"/>
                </a:lnTo>
                <a:lnTo>
                  <a:pt x="2705482" y="63500"/>
                </a:lnTo>
                <a:lnTo>
                  <a:pt x="2756282" y="107948"/>
                </a:lnTo>
                <a:lnTo>
                  <a:pt x="2781682" y="63500"/>
                </a:lnTo>
                <a:lnTo>
                  <a:pt x="2781682" y="12700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" name="フリーフォーム: 図形 10">
            <a:extLst>
              <a:ext uri="{FF2B5EF4-FFF2-40B4-BE49-F238E27FC236}">
                <a16:creationId xmlns:a16="http://schemas.microsoft.com/office/drawing/2014/main" id="{7C6D908D-697C-F656-694E-C01488EE1E07}"/>
              </a:ext>
            </a:extLst>
          </p:cNvPr>
          <p:cNvSpPr/>
          <p:nvPr/>
        </p:nvSpPr>
        <p:spPr>
          <a:xfrm>
            <a:off x="2162663" y="2273004"/>
            <a:ext cx="3057038" cy="2742396"/>
          </a:xfrm>
          <a:custGeom>
            <a:avLst/>
            <a:gdLst>
              <a:gd name="connsiteX0" fmla="*/ 5425440 w 5425440"/>
              <a:gd name="connsiteY0" fmla="*/ 1093892 h 4483100"/>
              <a:gd name="connsiteX1" fmla="*/ 5425436 w 5425440"/>
              <a:gd name="connsiteY1" fmla="*/ 1093896 h 4483100"/>
              <a:gd name="connsiteX2" fmla="*/ 5359400 w 5425440"/>
              <a:gd name="connsiteY2" fmla="*/ 1104900 h 4483100"/>
              <a:gd name="connsiteX3" fmla="*/ 2724150 w 5425440"/>
              <a:gd name="connsiteY3" fmla="*/ 0 h 4483100"/>
              <a:gd name="connsiteX4" fmla="*/ 2813050 w 5425440"/>
              <a:gd name="connsiteY4" fmla="*/ 69852 h 4483100"/>
              <a:gd name="connsiteX5" fmla="*/ 2901950 w 5425440"/>
              <a:gd name="connsiteY5" fmla="*/ 228600 h 4483100"/>
              <a:gd name="connsiteX6" fmla="*/ 2984500 w 5425440"/>
              <a:gd name="connsiteY6" fmla="*/ 311148 h 4483100"/>
              <a:gd name="connsiteX7" fmla="*/ 3067050 w 5425440"/>
              <a:gd name="connsiteY7" fmla="*/ 539748 h 4483100"/>
              <a:gd name="connsiteX8" fmla="*/ 3067050 w 5425440"/>
              <a:gd name="connsiteY8" fmla="*/ 590548 h 4483100"/>
              <a:gd name="connsiteX9" fmla="*/ 3175000 w 5425440"/>
              <a:gd name="connsiteY9" fmla="*/ 717548 h 4483100"/>
              <a:gd name="connsiteX10" fmla="*/ 3238500 w 5425440"/>
              <a:gd name="connsiteY10" fmla="*/ 717548 h 4483100"/>
              <a:gd name="connsiteX11" fmla="*/ 3270250 w 5425440"/>
              <a:gd name="connsiteY11" fmla="*/ 742948 h 4483100"/>
              <a:gd name="connsiteX12" fmla="*/ 3321050 w 5425440"/>
              <a:gd name="connsiteY12" fmla="*/ 755652 h 4483100"/>
              <a:gd name="connsiteX13" fmla="*/ 3587750 w 5425440"/>
              <a:gd name="connsiteY13" fmla="*/ 673100 h 4483100"/>
              <a:gd name="connsiteX14" fmla="*/ 3708400 w 5425440"/>
              <a:gd name="connsiteY14" fmla="*/ 590548 h 4483100"/>
              <a:gd name="connsiteX15" fmla="*/ 3771900 w 5425440"/>
              <a:gd name="connsiteY15" fmla="*/ 584200 h 4483100"/>
              <a:gd name="connsiteX16" fmla="*/ 3886200 w 5425440"/>
              <a:gd name="connsiteY16" fmla="*/ 571500 h 4483100"/>
              <a:gd name="connsiteX17" fmla="*/ 4191000 w 5425440"/>
              <a:gd name="connsiteY17" fmla="*/ 539748 h 4483100"/>
              <a:gd name="connsiteX18" fmla="*/ 4432300 w 5425440"/>
              <a:gd name="connsiteY18" fmla="*/ 609600 h 4483100"/>
              <a:gd name="connsiteX19" fmla="*/ 4540250 w 5425440"/>
              <a:gd name="connsiteY19" fmla="*/ 508000 h 4483100"/>
              <a:gd name="connsiteX20" fmla="*/ 4616450 w 5425440"/>
              <a:gd name="connsiteY20" fmla="*/ 412748 h 4483100"/>
              <a:gd name="connsiteX21" fmla="*/ 4737100 w 5425440"/>
              <a:gd name="connsiteY21" fmla="*/ 361948 h 4483100"/>
              <a:gd name="connsiteX22" fmla="*/ 4743358 w 5425440"/>
              <a:gd name="connsiteY22" fmla="*/ 360072 h 4483100"/>
              <a:gd name="connsiteX23" fmla="*/ 4781550 w 5425440"/>
              <a:gd name="connsiteY23" fmla="*/ 387348 h 4483100"/>
              <a:gd name="connsiteX24" fmla="*/ 4832350 w 5425440"/>
              <a:gd name="connsiteY24" fmla="*/ 393700 h 4483100"/>
              <a:gd name="connsiteX25" fmla="*/ 4845050 w 5425440"/>
              <a:gd name="connsiteY25" fmla="*/ 419100 h 4483100"/>
              <a:gd name="connsiteX26" fmla="*/ 4921250 w 5425440"/>
              <a:gd name="connsiteY26" fmla="*/ 393700 h 4483100"/>
              <a:gd name="connsiteX27" fmla="*/ 4992086 w 5425440"/>
              <a:gd name="connsiteY27" fmla="*/ 462252 h 4483100"/>
              <a:gd name="connsiteX28" fmla="*/ 4946650 w 5425440"/>
              <a:gd name="connsiteY28" fmla="*/ 558800 h 4483100"/>
              <a:gd name="connsiteX29" fmla="*/ 4972050 w 5425440"/>
              <a:gd name="connsiteY29" fmla="*/ 647700 h 4483100"/>
              <a:gd name="connsiteX30" fmla="*/ 4997450 w 5425440"/>
              <a:gd name="connsiteY30" fmla="*/ 711200 h 4483100"/>
              <a:gd name="connsiteX31" fmla="*/ 4972050 w 5425440"/>
              <a:gd name="connsiteY31" fmla="*/ 793748 h 4483100"/>
              <a:gd name="connsiteX32" fmla="*/ 4997450 w 5425440"/>
              <a:gd name="connsiteY32" fmla="*/ 838200 h 4483100"/>
              <a:gd name="connsiteX33" fmla="*/ 4933950 w 5425440"/>
              <a:gd name="connsiteY33" fmla="*/ 889000 h 4483100"/>
              <a:gd name="connsiteX34" fmla="*/ 4914900 w 5425440"/>
              <a:gd name="connsiteY34" fmla="*/ 933452 h 4483100"/>
              <a:gd name="connsiteX35" fmla="*/ 4914518 w 5425440"/>
              <a:gd name="connsiteY35" fmla="*/ 935628 h 4483100"/>
              <a:gd name="connsiteX36" fmla="*/ 4908550 w 5425440"/>
              <a:gd name="connsiteY36" fmla="*/ 927100 h 4483100"/>
              <a:gd name="connsiteX37" fmla="*/ 4832350 w 5425440"/>
              <a:gd name="connsiteY37" fmla="*/ 958852 h 4483100"/>
              <a:gd name="connsiteX38" fmla="*/ 4743450 w 5425440"/>
              <a:gd name="connsiteY38" fmla="*/ 939800 h 4483100"/>
              <a:gd name="connsiteX39" fmla="*/ 4667250 w 5425440"/>
              <a:gd name="connsiteY39" fmla="*/ 984252 h 4483100"/>
              <a:gd name="connsiteX40" fmla="*/ 4552950 w 5425440"/>
              <a:gd name="connsiteY40" fmla="*/ 933452 h 4483100"/>
              <a:gd name="connsiteX41" fmla="*/ 4419600 w 5425440"/>
              <a:gd name="connsiteY41" fmla="*/ 1117600 h 4483100"/>
              <a:gd name="connsiteX42" fmla="*/ 4222750 w 5425440"/>
              <a:gd name="connsiteY42" fmla="*/ 1104900 h 4483100"/>
              <a:gd name="connsiteX43" fmla="*/ 4133850 w 5425440"/>
              <a:gd name="connsiteY43" fmla="*/ 1073148 h 4483100"/>
              <a:gd name="connsiteX44" fmla="*/ 4095750 w 5425440"/>
              <a:gd name="connsiteY44" fmla="*/ 1117600 h 4483100"/>
              <a:gd name="connsiteX45" fmla="*/ 4000500 w 5425440"/>
              <a:gd name="connsiteY45" fmla="*/ 1092200 h 4483100"/>
              <a:gd name="connsiteX46" fmla="*/ 3898900 w 5425440"/>
              <a:gd name="connsiteY46" fmla="*/ 1168400 h 4483100"/>
              <a:gd name="connsiteX47" fmla="*/ 3752850 w 5425440"/>
              <a:gd name="connsiteY47" fmla="*/ 1130300 h 4483100"/>
              <a:gd name="connsiteX48" fmla="*/ 3663950 w 5425440"/>
              <a:gd name="connsiteY48" fmla="*/ 1263652 h 4483100"/>
              <a:gd name="connsiteX49" fmla="*/ 3568700 w 5425440"/>
              <a:gd name="connsiteY49" fmla="*/ 1301748 h 4483100"/>
              <a:gd name="connsiteX50" fmla="*/ 3492500 w 5425440"/>
              <a:gd name="connsiteY50" fmla="*/ 1263652 h 4483100"/>
              <a:gd name="connsiteX51" fmla="*/ 3390900 w 5425440"/>
              <a:gd name="connsiteY51" fmla="*/ 1416052 h 4483100"/>
              <a:gd name="connsiteX52" fmla="*/ 3378200 w 5425440"/>
              <a:gd name="connsiteY52" fmla="*/ 1466852 h 4483100"/>
              <a:gd name="connsiteX53" fmla="*/ 3333750 w 5425440"/>
              <a:gd name="connsiteY53" fmla="*/ 1524000 h 4483100"/>
              <a:gd name="connsiteX54" fmla="*/ 3333750 w 5425440"/>
              <a:gd name="connsiteY54" fmla="*/ 1593852 h 4483100"/>
              <a:gd name="connsiteX55" fmla="*/ 3270250 w 5425440"/>
              <a:gd name="connsiteY55" fmla="*/ 1619252 h 4483100"/>
              <a:gd name="connsiteX56" fmla="*/ 3263900 w 5425440"/>
              <a:gd name="connsiteY56" fmla="*/ 1701800 h 4483100"/>
              <a:gd name="connsiteX57" fmla="*/ 3219450 w 5425440"/>
              <a:gd name="connsiteY57" fmla="*/ 1765300 h 4483100"/>
              <a:gd name="connsiteX58" fmla="*/ 3187700 w 5425440"/>
              <a:gd name="connsiteY58" fmla="*/ 1765300 h 4483100"/>
              <a:gd name="connsiteX59" fmla="*/ 3086100 w 5425440"/>
              <a:gd name="connsiteY59" fmla="*/ 1873252 h 4483100"/>
              <a:gd name="connsiteX60" fmla="*/ 3117850 w 5425440"/>
              <a:gd name="connsiteY60" fmla="*/ 1930400 h 4483100"/>
              <a:gd name="connsiteX61" fmla="*/ 3073400 w 5425440"/>
              <a:gd name="connsiteY61" fmla="*/ 1993900 h 4483100"/>
              <a:gd name="connsiteX62" fmla="*/ 3048000 w 5425440"/>
              <a:gd name="connsiteY62" fmla="*/ 2063748 h 4483100"/>
              <a:gd name="connsiteX63" fmla="*/ 3079750 w 5425440"/>
              <a:gd name="connsiteY63" fmla="*/ 2120900 h 4483100"/>
              <a:gd name="connsiteX64" fmla="*/ 3079750 w 5425440"/>
              <a:gd name="connsiteY64" fmla="*/ 2178052 h 4483100"/>
              <a:gd name="connsiteX65" fmla="*/ 2876550 w 5425440"/>
              <a:gd name="connsiteY65" fmla="*/ 2419348 h 4483100"/>
              <a:gd name="connsiteX66" fmla="*/ 2736850 w 5425440"/>
              <a:gd name="connsiteY66" fmla="*/ 2470148 h 4483100"/>
              <a:gd name="connsiteX67" fmla="*/ 2597150 w 5425440"/>
              <a:gd name="connsiteY67" fmla="*/ 2438400 h 4483100"/>
              <a:gd name="connsiteX68" fmla="*/ 2508250 w 5425440"/>
              <a:gd name="connsiteY68" fmla="*/ 2432052 h 4483100"/>
              <a:gd name="connsiteX69" fmla="*/ 2432050 w 5425440"/>
              <a:gd name="connsiteY69" fmla="*/ 2413000 h 4483100"/>
              <a:gd name="connsiteX70" fmla="*/ 2305050 w 5425440"/>
              <a:gd name="connsiteY70" fmla="*/ 2482852 h 4483100"/>
              <a:gd name="connsiteX71" fmla="*/ 2349500 w 5425440"/>
              <a:gd name="connsiteY71" fmla="*/ 2546348 h 4483100"/>
              <a:gd name="connsiteX72" fmla="*/ 2387600 w 5425440"/>
              <a:gd name="connsiteY72" fmla="*/ 2717800 h 4483100"/>
              <a:gd name="connsiteX73" fmla="*/ 2432050 w 5425440"/>
              <a:gd name="connsiteY73" fmla="*/ 2736852 h 4483100"/>
              <a:gd name="connsiteX74" fmla="*/ 2444750 w 5425440"/>
              <a:gd name="connsiteY74" fmla="*/ 2832100 h 4483100"/>
              <a:gd name="connsiteX75" fmla="*/ 2527300 w 5425440"/>
              <a:gd name="connsiteY75" fmla="*/ 2857500 h 4483100"/>
              <a:gd name="connsiteX76" fmla="*/ 2590800 w 5425440"/>
              <a:gd name="connsiteY76" fmla="*/ 2921000 h 4483100"/>
              <a:gd name="connsiteX77" fmla="*/ 2584450 w 5425440"/>
              <a:gd name="connsiteY77" fmla="*/ 3003548 h 4483100"/>
              <a:gd name="connsiteX78" fmla="*/ 2400300 w 5425440"/>
              <a:gd name="connsiteY78" fmla="*/ 3111500 h 4483100"/>
              <a:gd name="connsiteX79" fmla="*/ 2286000 w 5425440"/>
              <a:gd name="connsiteY79" fmla="*/ 3143252 h 4483100"/>
              <a:gd name="connsiteX80" fmla="*/ 2222500 w 5425440"/>
              <a:gd name="connsiteY80" fmla="*/ 3200400 h 4483100"/>
              <a:gd name="connsiteX81" fmla="*/ 2209800 w 5425440"/>
              <a:gd name="connsiteY81" fmla="*/ 3289300 h 4483100"/>
              <a:gd name="connsiteX82" fmla="*/ 2190750 w 5425440"/>
              <a:gd name="connsiteY82" fmla="*/ 3435348 h 4483100"/>
              <a:gd name="connsiteX83" fmla="*/ 2076450 w 5425440"/>
              <a:gd name="connsiteY83" fmla="*/ 3422652 h 4483100"/>
              <a:gd name="connsiteX84" fmla="*/ 2076450 w 5425440"/>
              <a:gd name="connsiteY84" fmla="*/ 3479800 h 4483100"/>
              <a:gd name="connsiteX85" fmla="*/ 1930400 w 5425440"/>
              <a:gd name="connsiteY85" fmla="*/ 3644900 h 4483100"/>
              <a:gd name="connsiteX86" fmla="*/ 1784350 w 5425440"/>
              <a:gd name="connsiteY86" fmla="*/ 3517900 h 4483100"/>
              <a:gd name="connsiteX87" fmla="*/ 1752600 w 5425440"/>
              <a:gd name="connsiteY87" fmla="*/ 3498852 h 4483100"/>
              <a:gd name="connsiteX88" fmla="*/ 1695450 w 5425440"/>
              <a:gd name="connsiteY88" fmla="*/ 3530600 h 4483100"/>
              <a:gd name="connsiteX89" fmla="*/ 1746250 w 5425440"/>
              <a:gd name="connsiteY89" fmla="*/ 3632200 h 4483100"/>
              <a:gd name="connsiteX90" fmla="*/ 1739900 w 5425440"/>
              <a:gd name="connsiteY90" fmla="*/ 3651252 h 4483100"/>
              <a:gd name="connsiteX91" fmla="*/ 1835150 w 5425440"/>
              <a:gd name="connsiteY91" fmla="*/ 3778252 h 4483100"/>
              <a:gd name="connsiteX92" fmla="*/ 1879600 w 5425440"/>
              <a:gd name="connsiteY92" fmla="*/ 3841748 h 4483100"/>
              <a:gd name="connsiteX93" fmla="*/ 1854200 w 5425440"/>
              <a:gd name="connsiteY93" fmla="*/ 3956052 h 4483100"/>
              <a:gd name="connsiteX94" fmla="*/ 1885950 w 5425440"/>
              <a:gd name="connsiteY94" fmla="*/ 4019548 h 4483100"/>
              <a:gd name="connsiteX95" fmla="*/ 1917700 w 5425440"/>
              <a:gd name="connsiteY95" fmla="*/ 4362452 h 4483100"/>
              <a:gd name="connsiteX96" fmla="*/ 1841500 w 5425440"/>
              <a:gd name="connsiteY96" fmla="*/ 4375148 h 4483100"/>
              <a:gd name="connsiteX97" fmla="*/ 1847066 w 5425440"/>
              <a:gd name="connsiteY97" fmla="*/ 4430816 h 4483100"/>
              <a:gd name="connsiteX98" fmla="*/ 1841500 w 5425440"/>
              <a:gd name="connsiteY98" fmla="*/ 4432300 h 4483100"/>
              <a:gd name="connsiteX99" fmla="*/ 1644650 w 5425440"/>
              <a:gd name="connsiteY99" fmla="*/ 4483100 h 4483100"/>
              <a:gd name="connsiteX100" fmla="*/ 1600200 w 5425440"/>
              <a:gd name="connsiteY100" fmla="*/ 4394200 h 4483100"/>
              <a:gd name="connsiteX101" fmla="*/ 1562100 w 5425440"/>
              <a:gd name="connsiteY101" fmla="*/ 4394200 h 4483100"/>
              <a:gd name="connsiteX102" fmla="*/ 1492250 w 5425440"/>
              <a:gd name="connsiteY102" fmla="*/ 4375148 h 4483100"/>
              <a:gd name="connsiteX103" fmla="*/ 1473200 w 5425440"/>
              <a:gd name="connsiteY103" fmla="*/ 4318000 h 4483100"/>
              <a:gd name="connsiteX104" fmla="*/ 1377950 w 5425440"/>
              <a:gd name="connsiteY104" fmla="*/ 4292600 h 4483100"/>
              <a:gd name="connsiteX105" fmla="*/ 1377950 w 5425440"/>
              <a:gd name="connsiteY105" fmla="*/ 4184652 h 4483100"/>
              <a:gd name="connsiteX106" fmla="*/ 1333500 w 5425440"/>
              <a:gd name="connsiteY106" fmla="*/ 4146548 h 4483100"/>
              <a:gd name="connsiteX107" fmla="*/ 1295400 w 5425440"/>
              <a:gd name="connsiteY107" fmla="*/ 4089400 h 4483100"/>
              <a:gd name="connsiteX108" fmla="*/ 1282700 w 5425440"/>
              <a:gd name="connsiteY108" fmla="*/ 3886200 h 4483100"/>
              <a:gd name="connsiteX109" fmla="*/ 1244600 w 5425440"/>
              <a:gd name="connsiteY109" fmla="*/ 3841748 h 4483100"/>
              <a:gd name="connsiteX110" fmla="*/ 1257300 w 5425440"/>
              <a:gd name="connsiteY110" fmla="*/ 3822700 h 4483100"/>
              <a:gd name="connsiteX111" fmla="*/ 1257300 w 5425440"/>
              <a:gd name="connsiteY111" fmla="*/ 3740148 h 4483100"/>
              <a:gd name="connsiteX112" fmla="*/ 1327150 w 5425440"/>
              <a:gd name="connsiteY112" fmla="*/ 3714748 h 4483100"/>
              <a:gd name="connsiteX113" fmla="*/ 1289050 w 5425440"/>
              <a:gd name="connsiteY113" fmla="*/ 3657600 h 4483100"/>
              <a:gd name="connsiteX114" fmla="*/ 1225550 w 5425440"/>
              <a:gd name="connsiteY114" fmla="*/ 3638548 h 4483100"/>
              <a:gd name="connsiteX115" fmla="*/ 1181100 w 5425440"/>
              <a:gd name="connsiteY115" fmla="*/ 3625852 h 4483100"/>
              <a:gd name="connsiteX116" fmla="*/ 1181100 w 5425440"/>
              <a:gd name="connsiteY116" fmla="*/ 3575052 h 4483100"/>
              <a:gd name="connsiteX117" fmla="*/ 1219200 w 5425440"/>
              <a:gd name="connsiteY117" fmla="*/ 3530600 h 4483100"/>
              <a:gd name="connsiteX118" fmla="*/ 1282700 w 5425440"/>
              <a:gd name="connsiteY118" fmla="*/ 3536948 h 4483100"/>
              <a:gd name="connsiteX119" fmla="*/ 1333500 w 5425440"/>
              <a:gd name="connsiteY119" fmla="*/ 3524252 h 4483100"/>
              <a:gd name="connsiteX120" fmla="*/ 1352550 w 5425440"/>
              <a:gd name="connsiteY120" fmla="*/ 3473452 h 4483100"/>
              <a:gd name="connsiteX121" fmla="*/ 1390650 w 5425440"/>
              <a:gd name="connsiteY121" fmla="*/ 3378200 h 4483100"/>
              <a:gd name="connsiteX122" fmla="*/ 1479550 w 5425440"/>
              <a:gd name="connsiteY122" fmla="*/ 3359148 h 4483100"/>
              <a:gd name="connsiteX123" fmla="*/ 1473200 w 5425440"/>
              <a:gd name="connsiteY123" fmla="*/ 3321052 h 4483100"/>
              <a:gd name="connsiteX124" fmla="*/ 1428750 w 5425440"/>
              <a:gd name="connsiteY124" fmla="*/ 3289300 h 4483100"/>
              <a:gd name="connsiteX125" fmla="*/ 1454150 w 5425440"/>
              <a:gd name="connsiteY125" fmla="*/ 3238500 h 4483100"/>
              <a:gd name="connsiteX126" fmla="*/ 1371600 w 5425440"/>
              <a:gd name="connsiteY126" fmla="*/ 3200400 h 4483100"/>
              <a:gd name="connsiteX127" fmla="*/ 1289050 w 5425440"/>
              <a:gd name="connsiteY127" fmla="*/ 3175000 h 4483100"/>
              <a:gd name="connsiteX128" fmla="*/ 1314450 w 5425440"/>
              <a:gd name="connsiteY128" fmla="*/ 3105148 h 4483100"/>
              <a:gd name="connsiteX129" fmla="*/ 1377950 w 5425440"/>
              <a:gd name="connsiteY129" fmla="*/ 3086100 h 4483100"/>
              <a:gd name="connsiteX130" fmla="*/ 1409700 w 5425440"/>
              <a:gd name="connsiteY130" fmla="*/ 3035300 h 4483100"/>
              <a:gd name="connsiteX131" fmla="*/ 1320800 w 5425440"/>
              <a:gd name="connsiteY131" fmla="*/ 2990852 h 4483100"/>
              <a:gd name="connsiteX132" fmla="*/ 1276350 w 5425440"/>
              <a:gd name="connsiteY132" fmla="*/ 2997200 h 4483100"/>
              <a:gd name="connsiteX133" fmla="*/ 1130300 w 5425440"/>
              <a:gd name="connsiteY133" fmla="*/ 2997200 h 4483100"/>
              <a:gd name="connsiteX134" fmla="*/ 1104900 w 5425440"/>
              <a:gd name="connsiteY134" fmla="*/ 3035300 h 4483100"/>
              <a:gd name="connsiteX135" fmla="*/ 1054100 w 5425440"/>
              <a:gd name="connsiteY135" fmla="*/ 3028948 h 4483100"/>
              <a:gd name="connsiteX136" fmla="*/ 996950 w 5425440"/>
              <a:gd name="connsiteY136" fmla="*/ 2978148 h 4483100"/>
              <a:gd name="connsiteX137" fmla="*/ 996950 w 5425440"/>
              <a:gd name="connsiteY137" fmla="*/ 2927348 h 4483100"/>
              <a:gd name="connsiteX138" fmla="*/ 1098550 w 5425440"/>
              <a:gd name="connsiteY138" fmla="*/ 2901948 h 4483100"/>
              <a:gd name="connsiteX139" fmla="*/ 1098550 w 5425440"/>
              <a:gd name="connsiteY139" fmla="*/ 2819400 h 4483100"/>
              <a:gd name="connsiteX140" fmla="*/ 1041400 w 5425440"/>
              <a:gd name="connsiteY140" fmla="*/ 2806700 h 4483100"/>
              <a:gd name="connsiteX141" fmla="*/ 1009650 w 5425440"/>
              <a:gd name="connsiteY141" fmla="*/ 2794000 h 4483100"/>
              <a:gd name="connsiteX142" fmla="*/ 1028700 w 5425440"/>
              <a:gd name="connsiteY142" fmla="*/ 2743200 h 4483100"/>
              <a:gd name="connsiteX143" fmla="*/ 1028700 w 5425440"/>
              <a:gd name="connsiteY143" fmla="*/ 2635252 h 4483100"/>
              <a:gd name="connsiteX144" fmla="*/ 1047750 w 5425440"/>
              <a:gd name="connsiteY144" fmla="*/ 2603500 h 4483100"/>
              <a:gd name="connsiteX145" fmla="*/ 1073150 w 5425440"/>
              <a:gd name="connsiteY145" fmla="*/ 2501900 h 4483100"/>
              <a:gd name="connsiteX146" fmla="*/ 1003300 w 5425440"/>
              <a:gd name="connsiteY146" fmla="*/ 2489200 h 4483100"/>
              <a:gd name="connsiteX147" fmla="*/ 895350 w 5425440"/>
              <a:gd name="connsiteY147" fmla="*/ 2425700 h 4483100"/>
              <a:gd name="connsiteX148" fmla="*/ 755650 w 5425440"/>
              <a:gd name="connsiteY148" fmla="*/ 2457452 h 4483100"/>
              <a:gd name="connsiteX149" fmla="*/ 609600 w 5425440"/>
              <a:gd name="connsiteY149" fmla="*/ 2495548 h 4483100"/>
              <a:gd name="connsiteX150" fmla="*/ 508000 w 5425440"/>
              <a:gd name="connsiteY150" fmla="*/ 2597148 h 4483100"/>
              <a:gd name="connsiteX151" fmla="*/ 412750 w 5425440"/>
              <a:gd name="connsiteY151" fmla="*/ 2660652 h 4483100"/>
              <a:gd name="connsiteX152" fmla="*/ 311150 w 5425440"/>
              <a:gd name="connsiteY152" fmla="*/ 2724148 h 4483100"/>
              <a:gd name="connsiteX153" fmla="*/ 273050 w 5425440"/>
              <a:gd name="connsiteY153" fmla="*/ 2806700 h 4483100"/>
              <a:gd name="connsiteX154" fmla="*/ 152400 w 5425440"/>
              <a:gd name="connsiteY154" fmla="*/ 2800348 h 4483100"/>
              <a:gd name="connsiteX155" fmla="*/ 133350 w 5425440"/>
              <a:gd name="connsiteY155" fmla="*/ 2755900 h 4483100"/>
              <a:gd name="connsiteX156" fmla="*/ 0 w 5425440"/>
              <a:gd name="connsiteY156" fmla="*/ 2781300 h 4483100"/>
              <a:gd name="connsiteX157" fmla="*/ 222250 w 5425440"/>
              <a:gd name="connsiteY157" fmla="*/ 2635252 h 4483100"/>
              <a:gd name="connsiteX158" fmla="*/ 330200 w 5425440"/>
              <a:gd name="connsiteY158" fmla="*/ 2616200 h 4483100"/>
              <a:gd name="connsiteX159" fmla="*/ 349250 w 5425440"/>
              <a:gd name="connsiteY159" fmla="*/ 2540000 h 4483100"/>
              <a:gd name="connsiteX160" fmla="*/ 419100 w 5425440"/>
              <a:gd name="connsiteY160" fmla="*/ 2540000 h 4483100"/>
              <a:gd name="connsiteX161" fmla="*/ 495300 w 5425440"/>
              <a:gd name="connsiteY161" fmla="*/ 2495548 h 4483100"/>
              <a:gd name="connsiteX162" fmla="*/ 806450 w 5425440"/>
              <a:gd name="connsiteY162" fmla="*/ 2336800 h 4483100"/>
              <a:gd name="connsiteX163" fmla="*/ 1104900 w 5425440"/>
              <a:gd name="connsiteY163" fmla="*/ 2152652 h 4483100"/>
              <a:gd name="connsiteX164" fmla="*/ 1301750 w 5425440"/>
              <a:gd name="connsiteY164" fmla="*/ 1885948 h 4483100"/>
              <a:gd name="connsiteX165" fmla="*/ 1644650 w 5425440"/>
              <a:gd name="connsiteY165" fmla="*/ 1739900 h 4483100"/>
              <a:gd name="connsiteX166" fmla="*/ 1847850 w 5425440"/>
              <a:gd name="connsiteY166" fmla="*/ 1606548 h 4483100"/>
              <a:gd name="connsiteX167" fmla="*/ 1924050 w 5425440"/>
              <a:gd name="connsiteY167" fmla="*/ 1447800 h 4483100"/>
              <a:gd name="connsiteX168" fmla="*/ 1968500 w 5425440"/>
              <a:gd name="connsiteY168" fmla="*/ 1377948 h 4483100"/>
              <a:gd name="connsiteX169" fmla="*/ 1930400 w 5425440"/>
              <a:gd name="connsiteY169" fmla="*/ 1168400 h 4483100"/>
              <a:gd name="connsiteX170" fmla="*/ 1974850 w 5425440"/>
              <a:gd name="connsiteY170" fmla="*/ 1054100 h 4483100"/>
              <a:gd name="connsiteX171" fmla="*/ 1955800 w 5425440"/>
              <a:gd name="connsiteY171" fmla="*/ 984252 h 4483100"/>
              <a:gd name="connsiteX172" fmla="*/ 2006600 w 5425440"/>
              <a:gd name="connsiteY172" fmla="*/ 838200 h 4483100"/>
              <a:gd name="connsiteX173" fmla="*/ 2076450 w 5425440"/>
              <a:gd name="connsiteY173" fmla="*/ 850900 h 4483100"/>
              <a:gd name="connsiteX174" fmla="*/ 2127250 w 5425440"/>
              <a:gd name="connsiteY174" fmla="*/ 831852 h 4483100"/>
              <a:gd name="connsiteX175" fmla="*/ 2165350 w 5425440"/>
              <a:gd name="connsiteY175" fmla="*/ 723900 h 4483100"/>
              <a:gd name="connsiteX176" fmla="*/ 2190750 w 5425440"/>
              <a:gd name="connsiteY176" fmla="*/ 488948 h 4483100"/>
              <a:gd name="connsiteX177" fmla="*/ 2336800 w 5425440"/>
              <a:gd name="connsiteY177" fmla="*/ 387348 h 4483100"/>
              <a:gd name="connsiteX178" fmla="*/ 2387600 w 5425440"/>
              <a:gd name="connsiteY178" fmla="*/ 317500 h 4483100"/>
              <a:gd name="connsiteX179" fmla="*/ 2571750 w 5425440"/>
              <a:gd name="connsiteY179" fmla="*/ 273052 h 4483100"/>
              <a:gd name="connsiteX180" fmla="*/ 2609850 w 5425440"/>
              <a:gd name="connsiteY180" fmla="*/ 273052 h 4483100"/>
              <a:gd name="connsiteX181" fmla="*/ 2635250 w 5425440"/>
              <a:gd name="connsiteY181" fmla="*/ 260348 h 4483100"/>
              <a:gd name="connsiteX182" fmla="*/ 2654300 w 5425440"/>
              <a:gd name="connsiteY182" fmla="*/ 139700 h 4483100"/>
              <a:gd name="connsiteX183" fmla="*/ 2641600 w 5425440"/>
              <a:gd name="connsiteY183" fmla="*/ 57148 h 4483100"/>
              <a:gd name="connsiteX0" fmla="*/ 5359400 w 5425435"/>
              <a:gd name="connsiteY0" fmla="*/ 1104900 h 4483100"/>
              <a:gd name="connsiteX1" fmla="*/ 5425436 w 5425435"/>
              <a:gd name="connsiteY1" fmla="*/ 1093896 h 4483100"/>
              <a:gd name="connsiteX2" fmla="*/ 5359400 w 5425435"/>
              <a:gd name="connsiteY2" fmla="*/ 1104900 h 4483100"/>
              <a:gd name="connsiteX3" fmla="*/ 2724150 w 5425435"/>
              <a:gd name="connsiteY3" fmla="*/ 0 h 4483100"/>
              <a:gd name="connsiteX4" fmla="*/ 2813050 w 5425435"/>
              <a:gd name="connsiteY4" fmla="*/ 69852 h 4483100"/>
              <a:gd name="connsiteX5" fmla="*/ 2901950 w 5425435"/>
              <a:gd name="connsiteY5" fmla="*/ 228600 h 4483100"/>
              <a:gd name="connsiteX6" fmla="*/ 2984500 w 5425435"/>
              <a:gd name="connsiteY6" fmla="*/ 311148 h 4483100"/>
              <a:gd name="connsiteX7" fmla="*/ 3067050 w 5425435"/>
              <a:gd name="connsiteY7" fmla="*/ 539748 h 4483100"/>
              <a:gd name="connsiteX8" fmla="*/ 3067050 w 5425435"/>
              <a:gd name="connsiteY8" fmla="*/ 590548 h 4483100"/>
              <a:gd name="connsiteX9" fmla="*/ 3175000 w 5425435"/>
              <a:gd name="connsiteY9" fmla="*/ 717548 h 4483100"/>
              <a:gd name="connsiteX10" fmla="*/ 3238500 w 5425435"/>
              <a:gd name="connsiteY10" fmla="*/ 717548 h 4483100"/>
              <a:gd name="connsiteX11" fmla="*/ 3270250 w 5425435"/>
              <a:gd name="connsiteY11" fmla="*/ 742948 h 4483100"/>
              <a:gd name="connsiteX12" fmla="*/ 3321050 w 5425435"/>
              <a:gd name="connsiteY12" fmla="*/ 755652 h 4483100"/>
              <a:gd name="connsiteX13" fmla="*/ 3587750 w 5425435"/>
              <a:gd name="connsiteY13" fmla="*/ 673100 h 4483100"/>
              <a:gd name="connsiteX14" fmla="*/ 3708400 w 5425435"/>
              <a:gd name="connsiteY14" fmla="*/ 590548 h 4483100"/>
              <a:gd name="connsiteX15" fmla="*/ 3771900 w 5425435"/>
              <a:gd name="connsiteY15" fmla="*/ 584200 h 4483100"/>
              <a:gd name="connsiteX16" fmla="*/ 3886200 w 5425435"/>
              <a:gd name="connsiteY16" fmla="*/ 571500 h 4483100"/>
              <a:gd name="connsiteX17" fmla="*/ 4191000 w 5425435"/>
              <a:gd name="connsiteY17" fmla="*/ 539748 h 4483100"/>
              <a:gd name="connsiteX18" fmla="*/ 4432300 w 5425435"/>
              <a:gd name="connsiteY18" fmla="*/ 609600 h 4483100"/>
              <a:gd name="connsiteX19" fmla="*/ 4540250 w 5425435"/>
              <a:gd name="connsiteY19" fmla="*/ 508000 h 4483100"/>
              <a:gd name="connsiteX20" fmla="*/ 4616450 w 5425435"/>
              <a:gd name="connsiteY20" fmla="*/ 412748 h 4483100"/>
              <a:gd name="connsiteX21" fmla="*/ 4737100 w 5425435"/>
              <a:gd name="connsiteY21" fmla="*/ 361948 h 4483100"/>
              <a:gd name="connsiteX22" fmla="*/ 4743358 w 5425435"/>
              <a:gd name="connsiteY22" fmla="*/ 360072 h 4483100"/>
              <a:gd name="connsiteX23" fmla="*/ 4781550 w 5425435"/>
              <a:gd name="connsiteY23" fmla="*/ 387348 h 4483100"/>
              <a:gd name="connsiteX24" fmla="*/ 4832350 w 5425435"/>
              <a:gd name="connsiteY24" fmla="*/ 393700 h 4483100"/>
              <a:gd name="connsiteX25" fmla="*/ 4845050 w 5425435"/>
              <a:gd name="connsiteY25" fmla="*/ 419100 h 4483100"/>
              <a:gd name="connsiteX26" fmla="*/ 4921250 w 5425435"/>
              <a:gd name="connsiteY26" fmla="*/ 393700 h 4483100"/>
              <a:gd name="connsiteX27" fmla="*/ 4992086 w 5425435"/>
              <a:gd name="connsiteY27" fmla="*/ 462252 h 4483100"/>
              <a:gd name="connsiteX28" fmla="*/ 4946650 w 5425435"/>
              <a:gd name="connsiteY28" fmla="*/ 558800 h 4483100"/>
              <a:gd name="connsiteX29" fmla="*/ 4972050 w 5425435"/>
              <a:gd name="connsiteY29" fmla="*/ 647700 h 4483100"/>
              <a:gd name="connsiteX30" fmla="*/ 4997450 w 5425435"/>
              <a:gd name="connsiteY30" fmla="*/ 711200 h 4483100"/>
              <a:gd name="connsiteX31" fmla="*/ 4972050 w 5425435"/>
              <a:gd name="connsiteY31" fmla="*/ 793748 h 4483100"/>
              <a:gd name="connsiteX32" fmla="*/ 4997450 w 5425435"/>
              <a:gd name="connsiteY32" fmla="*/ 838200 h 4483100"/>
              <a:gd name="connsiteX33" fmla="*/ 4933950 w 5425435"/>
              <a:gd name="connsiteY33" fmla="*/ 889000 h 4483100"/>
              <a:gd name="connsiteX34" fmla="*/ 4914900 w 5425435"/>
              <a:gd name="connsiteY34" fmla="*/ 933452 h 4483100"/>
              <a:gd name="connsiteX35" fmla="*/ 4914518 w 5425435"/>
              <a:gd name="connsiteY35" fmla="*/ 935628 h 4483100"/>
              <a:gd name="connsiteX36" fmla="*/ 4908550 w 5425435"/>
              <a:gd name="connsiteY36" fmla="*/ 927100 h 4483100"/>
              <a:gd name="connsiteX37" fmla="*/ 4832350 w 5425435"/>
              <a:gd name="connsiteY37" fmla="*/ 958852 h 4483100"/>
              <a:gd name="connsiteX38" fmla="*/ 4743450 w 5425435"/>
              <a:gd name="connsiteY38" fmla="*/ 939800 h 4483100"/>
              <a:gd name="connsiteX39" fmla="*/ 4667250 w 5425435"/>
              <a:gd name="connsiteY39" fmla="*/ 984252 h 4483100"/>
              <a:gd name="connsiteX40" fmla="*/ 4552950 w 5425435"/>
              <a:gd name="connsiteY40" fmla="*/ 933452 h 4483100"/>
              <a:gd name="connsiteX41" fmla="*/ 4419600 w 5425435"/>
              <a:gd name="connsiteY41" fmla="*/ 1117600 h 4483100"/>
              <a:gd name="connsiteX42" fmla="*/ 4222750 w 5425435"/>
              <a:gd name="connsiteY42" fmla="*/ 1104900 h 4483100"/>
              <a:gd name="connsiteX43" fmla="*/ 4133850 w 5425435"/>
              <a:gd name="connsiteY43" fmla="*/ 1073148 h 4483100"/>
              <a:gd name="connsiteX44" fmla="*/ 4095750 w 5425435"/>
              <a:gd name="connsiteY44" fmla="*/ 1117600 h 4483100"/>
              <a:gd name="connsiteX45" fmla="*/ 4000500 w 5425435"/>
              <a:gd name="connsiteY45" fmla="*/ 1092200 h 4483100"/>
              <a:gd name="connsiteX46" fmla="*/ 3898900 w 5425435"/>
              <a:gd name="connsiteY46" fmla="*/ 1168400 h 4483100"/>
              <a:gd name="connsiteX47" fmla="*/ 3752850 w 5425435"/>
              <a:gd name="connsiteY47" fmla="*/ 1130300 h 4483100"/>
              <a:gd name="connsiteX48" fmla="*/ 3663950 w 5425435"/>
              <a:gd name="connsiteY48" fmla="*/ 1263652 h 4483100"/>
              <a:gd name="connsiteX49" fmla="*/ 3568700 w 5425435"/>
              <a:gd name="connsiteY49" fmla="*/ 1301748 h 4483100"/>
              <a:gd name="connsiteX50" fmla="*/ 3492500 w 5425435"/>
              <a:gd name="connsiteY50" fmla="*/ 1263652 h 4483100"/>
              <a:gd name="connsiteX51" fmla="*/ 3390900 w 5425435"/>
              <a:gd name="connsiteY51" fmla="*/ 1416052 h 4483100"/>
              <a:gd name="connsiteX52" fmla="*/ 3378200 w 5425435"/>
              <a:gd name="connsiteY52" fmla="*/ 1466852 h 4483100"/>
              <a:gd name="connsiteX53" fmla="*/ 3333750 w 5425435"/>
              <a:gd name="connsiteY53" fmla="*/ 1524000 h 4483100"/>
              <a:gd name="connsiteX54" fmla="*/ 3333750 w 5425435"/>
              <a:gd name="connsiteY54" fmla="*/ 1593852 h 4483100"/>
              <a:gd name="connsiteX55" fmla="*/ 3270250 w 5425435"/>
              <a:gd name="connsiteY55" fmla="*/ 1619252 h 4483100"/>
              <a:gd name="connsiteX56" fmla="*/ 3263900 w 5425435"/>
              <a:gd name="connsiteY56" fmla="*/ 1701800 h 4483100"/>
              <a:gd name="connsiteX57" fmla="*/ 3219450 w 5425435"/>
              <a:gd name="connsiteY57" fmla="*/ 1765300 h 4483100"/>
              <a:gd name="connsiteX58" fmla="*/ 3187700 w 5425435"/>
              <a:gd name="connsiteY58" fmla="*/ 1765300 h 4483100"/>
              <a:gd name="connsiteX59" fmla="*/ 3086100 w 5425435"/>
              <a:gd name="connsiteY59" fmla="*/ 1873252 h 4483100"/>
              <a:gd name="connsiteX60" fmla="*/ 3117850 w 5425435"/>
              <a:gd name="connsiteY60" fmla="*/ 1930400 h 4483100"/>
              <a:gd name="connsiteX61" fmla="*/ 3073400 w 5425435"/>
              <a:gd name="connsiteY61" fmla="*/ 1993900 h 4483100"/>
              <a:gd name="connsiteX62" fmla="*/ 3048000 w 5425435"/>
              <a:gd name="connsiteY62" fmla="*/ 2063748 h 4483100"/>
              <a:gd name="connsiteX63" fmla="*/ 3079750 w 5425435"/>
              <a:gd name="connsiteY63" fmla="*/ 2120900 h 4483100"/>
              <a:gd name="connsiteX64" fmla="*/ 3079750 w 5425435"/>
              <a:gd name="connsiteY64" fmla="*/ 2178052 h 4483100"/>
              <a:gd name="connsiteX65" fmla="*/ 2876550 w 5425435"/>
              <a:gd name="connsiteY65" fmla="*/ 2419348 h 4483100"/>
              <a:gd name="connsiteX66" fmla="*/ 2736850 w 5425435"/>
              <a:gd name="connsiteY66" fmla="*/ 2470148 h 4483100"/>
              <a:gd name="connsiteX67" fmla="*/ 2597150 w 5425435"/>
              <a:gd name="connsiteY67" fmla="*/ 2438400 h 4483100"/>
              <a:gd name="connsiteX68" fmla="*/ 2508250 w 5425435"/>
              <a:gd name="connsiteY68" fmla="*/ 2432052 h 4483100"/>
              <a:gd name="connsiteX69" fmla="*/ 2432050 w 5425435"/>
              <a:gd name="connsiteY69" fmla="*/ 2413000 h 4483100"/>
              <a:gd name="connsiteX70" fmla="*/ 2305050 w 5425435"/>
              <a:gd name="connsiteY70" fmla="*/ 2482852 h 4483100"/>
              <a:gd name="connsiteX71" fmla="*/ 2349500 w 5425435"/>
              <a:gd name="connsiteY71" fmla="*/ 2546348 h 4483100"/>
              <a:gd name="connsiteX72" fmla="*/ 2387600 w 5425435"/>
              <a:gd name="connsiteY72" fmla="*/ 2717800 h 4483100"/>
              <a:gd name="connsiteX73" fmla="*/ 2432050 w 5425435"/>
              <a:gd name="connsiteY73" fmla="*/ 2736852 h 4483100"/>
              <a:gd name="connsiteX74" fmla="*/ 2444750 w 5425435"/>
              <a:gd name="connsiteY74" fmla="*/ 2832100 h 4483100"/>
              <a:gd name="connsiteX75" fmla="*/ 2527300 w 5425435"/>
              <a:gd name="connsiteY75" fmla="*/ 2857500 h 4483100"/>
              <a:gd name="connsiteX76" fmla="*/ 2590800 w 5425435"/>
              <a:gd name="connsiteY76" fmla="*/ 2921000 h 4483100"/>
              <a:gd name="connsiteX77" fmla="*/ 2584450 w 5425435"/>
              <a:gd name="connsiteY77" fmla="*/ 3003548 h 4483100"/>
              <a:gd name="connsiteX78" fmla="*/ 2400300 w 5425435"/>
              <a:gd name="connsiteY78" fmla="*/ 3111500 h 4483100"/>
              <a:gd name="connsiteX79" fmla="*/ 2286000 w 5425435"/>
              <a:gd name="connsiteY79" fmla="*/ 3143252 h 4483100"/>
              <a:gd name="connsiteX80" fmla="*/ 2222500 w 5425435"/>
              <a:gd name="connsiteY80" fmla="*/ 3200400 h 4483100"/>
              <a:gd name="connsiteX81" fmla="*/ 2209800 w 5425435"/>
              <a:gd name="connsiteY81" fmla="*/ 3289300 h 4483100"/>
              <a:gd name="connsiteX82" fmla="*/ 2190750 w 5425435"/>
              <a:gd name="connsiteY82" fmla="*/ 3435348 h 4483100"/>
              <a:gd name="connsiteX83" fmla="*/ 2076450 w 5425435"/>
              <a:gd name="connsiteY83" fmla="*/ 3422652 h 4483100"/>
              <a:gd name="connsiteX84" fmla="*/ 2076450 w 5425435"/>
              <a:gd name="connsiteY84" fmla="*/ 3479800 h 4483100"/>
              <a:gd name="connsiteX85" fmla="*/ 1930400 w 5425435"/>
              <a:gd name="connsiteY85" fmla="*/ 3644900 h 4483100"/>
              <a:gd name="connsiteX86" fmla="*/ 1784350 w 5425435"/>
              <a:gd name="connsiteY86" fmla="*/ 3517900 h 4483100"/>
              <a:gd name="connsiteX87" fmla="*/ 1752600 w 5425435"/>
              <a:gd name="connsiteY87" fmla="*/ 3498852 h 4483100"/>
              <a:gd name="connsiteX88" fmla="*/ 1695450 w 5425435"/>
              <a:gd name="connsiteY88" fmla="*/ 3530600 h 4483100"/>
              <a:gd name="connsiteX89" fmla="*/ 1746250 w 5425435"/>
              <a:gd name="connsiteY89" fmla="*/ 3632200 h 4483100"/>
              <a:gd name="connsiteX90" fmla="*/ 1739900 w 5425435"/>
              <a:gd name="connsiteY90" fmla="*/ 3651252 h 4483100"/>
              <a:gd name="connsiteX91" fmla="*/ 1835150 w 5425435"/>
              <a:gd name="connsiteY91" fmla="*/ 3778252 h 4483100"/>
              <a:gd name="connsiteX92" fmla="*/ 1879600 w 5425435"/>
              <a:gd name="connsiteY92" fmla="*/ 3841748 h 4483100"/>
              <a:gd name="connsiteX93" fmla="*/ 1854200 w 5425435"/>
              <a:gd name="connsiteY93" fmla="*/ 3956052 h 4483100"/>
              <a:gd name="connsiteX94" fmla="*/ 1885950 w 5425435"/>
              <a:gd name="connsiteY94" fmla="*/ 4019548 h 4483100"/>
              <a:gd name="connsiteX95" fmla="*/ 1917700 w 5425435"/>
              <a:gd name="connsiteY95" fmla="*/ 4362452 h 4483100"/>
              <a:gd name="connsiteX96" fmla="*/ 1841500 w 5425435"/>
              <a:gd name="connsiteY96" fmla="*/ 4375148 h 4483100"/>
              <a:gd name="connsiteX97" fmla="*/ 1847066 w 5425435"/>
              <a:gd name="connsiteY97" fmla="*/ 4430816 h 4483100"/>
              <a:gd name="connsiteX98" fmla="*/ 1841500 w 5425435"/>
              <a:gd name="connsiteY98" fmla="*/ 4432300 h 4483100"/>
              <a:gd name="connsiteX99" fmla="*/ 1644650 w 5425435"/>
              <a:gd name="connsiteY99" fmla="*/ 4483100 h 4483100"/>
              <a:gd name="connsiteX100" fmla="*/ 1600200 w 5425435"/>
              <a:gd name="connsiteY100" fmla="*/ 4394200 h 4483100"/>
              <a:gd name="connsiteX101" fmla="*/ 1562100 w 5425435"/>
              <a:gd name="connsiteY101" fmla="*/ 4394200 h 4483100"/>
              <a:gd name="connsiteX102" fmla="*/ 1492250 w 5425435"/>
              <a:gd name="connsiteY102" fmla="*/ 4375148 h 4483100"/>
              <a:gd name="connsiteX103" fmla="*/ 1473200 w 5425435"/>
              <a:gd name="connsiteY103" fmla="*/ 4318000 h 4483100"/>
              <a:gd name="connsiteX104" fmla="*/ 1377950 w 5425435"/>
              <a:gd name="connsiteY104" fmla="*/ 4292600 h 4483100"/>
              <a:gd name="connsiteX105" fmla="*/ 1377950 w 5425435"/>
              <a:gd name="connsiteY105" fmla="*/ 4184652 h 4483100"/>
              <a:gd name="connsiteX106" fmla="*/ 1333500 w 5425435"/>
              <a:gd name="connsiteY106" fmla="*/ 4146548 h 4483100"/>
              <a:gd name="connsiteX107" fmla="*/ 1295400 w 5425435"/>
              <a:gd name="connsiteY107" fmla="*/ 4089400 h 4483100"/>
              <a:gd name="connsiteX108" fmla="*/ 1282700 w 5425435"/>
              <a:gd name="connsiteY108" fmla="*/ 3886200 h 4483100"/>
              <a:gd name="connsiteX109" fmla="*/ 1244600 w 5425435"/>
              <a:gd name="connsiteY109" fmla="*/ 3841748 h 4483100"/>
              <a:gd name="connsiteX110" fmla="*/ 1257300 w 5425435"/>
              <a:gd name="connsiteY110" fmla="*/ 3822700 h 4483100"/>
              <a:gd name="connsiteX111" fmla="*/ 1257300 w 5425435"/>
              <a:gd name="connsiteY111" fmla="*/ 3740148 h 4483100"/>
              <a:gd name="connsiteX112" fmla="*/ 1327150 w 5425435"/>
              <a:gd name="connsiteY112" fmla="*/ 3714748 h 4483100"/>
              <a:gd name="connsiteX113" fmla="*/ 1289050 w 5425435"/>
              <a:gd name="connsiteY113" fmla="*/ 3657600 h 4483100"/>
              <a:gd name="connsiteX114" fmla="*/ 1225550 w 5425435"/>
              <a:gd name="connsiteY114" fmla="*/ 3638548 h 4483100"/>
              <a:gd name="connsiteX115" fmla="*/ 1181100 w 5425435"/>
              <a:gd name="connsiteY115" fmla="*/ 3625852 h 4483100"/>
              <a:gd name="connsiteX116" fmla="*/ 1181100 w 5425435"/>
              <a:gd name="connsiteY116" fmla="*/ 3575052 h 4483100"/>
              <a:gd name="connsiteX117" fmla="*/ 1219200 w 5425435"/>
              <a:gd name="connsiteY117" fmla="*/ 3530600 h 4483100"/>
              <a:gd name="connsiteX118" fmla="*/ 1282700 w 5425435"/>
              <a:gd name="connsiteY118" fmla="*/ 3536948 h 4483100"/>
              <a:gd name="connsiteX119" fmla="*/ 1333500 w 5425435"/>
              <a:gd name="connsiteY119" fmla="*/ 3524252 h 4483100"/>
              <a:gd name="connsiteX120" fmla="*/ 1352550 w 5425435"/>
              <a:gd name="connsiteY120" fmla="*/ 3473452 h 4483100"/>
              <a:gd name="connsiteX121" fmla="*/ 1390650 w 5425435"/>
              <a:gd name="connsiteY121" fmla="*/ 3378200 h 4483100"/>
              <a:gd name="connsiteX122" fmla="*/ 1479550 w 5425435"/>
              <a:gd name="connsiteY122" fmla="*/ 3359148 h 4483100"/>
              <a:gd name="connsiteX123" fmla="*/ 1473200 w 5425435"/>
              <a:gd name="connsiteY123" fmla="*/ 3321052 h 4483100"/>
              <a:gd name="connsiteX124" fmla="*/ 1428750 w 5425435"/>
              <a:gd name="connsiteY124" fmla="*/ 3289300 h 4483100"/>
              <a:gd name="connsiteX125" fmla="*/ 1454150 w 5425435"/>
              <a:gd name="connsiteY125" fmla="*/ 3238500 h 4483100"/>
              <a:gd name="connsiteX126" fmla="*/ 1371600 w 5425435"/>
              <a:gd name="connsiteY126" fmla="*/ 3200400 h 4483100"/>
              <a:gd name="connsiteX127" fmla="*/ 1289050 w 5425435"/>
              <a:gd name="connsiteY127" fmla="*/ 3175000 h 4483100"/>
              <a:gd name="connsiteX128" fmla="*/ 1314450 w 5425435"/>
              <a:gd name="connsiteY128" fmla="*/ 3105148 h 4483100"/>
              <a:gd name="connsiteX129" fmla="*/ 1377950 w 5425435"/>
              <a:gd name="connsiteY129" fmla="*/ 3086100 h 4483100"/>
              <a:gd name="connsiteX130" fmla="*/ 1409700 w 5425435"/>
              <a:gd name="connsiteY130" fmla="*/ 3035300 h 4483100"/>
              <a:gd name="connsiteX131" fmla="*/ 1320800 w 5425435"/>
              <a:gd name="connsiteY131" fmla="*/ 2990852 h 4483100"/>
              <a:gd name="connsiteX132" fmla="*/ 1276350 w 5425435"/>
              <a:gd name="connsiteY132" fmla="*/ 2997200 h 4483100"/>
              <a:gd name="connsiteX133" fmla="*/ 1130300 w 5425435"/>
              <a:gd name="connsiteY133" fmla="*/ 2997200 h 4483100"/>
              <a:gd name="connsiteX134" fmla="*/ 1104900 w 5425435"/>
              <a:gd name="connsiteY134" fmla="*/ 3035300 h 4483100"/>
              <a:gd name="connsiteX135" fmla="*/ 1054100 w 5425435"/>
              <a:gd name="connsiteY135" fmla="*/ 3028948 h 4483100"/>
              <a:gd name="connsiteX136" fmla="*/ 996950 w 5425435"/>
              <a:gd name="connsiteY136" fmla="*/ 2978148 h 4483100"/>
              <a:gd name="connsiteX137" fmla="*/ 996950 w 5425435"/>
              <a:gd name="connsiteY137" fmla="*/ 2927348 h 4483100"/>
              <a:gd name="connsiteX138" fmla="*/ 1098550 w 5425435"/>
              <a:gd name="connsiteY138" fmla="*/ 2901948 h 4483100"/>
              <a:gd name="connsiteX139" fmla="*/ 1098550 w 5425435"/>
              <a:gd name="connsiteY139" fmla="*/ 2819400 h 4483100"/>
              <a:gd name="connsiteX140" fmla="*/ 1041400 w 5425435"/>
              <a:gd name="connsiteY140" fmla="*/ 2806700 h 4483100"/>
              <a:gd name="connsiteX141" fmla="*/ 1009650 w 5425435"/>
              <a:gd name="connsiteY141" fmla="*/ 2794000 h 4483100"/>
              <a:gd name="connsiteX142" fmla="*/ 1028700 w 5425435"/>
              <a:gd name="connsiteY142" fmla="*/ 2743200 h 4483100"/>
              <a:gd name="connsiteX143" fmla="*/ 1028700 w 5425435"/>
              <a:gd name="connsiteY143" fmla="*/ 2635252 h 4483100"/>
              <a:gd name="connsiteX144" fmla="*/ 1047750 w 5425435"/>
              <a:gd name="connsiteY144" fmla="*/ 2603500 h 4483100"/>
              <a:gd name="connsiteX145" fmla="*/ 1073150 w 5425435"/>
              <a:gd name="connsiteY145" fmla="*/ 2501900 h 4483100"/>
              <a:gd name="connsiteX146" fmla="*/ 1003300 w 5425435"/>
              <a:gd name="connsiteY146" fmla="*/ 2489200 h 4483100"/>
              <a:gd name="connsiteX147" fmla="*/ 895350 w 5425435"/>
              <a:gd name="connsiteY147" fmla="*/ 2425700 h 4483100"/>
              <a:gd name="connsiteX148" fmla="*/ 755650 w 5425435"/>
              <a:gd name="connsiteY148" fmla="*/ 2457452 h 4483100"/>
              <a:gd name="connsiteX149" fmla="*/ 609600 w 5425435"/>
              <a:gd name="connsiteY149" fmla="*/ 2495548 h 4483100"/>
              <a:gd name="connsiteX150" fmla="*/ 508000 w 5425435"/>
              <a:gd name="connsiteY150" fmla="*/ 2597148 h 4483100"/>
              <a:gd name="connsiteX151" fmla="*/ 412750 w 5425435"/>
              <a:gd name="connsiteY151" fmla="*/ 2660652 h 4483100"/>
              <a:gd name="connsiteX152" fmla="*/ 311150 w 5425435"/>
              <a:gd name="connsiteY152" fmla="*/ 2724148 h 4483100"/>
              <a:gd name="connsiteX153" fmla="*/ 273050 w 5425435"/>
              <a:gd name="connsiteY153" fmla="*/ 2806700 h 4483100"/>
              <a:gd name="connsiteX154" fmla="*/ 152400 w 5425435"/>
              <a:gd name="connsiteY154" fmla="*/ 2800348 h 4483100"/>
              <a:gd name="connsiteX155" fmla="*/ 133350 w 5425435"/>
              <a:gd name="connsiteY155" fmla="*/ 2755900 h 4483100"/>
              <a:gd name="connsiteX156" fmla="*/ 0 w 5425435"/>
              <a:gd name="connsiteY156" fmla="*/ 2781300 h 4483100"/>
              <a:gd name="connsiteX157" fmla="*/ 222250 w 5425435"/>
              <a:gd name="connsiteY157" fmla="*/ 2635252 h 4483100"/>
              <a:gd name="connsiteX158" fmla="*/ 330200 w 5425435"/>
              <a:gd name="connsiteY158" fmla="*/ 2616200 h 4483100"/>
              <a:gd name="connsiteX159" fmla="*/ 349250 w 5425435"/>
              <a:gd name="connsiteY159" fmla="*/ 2540000 h 4483100"/>
              <a:gd name="connsiteX160" fmla="*/ 419100 w 5425435"/>
              <a:gd name="connsiteY160" fmla="*/ 2540000 h 4483100"/>
              <a:gd name="connsiteX161" fmla="*/ 495300 w 5425435"/>
              <a:gd name="connsiteY161" fmla="*/ 2495548 h 4483100"/>
              <a:gd name="connsiteX162" fmla="*/ 806450 w 5425435"/>
              <a:gd name="connsiteY162" fmla="*/ 2336800 h 4483100"/>
              <a:gd name="connsiteX163" fmla="*/ 1104900 w 5425435"/>
              <a:gd name="connsiteY163" fmla="*/ 2152652 h 4483100"/>
              <a:gd name="connsiteX164" fmla="*/ 1301750 w 5425435"/>
              <a:gd name="connsiteY164" fmla="*/ 1885948 h 4483100"/>
              <a:gd name="connsiteX165" fmla="*/ 1644650 w 5425435"/>
              <a:gd name="connsiteY165" fmla="*/ 1739900 h 4483100"/>
              <a:gd name="connsiteX166" fmla="*/ 1847850 w 5425435"/>
              <a:gd name="connsiteY166" fmla="*/ 1606548 h 4483100"/>
              <a:gd name="connsiteX167" fmla="*/ 1924050 w 5425435"/>
              <a:gd name="connsiteY167" fmla="*/ 1447800 h 4483100"/>
              <a:gd name="connsiteX168" fmla="*/ 1968500 w 5425435"/>
              <a:gd name="connsiteY168" fmla="*/ 1377948 h 4483100"/>
              <a:gd name="connsiteX169" fmla="*/ 1930400 w 5425435"/>
              <a:gd name="connsiteY169" fmla="*/ 1168400 h 4483100"/>
              <a:gd name="connsiteX170" fmla="*/ 1974850 w 5425435"/>
              <a:gd name="connsiteY170" fmla="*/ 1054100 h 4483100"/>
              <a:gd name="connsiteX171" fmla="*/ 1955800 w 5425435"/>
              <a:gd name="connsiteY171" fmla="*/ 984252 h 4483100"/>
              <a:gd name="connsiteX172" fmla="*/ 2006600 w 5425435"/>
              <a:gd name="connsiteY172" fmla="*/ 838200 h 4483100"/>
              <a:gd name="connsiteX173" fmla="*/ 2076450 w 5425435"/>
              <a:gd name="connsiteY173" fmla="*/ 850900 h 4483100"/>
              <a:gd name="connsiteX174" fmla="*/ 2127250 w 5425435"/>
              <a:gd name="connsiteY174" fmla="*/ 831852 h 4483100"/>
              <a:gd name="connsiteX175" fmla="*/ 2165350 w 5425435"/>
              <a:gd name="connsiteY175" fmla="*/ 723900 h 4483100"/>
              <a:gd name="connsiteX176" fmla="*/ 2190750 w 5425435"/>
              <a:gd name="connsiteY176" fmla="*/ 488948 h 4483100"/>
              <a:gd name="connsiteX177" fmla="*/ 2336800 w 5425435"/>
              <a:gd name="connsiteY177" fmla="*/ 387348 h 4483100"/>
              <a:gd name="connsiteX178" fmla="*/ 2387600 w 5425435"/>
              <a:gd name="connsiteY178" fmla="*/ 317500 h 4483100"/>
              <a:gd name="connsiteX179" fmla="*/ 2571750 w 5425435"/>
              <a:gd name="connsiteY179" fmla="*/ 273052 h 4483100"/>
              <a:gd name="connsiteX180" fmla="*/ 2609850 w 5425435"/>
              <a:gd name="connsiteY180" fmla="*/ 273052 h 4483100"/>
              <a:gd name="connsiteX181" fmla="*/ 2635250 w 5425435"/>
              <a:gd name="connsiteY181" fmla="*/ 260348 h 4483100"/>
              <a:gd name="connsiteX182" fmla="*/ 2654300 w 5425435"/>
              <a:gd name="connsiteY182" fmla="*/ 139700 h 4483100"/>
              <a:gd name="connsiteX183" fmla="*/ 2641600 w 5425435"/>
              <a:gd name="connsiteY183" fmla="*/ 57148 h 4483100"/>
              <a:gd name="connsiteX184" fmla="*/ 2724150 w 5425435"/>
              <a:gd name="connsiteY184" fmla="*/ 0 h 4483100"/>
              <a:gd name="connsiteX0" fmla="*/ 2724150 w 4997450"/>
              <a:gd name="connsiteY0" fmla="*/ 0 h 4483100"/>
              <a:gd name="connsiteX1" fmla="*/ 2813050 w 4997450"/>
              <a:gd name="connsiteY1" fmla="*/ 69852 h 4483100"/>
              <a:gd name="connsiteX2" fmla="*/ 2901950 w 4997450"/>
              <a:gd name="connsiteY2" fmla="*/ 228600 h 4483100"/>
              <a:gd name="connsiteX3" fmla="*/ 2984500 w 4997450"/>
              <a:gd name="connsiteY3" fmla="*/ 311148 h 4483100"/>
              <a:gd name="connsiteX4" fmla="*/ 3067050 w 4997450"/>
              <a:gd name="connsiteY4" fmla="*/ 539748 h 4483100"/>
              <a:gd name="connsiteX5" fmla="*/ 3067050 w 4997450"/>
              <a:gd name="connsiteY5" fmla="*/ 590548 h 4483100"/>
              <a:gd name="connsiteX6" fmla="*/ 3175000 w 4997450"/>
              <a:gd name="connsiteY6" fmla="*/ 717548 h 4483100"/>
              <a:gd name="connsiteX7" fmla="*/ 3238500 w 4997450"/>
              <a:gd name="connsiteY7" fmla="*/ 717548 h 4483100"/>
              <a:gd name="connsiteX8" fmla="*/ 3270250 w 4997450"/>
              <a:gd name="connsiteY8" fmla="*/ 742948 h 4483100"/>
              <a:gd name="connsiteX9" fmla="*/ 3321050 w 4997450"/>
              <a:gd name="connsiteY9" fmla="*/ 755652 h 4483100"/>
              <a:gd name="connsiteX10" fmla="*/ 3587750 w 4997450"/>
              <a:gd name="connsiteY10" fmla="*/ 673100 h 4483100"/>
              <a:gd name="connsiteX11" fmla="*/ 3708400 w 4997450"/>
              <a:gd name="connsiteY11" fmla="*/ 590548 h 4483100"/>
              <a:gd name="connsiteX12" fmla="*/ 3771900 w 4997450"/>
              <a:gd name="connsiteY12" fmla="*/ 584200 h 4483100"/>
              <a:gd name="connsiteX13" fmla="*/ 3886200 w 4997450"/>
              <a:gd name="connsiteY13" fmla="*/ 571500 h 4483100"/>
              <a:gd name="connsiteX14" fmla="*/ 4191000 w 4997450"/>
              <a:gd name="connsiteY14" fmla="*/ 539748 h 4483100"/>
              <a:gd name="connsiteX15" fmla="*/ 4432300 w 4997450"/>
              <a:gd name="connsiteY15" fmla="*/ 609600 h 4483100"/>
              <a:gd name="connsiteX16" fmla="*/ 4540250 w 4997450"/>
              <a:gd name="connsiteY16" fmla="*/ 508000 h 4483100"/>
              <a:gd name="connsiteX17" fmla="*/ 4616450 w 4997450"/>
              <a:gd name="connsiteY17" fmla="*/ 412748 h 4483100"/>
              <a:gd name="connsiteX18" fmla="*/ 4737100 w 4997450"/>
              <a:gd name="connsiteY18" fmla="*/ 361948 h 4483100"/>
              <a:gd name="connsiteX19" fmla="*/ 4743358 w 4997450"/>
              <a:gd name="connsiteY19" fmla="*/ 360072 h 4483100"/>
              <a:gd name="connsiteX20" fmla="*/ 4781550 w 4997450"/>
              <a:gd name="connsiteY20" fmla="*/ 387348 h 4483100"/>
              <a:gd name="connsiteX21" fmla="*/ 4832350 w 4997450"/>
              <a:gd name="connsiteY21" fmla="*/ 393700 h 4483100"/>
              <a:gd name="connsiteX22" fmla="*/ 4845050 w 4997450"/>
              <a:gd name="connsiteY22" fmla="*/ 419100 h 4483100"/>
              <a:gd name="connsiteX23" fmla="*/ 4921250 w 4997450"/>
              <a:gd name="connsiteY23" fmla="*/ 393700 h 4483100"/>
              <a:gd name="connsiteX24" fmla="*/ 4992086 w 4997450"/>
              <a:gd name="connsiteY24" fmla="*/ 462252 h 4483100"/>
              <a:gd name="connsiteX25" fmla="*/ 4946650 w 4997450"/>
              <a:gd name="connsiteY25" fmla="*/ 558800 h 4483100"/>
              <a:gd name="connsiteX26" fmla="*/ 4972050 w 4997450"/>
              <a:gd name="connsiteY26" fmla="*/ 647700 h 4483100"/>
              <a:gd name="connsiteX27" fmla="*/ 4997450 w 4997450"/>
              <a:gd name="connsiteY27" fmla="*/ 711200 h 4483100"/>
              <a:gd name="connsiteX28" fmla="*/ 4972050 w 4997450"/>
              <a:gd name="connsiteY28" fmla="*/ 793748 h 4483100"/>
              <a:gd name="connsiteX29" fmla="*/ 4997450 w 4997450"/>
              <a:gd name="connsiteY29" fmla="*/ 838200 h 4483100"/>
              <a:gd name="connsiteX30" fmla="*/ 4933950 w 4997450"/>
              <a:gd name="connsiteY30" fmla="*/ 889000 h 4483100"/>
              <a:gd name="connsiteX31" fmla="*/ 4914900 w 4997450"/>
              <a:gd name="connsiteY31" fmla="*/ 933452 h 4483100"/>
              <a:gd name="connsiteX32" fmla="*/ 4914518 w 4997450"/>
              <a:gd name="connsiteY32" fmla="*/ 935628 h 4483100"/>
              <a:gd name="connsiteX33" fmla="*/ 4908550 w 4997450"/>
              <a:gd name="connsiteY33" fmla="*/ 927100 h 4483100"/>
              <a:gd name="connsiteX34" fmla="*/ 4832350 w 4997450"/>
              <a:gd name="connsiteY34" fmla="*/ 958852 h 4483100"/>
              <a:gd name="connsiteX35" fmla="*/ 4743450 w 4997450"/>
              <a:gd name="connsiteY35" fmla="*/ 939800 h 4483100"/>
              <a:gd name="connsiteX36" fmla="*/ 4667250 w 4997450"/>
              <a:gd name="connsiteY36" fmla="*/ 984252 h 4483100"/>
              <a:gd name="connsiteX37" fmla="*/ 4552950 w 4997450"/>
              <a:gd name="connsiteY37" fmla="*/ 933452 h 4483100"/>
              <a:gd name="connsiteX38" fmla="*/ 4419600 w 4997450"/>
              <a:gd name="connsiteY38" fmla="*/ 1117600 h 4483100"/>
              <a:gd name="connsiteX39" fmla="*/ 4222750 w 4997450"/>
              <a:gd name="connsiteY39" fmla="*/ 1104900 h 4483100"/>
              <a:gd name="connsiteX40" fmla="*/ 4133850 w 4997450"/>
              <a:gd name="connsiteY40" fmla="*/ 1073148 h 4483100"/>
              <a:gd name="connsiteX41" fmla="*/ 4095750 w 4997450"/>
              <a:gd name="connsiteY41" fmla="*/ 1117600 h 4483100"/>
              <a:gd name="connsiteX42" fmla="*/ 4000500 w 4997450"/>
              <a:gd name="connsiteY42" fmla="*/ 1092200 h 4483100"/>
              <a:gd name="connsiteX43" fmla="*/ 3898900 w 4997450"/>
              <a:gd name="connsiteY43" fmla="*/ 1168400 h 4483100"/>
              <a:gd name="connsiteX44" fmla="*/ 3752850 w 4997450"/>
              <a:gd name="connsiteY44" fmla="*/ 1130300 h 4483100"/>
              <a:gd name="connsiteX45" fmla="*/ 3663950 w 4997450"/>
              <a:gd name="connsiteY45" fmla="*/ 1263652 h 4483100"/>
              <a:gd name="connsiteX46" fmla="*/ 3568700 w 4997450"/>
              <a:gd name="connsiteY46" fmla="*/ 1301748 h 4483100"/>
              <a:gd name="connsiteX47" fmla="*/ 3492500 w 4997450"/>
              <a:gd name="connsiteY47" fmla="*/ 1263652 h 4483100"/>
              <a:gd name="connsiteX48" fmla="*/ 3390900 w 4997450"/>
              <a:gd name="connsiteY48" fmla="*/ 1416052 h 4483100"/>
              <a:gd name="connsiteX49" fmla="*/ 3378200 w 4997450"/>
              <a:gd name="connsiteY49" fmla="*/ 1466852 h 4483100"/>
              <a:gd name="connsiteX50" fmla="*/ 3333750 w 4997450"/>
              <a:gd name="connsiteY50" fmla="*/ 1524000 h 4483100"/>
              <a:gd name="connsiteX51" fmla="*/ 3333750 w 4997450"/>
              <a:gd name="connsiteY51" fmla="*/ 1593852 h 4483100"/>
              <a:gd name="connsiteX52" fmla="*/ 3270250 w 4997450"/>
              <a:gd name="connsiteY52" fmla="*/ 1619252 h 4483100"/>
              <a:gd name="connsiteX53" fmla="*/ 3263900 w 4997450"/>
              <a:gd name="connsiteY53" fmla="*/ 1701800 h 4483100"/>
              <a:gd name="connsiteX54" fmla="*/ 3219450 w 4997450"/>
              <a:gd name="connsiteY54" fmla="*/ 1765300 h 4483100"/>
              <a:gd name="connsiteX55" fmla="*/ 3187700 w 4997450"/>
              <a:gd name="connsiteY55" fmla="*/ 1765300 h 4483100"/>
              <a:gd name="connsiteX56" fmla="*/ 3086100 w 4997450"/>
              <a:gd name="connsiteY56" fmla="*/ 1873252 h 4483100"/>
              <a:gd name="connsiteX57" fmla="*/ 3117850 w 4997450"/>
              <a:gd name="connsiteY57" fmla="*/ 1930400 h 4483100"/>
              <a:gd name="connsiteX58" fmla="*/ 3073400 w 4997450"/>
              <a:gd name="connsiteY58" fmla="*/ 1993900 h 4483100"/>
              <a:gd name="connsiteX59" fmla="*/ 3048000 w 4997450"/>
              <a:gd name="connsiteY59" fmla="*/ 2063748 h 4483100"/>
              <a:gd name="connsiteX60" fmla="*/ 3079750 w 4997450"/>
              <a:gd name="connsiteY60" fmla="*/ 2120900 h 4483100"/>
              <a:gd name="connsiteX61" fmla="*/ 3079750 w 4997450"/>
              <a:gd name="connsiteY61" fmla="*/ 2178052 h 4483100"/>
              <a:gd name="connsiteX62" fmla="*/ 2876550 w 4997450"/>
              <a:gd name="connsiteY62" fmla="*/ 2419348 h 4483100"/>
              <a:gd name="connsiteX63" fmla="*/ 2736850 w 4997450"/>
              <a:gd name="connsiteY63" fmla="*/ 2470148 h 4483100"/>
              <a:gd name="connsiteX64" fmla="*/ 2597150 w 4997450"/>
              <a:gd name="connsiteY64" fmla="*/ 2438400 h 4483100"/>
              <a:gd name="connsiteX65" fmla="*/ 2508250 w 4997450"/>
              <a:gd name="connsiteY65" fmla="*/ 2432052 h 4483100"/>
              <a:gd name="connsiteX66" fmla="*/ 2432050 w 4997450"/>
              <a:gd name="connsiteY66" fmla="*/ 2413000 h 4483100"/>
              <a:gd name="connsiteX67" fmla="*/ 2305050 w 4997450"/>
              <a:gd name="connsiteY67" fmla="*/ 2482852 h 4483100"/>
              <a:gd name="connsiteX68" fmla="*/ 2349500 w 4997450"/>
              <a:gd name="connsiteY68" fmla="*/ 2546348 h 4483100"/>
              <a:gd name="connsiteX69" fmla="*/ 2387600 w 4997450"/>
              <a:gd name="connsiteY69" fmla="*/ 2717800 h 4483100"/>
              <a:gd name="connsiteX70" fmla="*/ 2432050 w 4997450"/>
              <a:gd name="connsiteY70" fmla="*/ 2736852 h 4483100"/>
              <a:gd name="connsiteX71" fmla="*/ 2444750 w 4997450"/>
              <a:gd name="connsiteY71" fmla="*/ 2832100 h 4483100"/>
              <a:gd name="connsiteX72" fmla="*/ 2527300 w 4997450"/>
              <a:gd name="connsiteY72" fmla="*/ 2857500 h 4483100"/>
              <a:gd name="connsiteX73" fmla="*/ 2590800 w 4997450"/>
              <a:gd name="connsiteY73" fmla="*/ 2921000 h 4483100"/>
              <a:gd name="connsiteX74" fmla="*/ 2584450 w 4997450"/>
              <a:gd name="connsiteY74" fmla="*/ 3003548 h 4483100"/>
              <a:gd name="connsiteX75" fmla="*/ 2400300 w 4997450"/>
              <a:gd name="connsiteY75" fmla="*/ 3111500 h 4483100"/>
              <a:gd name="connsiteX76" fmla="*/ 2286000 w 4997450"/>
              <a:gd name="connsiteY76" fmla="*/ 3143252 h 4483100"/>
              <a:gd name="connsiteX77" fmla="*/ 2222500 w 4997450"/>
              <a:gd name="connsiteY77" fmla="*/ 3200400 h 4483100"/>
              <a:gd name="connsiteX78" fmla="*/ 2209800 w 4997450"/>
              <a:gd name="connsiteY78" fmla="*/ 3289300 h 4483100"/>
              <a:gd name="connsiteX79" fmla="*/ 2190750 w 4997450"/>
              <a:gd name="connsiteY79" fmla="*/ 3435348 h 4483100"/>
              <a:gd name="connsiteX80" fmla="*/ 2076450 w 4997450"/>
              <a:gd name="connsiteY80" fmla="*/ 3422652 h 4483100"/>
              <a:gd name="connsiteX81" fmla="*/ 2076450 w 4997450"/>
              <a:gd name="connsiteY81" fmla="*/ 3479800 h 4483100"/>
              <a:gd name="connsiteX82" fmla="*/ 1930400 w 4997450"/>
              <a:gd name="connsiteY82" fmla="*/ 3644900 h 4483100"/>
              <a:gd name="connsiteX83" fmla="*/ 1784350 w 4997450"/>
              <a:gd name="connsiteY83" fmla="*/ 3517900 h 4483100"/>
              <a:gd name="connsiteX84" fmla="*/ 1752600 w 4997450"/>
              <a:gd name="connsiteY84" fmla="*/ 3498852 h 4483100"/>
              <a:gd name="connsiteX85" fmla="*/ 1695450 w 4997450"/>
              <a:gd name="connsiteY85" fmla="*/ 3530600 h 4483100"/>
              <a:gd name="connsiteX86" fmla="*/ 1746250 w 4997450"/>
              <a:gd name="connsiteY86" fmla="*/ 3632200 h 4483100"/>
              <a:gd name="connsiteX87" fmla="*/ 1739900 w 4997450"/>
              <a:gd name="connsiteY87" fmla="*/ 3651252 h 4483100"/>
              <a:gd name="connsiteX88" fmla="*/ 1835150 w 4997450"/>
              <a:gd name="connsiteY88" fmla="*/ 3778252 h 4483100"/>
              <a:gd name="connsiteX89" fmla="*/ 1879600 w 4997450"/>
              <a:gd name="connsiteY89" fmla="*/ 3841748 h 4483100"/>
              <a:gd name="connsiteX90" fmla="*/ 1854200 w 4997450"/>
              <a:gd name="connsiteY90" fmla="*/ 3956052 h 4483100"/>
              <a:gd name="connsiteX91" fmla="*/ 1885950 w 4997450"/>
              <a:gd name="connsiteY91" fmla="*/ 4019548 h 4483100"/>
              <a:gd name="connsiteX92" fmla="*/ 1917700 w 4997450"/>
              <a:gd name="connsiteY92" fmla="*/ 4362452 h 4483100"/>
              <a:gd name="connsiteX93" fmla="*/ 1841500 w 4997450"/>
              <a:gd name="connsiteY93" fmla="*/ 4375148 h 4483100"/>
              <a:gd name="connsiteX94" fmla="*/ 1847066 w 4997450"/>
              <a:gd name="connsiteY94" fmla="*/ 4430816 h 4483100"/>
              <a:gd name="connsiteX95" fmla="*/ 1841500 w 4997450"/>
              <a:gd name="connsiteY95" fmla="*/ 4432300 h 4483100"/>
              <a:gd name="connsiteX96" fmla="*/ 1644650 w 4997450"/>
              <a:gd name="connsiteY96" fmla="*/ 4483100 h 4483100"/>
              <a:gd name="connsiteX97" fmla="*/ 1600200 w 4997450"/>
              <a:gd name="connsiteY97" fmla="*/ 4394200 h 4483100"/>
              <a:gd name="connsiteX98" fmla="*/ 1562100 w 4997450"/>
              <a:gd name="connsiteY98" fmla="*/ 4394200 h 4483100"/>
              <a:gd name="connsiteX99" fmla="*/ 1492250 w 4997450"/>
              <a:gd name="connsiteY99" fmla="*/ 4375148 h 4483100"/>
              <a:gd name="connsiteX100" fmla="*/ 1473200 w 4997450"/>
              <a:gd name="connsiteY100" fmla="*/ 4318000 h 4483100"/>
              <a:gd name="connsiteX101" fmla="*/ 1377950 w 4997450"/>
              <a:gd name="connsiteY101" fmla="*/ 4292600 h 4483100"/>
              <a:gd name="connsiteX102" fmla="*/ 1377950 w 4997450"/>
              <a:gd name="connsiteY102" fmla="*/ 4184652 h 4483100"/>
              <a:gd name="connsiteX103" fmla="*/ 1333500 w 4997450"/>
              <a:gd name="connsiteY103" fmla="*/ 4146548 h 4483100"/>
              <a:gd name="connsiteX104" fmla="*/ 1295400 w 4997450"/>
              <a:gd name="connsiteY104" fmla="*/ 4089400 h 4483100"/>
              <a:gd name="connsiteX105" fmla="*/ 1282700 w 4997450"/>
              <a:gd name="connsiteY105" fmla="*/ 3886200 h 4483100"/>
              <a:gd name="connsiteX106" fmla="*/ 1244600 w 4997450"/>
              <a:gd name="connsiteY106" fmla="*/ 3841748 h 4483100"/>
              <a:gd name="connsiteX107" fmla="*/ 1257300 w 4997450"/>
              <a:gd name="connsiteY107" fmla="*/ 3822700 h 4483100"/>
              <a:gd name="connsiteX108" fmla="*/ 1257300 w 4997450"/>
              <a:gd name="connsiteY108" fmla="*/ 3740148 h 4483100"/>
              <a:gd name="connsiteX109" fmla="*/ 1327150 w 4997450"/>
              <a:gd name="connsiteY109" fmla="*/ 3714748 h 4483100"/>
              <a:gd name="connsiteX110" fmla="*/ 1289050 w 4997450"/>
              <a:gd name="connsiteY110" fmla="*/ 3657600 h 4483100"/>
              <a:gd name="connsiteX111" fmla="*/ 1225550 w 4997450"/>
              <a:gd name="connsiteY111" fmla="*/ 3638548 h 4483100"/>
              <a:gd name="connsiteX112" fmla="*/ 1181100 w 4997450"/>
              <a:gd name="connsiteY112" fmla="*/ 3625852 h 4483100"/>
              <a:gd name="connsiteX113" fmla="*/ 1181100 w 4997450"/>
              <a:gd name="connsiteY113" fmla="*/ 3575052 h 4483100"/>
              <a:gd name="connsiteX114" fmla="*/ 1219200 w 4997450"/>
              <a:gd name="connsiteY114" fmla="*/ 3530600 h 4483100"/>
              <a:gd name="connsiteX115" fmla="*/ 1282700 w 4997450"/>
              <a:gd name="connsiteY115" fmla="*/ 3536948 h 4483100"/>
              <a:gd name="connsiteX116" fmla="*/ 1333500 w 4997450"/>
              <a:gd name="connsiteY116" fmla="*/ 3524252 h 4483100"/>
              <a:gd name="connsiteX117" fmla="*/ 1352550 w 4997450"/>
              <a:gd name="connsiteY117" fmla="*/ 3473452 h 4483100"/>
              <a:gd name="connsiteX118" fmla="*/ 1390650 w 4997450"/>
              <a:gd name="connsiteY118" fmla="*/ 3378200 h 4483100"/>
              <a:gd name="connsiteX119" fmla="*/ 1479550 w 4997450"/>
              <a:gd name="connsiteY119" fmla="*/ 3359148 h 4483100"/>
              <a:gd name="connsiteX120" fmla="*/ 1473200 w 4997450"/>
              <a:gd name="connsiteY120" fmla="*/ 3321052 h 4483100"/>
              <a:gd name="connsiteX121" fmla="*/ 1428750 w 4997450"/>
              <a:gd name="connsiteY121" fmla="*/ 3289300 h 4483100"/>
              <a:gd name="connsiteX122" fmla="*/ 1454150 w 4997450"/>
              <a:gd name="connsiteY122" fmla="*/ 3238500 h 4483100"/>
              <a:gd name="connsiteX123" fmla="*/ 1371600 w 4997450"/>
              <a:gd name="connsiteY123" fmla="*/ 3200400 h 4483100"/>
              <a:gd name="connsiteX124" fmla="*/ 1289050 w 4997450"/>
              <a:gd name="connsiteY124" fmla="*/ 3175000 h 4483100"/>
              <a:gd name="connsiteX125" fmla="*/ 1314450 w 4997450"/>
              <a:gd name="connsiteY125" fmla="*/ 3105148 h 4483100"/>
              <a:gd name="connsiteX126" fmla="*/ 1377950 w 4997450"/>
              <a:gd name="connsiteY126" fmla="*/ 3086100 h 4483100"/>
              <a:gd name="connsiteX127" fmla="*/ 1409700 w 4997450"/>
              <a:gd name="connsiteY127" fmla="*/ 3035300 h 4483100"/>
              <a:gd name="connsiteX128" fmla="*/ 1320800 w 4997450"/>
              <a:gd name="connsiteY128" fmla="*/ 2990852 h 4483100"/>
              <a:gd name="connsiteX129" fmla="*/ 1276350 w 4997450"/>
              <a:gd name="connsiteY129" fmla="*/ 2997200 h 4483100"/>
              <a:gd name="connsiteX130" fmla="*/ 1130300 w 4997450"/>
              <a:gd name="connsiteY130" fmla="*/ 2997200 h 4483100"/>
              <a:gd name="connsiteX131" fmla="*/ 1104900 w 4997450"/>
              <a:gd name="connsiteY131" fmla="*/ 3035300 h 4483100"/>
              <a:gd name="connsiteX132" fmla="*/ 1054100 w 4997450"/>
              <a:gd name="connsiteY132" fmla="*/ 3028948 h 4483100"/>
              <a:gd name="connsiteX133" fmla="*/ 996950 w 4997450"/>
              <a:gd name="connsiteY133" fmla="*/ 2978148 h 4483100"/>
              <a:gd name="connsiteX134" fmla="*/ 996950 w 4997450"/>
              <a:gd name="connsiteY134" fmla="*/ 2927348 h 4483100"/>
              <a:gd name="connsiteX135" fmla="*/ 1098550 w 4997450"/>
              <a:gd name="connsiteY135" fmla="*/ 2901948 h 4483100"/>
              <a:gd name="connsiteX136" fmla="*/ 1098550 w 4997450"/>
              <a:gd name="connsiteY136" fmla="*/ 2819400 h 4483100"/>
              <a:gd name="connsiteX137" fmla="*/ 1041400 w 4997450"/>
              <a:gd name="connsiteY137" fmla="*/ 2806700 h 4483100"/>
              <a:gd name="connsiteX138" fmla="*/ 1009650 w 4997450"/>
              <a:gd name="connsiteY138" fmla="*/ 2794000 h 4483100"/>
              <a:gd name="connsiteX139" fmla="*/ 1028700 w 4997450"/>
              <a:gd name="connsiteY139" fmla="*/ 2743200 h 4483100"/>
              <a:gd name="connsiteX140" fmla="*/ 1028700 w 4997450"/>
              <a:gd name="connsiteY140" fmla="*/ 2635252 h 4483100"/>
              <a:gd name="connsiteX141" fmla="*/ 1047750 w 4997450"/>
              <a:gd name="connsiteY141" fmla="*/ 2603500 h 4483100"/>
              <a:gd name="connsiteX142" fmla="*/ 1073150 w 4997450"/>
              <a:gd name="connsiteY142" fmla="*/ 2501900 h 4483100"/>
              <a:gd name="connsiteX143" fmla="*/ 1003300 w 4997450"/>
              <a:gd name="connsiteY143" fmla="*/ 2489200 h 4483100"/>
              <a:gd name="connsiteX144" fmla="*/ 895350 w 4997450"/>
              <a:gd name="connsiteY144" fmla="*/ 2425700 h 4483100"/>
              <a:gd name="connsiteX145" fmla="*/ 755650 w 4997450"/>
              <a:gd name="connsiteY145" fmla="*/ 2457452 h 4483100"/>
              <a:gd name="connsiteX146" fmla="*/ 609600 w 4997450"/>
              <a:gd name="connsiteY146" fmla="*/ 2495548 h 4483100"/>
              <a:gd name="connsiteX147" fmla="*/ 508000 w 4997450"/>
              <a:gd name="connsiteY147" fmla="*/ 2597148 h 4483100"/>
              <a:gd name="connsiteX148" fmla="*/ 412750 w 4997450"/>
              <a:gd name="connsiteY148" fmla="*/ 2660652 h 4483100"/>
              <a:gd name="connsiteX149" fmla="*/ 311150 w 4997450"/>
              <a:gd name="connsiteY149" fmla="*/ 2724148 h 4483100"/>
              <a:gd name="connsiteX150" fmla="*/ 273050 w 4997450"/>
              <a:gd name="connsiteY150" fmla="*/ 2806700 h 4483100"/>
              <a:gd name="connsiteX151" fmla="*/ 152400 w 4997450"/>
              <a:gd name="connsiteY151" fmla="*/ 2800348 h 4483100"/>
              <a:gd name="connsiteX152" fmla="*/ 133350 w 4997450"/>
              <a:gd name="connsiteY152" fmla="*/ 2755900 h 4483100"/>
              <a:gd name="connsiteX153" fmla="*/ 0 w 4997450"/>
              <a:gd name="connsiteY153" fmla="*/ 2781300 h 4483100"/>
              <a:gd name="connsiteX154" fmla="*/ 222250 w 4997450"/>
              <a:gd name="connsiteY154" fmla="*/ 2635252 h 4483100"/>
              <a:gd name="connsiteX155" fmla="*/ 330200 w 4997450"/>
              <a:gd name="connsiteY155" fmla="*/ 2616200 h 4483100"/>
              <a:gd name="connsiteX156" fmla="*/ 349250 w 4997450"/>
              <a:gd name="connsiteY156" fmla="*/ 2540000 h 4483100"/>
              <a:gd name="connsiteX157" fmla="*/ 419100 w 4997450"/>
              <a:gd name="connsiteY157" fmla="*/ 2540000 h 4483100"/>
              <a:gd name="connsiteX158" fmla="*/ 495300 w 4997450"/>
              <a:gd name="connsiteY158" fmla="*/ 2495548 h 4483100"/>
              <a:gd name="connsiteX159" fmla="*/ 806450 w 4997450"/>
              <a:gd name="connsiteY159" fmla="*/ 2336800 h 4483100"/>
              <a:gd name="connsiteX160" fmla="*/ 1104900 w 4997450"/>
              <a:gd name="connsiteY160" fmla="*/ 2152652 h 4483100"/>
              <a:gd name="connsiteX161" fmla="*/ 1301750 w 4997450"/>
              <a:gd name="connsiteY161" fmla="*/ 1885948 h 4483100"/>
              <a:gd name="connsiteX162" fmla="*/ 1644650 w 4997450"/>
              <a:gd name="connsiteY162" fmla="*/ 1739900 h 4483100"/>
              <a:gd name="connsiteX163" fmla="*/ 1847850 w 4997450"/>
              <a:gd name="connsiteY163" fmla="*/ 1606548 h 4483100"/>
              <a:gd name="connsiteX164" fmla="*/ 1924050 w 4997450"/>
              <a:gd name="connsiteY164" fmla="*/ 1447800 h 4483100"/>
              <a:gd name="connsiteX165" fmla="*/ 1968500 w 4997450"/>
              <a:gd name="connsiteY165" fmla="*/ 1377948 h 4483100"/>
              <a:gd name="connsiteX166" fmla="*/ 1930400 w 4997450"/>
              <a:gd name="connsiteY166" fmla="*/ 1168400 h 4483100"/>
              <a:gd name="connsiteX167" fmla="*/ 1974850 w 4997450"/>
              <a:gd name="connsiteY167" fmla="*/ 1054100 h 4483100"/>
              <a:gd name="connsiteX168" fmla="*/ 1955800 w 4997450"/>
              <a:gd name="connsiteY168" fmla="*/ 984252 h 4483100"/>
              <a:gd name="connsiteX169" fmla="*/ 2006600 w 4997450"/>
              <a:gd name="connsiteY169" fmla="*/ 838200 h 4483100"/>
              <a:gd name="connsiteX170" fmla="*/ 2076450 w 4997450"/>
              <a:gd name="connsiteY170" fmla="*/ 850900 h 4483100"/>
              <a:gd name="connsiteX171" fmla="*/ 2127250 w 4997450"/>
              <a:gd name="connsiteY171" fmla="*/ 831852 h 4483100"/>
              <a:gd name="connsiteX172" fmla="*/ 2165350 w 4997450"/>
              <a:gd name="connsiteY172" fmla="*/ 723900 h 4483100"/>
              <a:gd name="connsiteX173" fmla="*/ 2190750 w 4997450"/>
              <a:gd name="connsiteY173" fmla="*/ 488948 h 4483100"/>
              <a:gd name="connsiteX174" fmla="*/ 2336800 w 4997450"/>
              <a:gd name="connsiteY174" fmla="*/ 387348 h 4483100"/>
              <a:gd name="connsiteX175" fmla="*/ 2387600 w 4997450"/>
              <a:gd name="connsiteY175" fmla="*/ 317500 h 4483100"/>
              <a:gd name="connsiteX176" fmla="*/ 2571750 w 4997450"/>
              <a:gd name="connsiteY176" fmla="*/ 273052 h 4483100"/>
              <a:gd name="connsiteX177" fmla="*/ 2609850 w 4997450"/>
              <a:gd name="connsiteY177" fmla="*/ 273052 h 4483100"/>
              <a:gd name="connsiteX178" fmla="*/ 2635250 w 4997450"/>
              <a:gd name="connsiteY178" fmla="*/ 260348 h 4483100"/>
              <a:gd name="connsiteX179" fmla="*/ 2654300 w 4997450"/>
              <a:gd name="connsiteY179" fmla="*/ 139700 h 4483100"/>
              <a:gd name="connsiteX180" fmla="*/ 2641600 w 4997450"/>
              <a:gd name="connsiteY180" fmla="*/ 57148 h 4483100"/>
              <a:gd name="connsiteX181" fmla="*/ 2724150 w 4997450"/>
              <a:gd name="connsiteY181" fmla="*/ 0 h 4483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</a:cxnLst>
            <a:rect l="l" t="t" r="r" b="b"/>
            <a:pathLst>
              <a:path w="4997450" h="4483100">
                <a:moveTo>
                  <a:pt x="2724150" y="0"/>
                </a:moveTo>
                <a:lnTo>
                  <a:pt x="2813050" y="69852"/>
                </a:lnTo>
                <a:lnTo>
                  <a:pt x="2901950" y="228600"/>
                </a:lnTo>
                <a:lnTo>
                  <a:pt x="2984500" y="311148"/>
                </a:lnTo>
                <a:lnTo>
                  <a:pt x="3067050" y="539748"/>
                </a:lnTo>
                <a:lnTo>
                  <a:pt x="3067050" y="590548"/>
                </a:lnTo>
                <a:lnTo>
                  <a:pt x="3175000" y="717548"/>
                </a:lnTo>
                <a:lnTo>
                  <a:pt x="3238500" y="717548"/>
                </a:lnTo>
                <a:lnTo>
                  <a:pt x="3270250" y="742948"/>
                </a:lnTo>
                <a:lnTo>
                  <a:pt x="3321050" y="755652"/>
                </a:lnTo>
                <a:lnTo>
                  <a:pt x="3587750" y="673100"/>
                </a:lnTo>
                <a:lnTo>
                  <a:pt x="3708400" y="590548"/>
                </a:lnTo>
                <a:lnTo>
                  <a:pt x="3771900" y="584200"/>
                </a:lnTo>
                <a:lnTo>
                  <a:pt x="3886200" y="571500"/>
                </a:lnTo>
                <a:lnTo>
                  <a:pt x="4191000" y="539748"/>
                </a:lnTo>
                <a:lnTo>
                  <a:pt x="4432300" y="609600"/>
                </a:lnTo>
                <a:lnTo>
                  <a:pt x="4540250" y="508000"/>
                </a:lnTo>
                <a:lnTo>
                  <a:pt x="4616450" y="412748"/>
                </a:lnTo>
                <a:lnTo>
                  <a:pt x="4737100" y="361948"/>
                </a:lnTo>
                <a:lnTo>
                  <a:pt x="4743358" y="360072"/>
                </a:lnTo>
                <a:lnTo>
                  <a:pt x="4781550" y="387348"/>
                </a:lnTo>
                <a:lnTo>
                  <a:pt x="4832350" y="393700"/>
                </a:lnTo>
                <a:lnTo>
                  <a:pt x="4845050" y="419100"/>
                </a:lnTo>
                <a:lnTo>
                  <a:pt x="4921250" y="393700"/>
                </a:lnTo>
                <a:lnTo>
                  <a:pt x="4992086" y="462252"/>
                </a:lnTo>
                <a:lnTo>
                  <a:pt x="4946650" y="558800"/>
                </a:lnTo>
                <a:lnTo>
                  <a:pt x="4972050" y="647700"/>
                </a:lnTo>
                <a:lnTo>
                  <a:pt x="4997450" y="711200"/>
                </a:lnTo>
                <a:lnTo>
                  <a:pt x="4972050" y="793748"/>
                </a:lnTo>
                <a:lnTo>
                  <a:pt x="4997450" y="838200"/>
                </a:lnTo>
                <a:lnTo>
                  <a:pt x="4933950" y="889000"/>
                </a:lnTo>
                <a:lnTo>
                  <a:pt x="4914900" y="933452"/>
                </a:lnTo>
                <a:cubicBezTo>
                  <a:pt x="4914773" y="934177"/>
                  <a:pt x="4914645" y="934903"/>
                  <a:pt x="4914518" y="935628"/>
                </a:cubicBezTo>
                <a:lnTo>
                  <a:pt x="4908550" y="927100"/>
                </a:lnTo>
                <a:lnTo>
                  <a:pt x="4832350" y="958852"/>
                </a:lnTo>
                <a:lnTo>
                  <a:pt x="4743450" y="939800"/>
                </a:lnTo>
                <a:lnTo>
                  <a:pt x="4667250" y="984252"/>
                </a:lnTo>
                <a:lnTo>
                  <a:pt x="4552950" y="933452"/>
                </a:lnTo>
                <a:lnTo>
                  <a:pt x="4419600" y="1117600"/>
                </a:lnTo>
                <a:lnTo>
                  <a:pt x="4222750" y="1104900"/>
                </a:lnTo>
                <a:lnTo>
                  <a:pt x="4133850" y="1073148"/>
                </a:lnTo>
                <a:lnTo>
                  <a:pt x="4095750" y="1117600"/>
                </a:lnTo>
                <a:lnTo>
                  <a:pt x="4000500" y="1092200"/>
                </a:lnTo>
                <a:lnTo>
                  <a:pt x="3898900" y="1168400"/>
                </a:lnTo>
                <a:lnTo>
                  <a:pt x="3752850" y="1130300"/>
                </a:lnTo>
                <a:lnTo>
                  <a:pt x="3663950" y="1263652"/>
                </a:lnTo>
                <a:lnTo>
                  <a:pt x="3568700" y="1301748"/>
                </a:lnTo>
                <a:lnTo>
                  <a:pt x="3492500" y="1263652"/>
                </a:lnTo>
                <a:lnTo>
                  <a:pt x="3390900" y="1416052"/>
                </a:lnTo>
                <a:lnTo>
                  <a:pt x="3378200" y="1466852"/>
                </a:lnTo>
                <a:lnTo>
                  <a:pt x="3333750" y="1524000"/>
                </a:lnTo>
                <a:lnTo>
                  <a:pt x="3333750" y="1593852"/>
                </a:lnTo>
                <a:lnTo>
                  <a:pt x="3270250" y="1619252"/>
                </a:lnTo>
                <a:lnTo>
                  <a:pt x="3263900" y="1701800"/>
                </a:lnTo>
                <a:lnTo>
                  <a:pt x="3219450" y="1765300"/>
                </a:lnTo>
                <a:lnTo>
                  <a:pt x="3187700" y="1765300"/>
                </a:lnTo>
                <a:lnTo>
                  <a:pt x="3086100" y="1873252"/>
                </a:lnTo>
                <a:lnTo>
                  <a:pt x="3117850" y="1930400"/>
                </a:lnTo>
                <a:lnTo>
                  <a:pt x="3073400" y="1993900"/>
                </a:lnTo>
                <a:lnTo>
                  <a:pt x="3048000" y="2063748"/>
                </a:lnTo>
                <a:lnTo>
                  <a:pt x="3079750" y="2120900"/>
                </a:lnTo>
                <a:lnTo>
                  <a:pt x="3079750" y="2178052"/>
                </a:lnTo>
                <a:lnTo>
                  <a:pt x="2876550" y="2419348"/>
                </a:lnTo>
                <a:lnTo>
                  <a:pt x="2736850" y="2470148"/>
                </a:lnTo>
                <a:lnTo>
                  <a:pt x="2597150" y="2438400"/>
                </a:lnTo>
                <a:lnTo>
                  <a:pt x="2508250" y="2432052"/>
                </a:lnTo>
                <a:lnTo>
                  <a:pt x="2432050" y="2413000"/>
                </a:lnTo>
                <a:lnTo>
                  <a:pt x="2305050" y="2482852"/>
                </a:lnTo>
                <a:lnTo>
                  <a:pt x="2349500" y="2546348"/>
                </a:lnTo>
                <a:lnTo>
                  <a:pt x="2387600" y="2717800"/>
                </a:lnTo>
                <a:lnTo>
                  <a:pt x="2432050" y="2736852"/>
                </a:lnTo>
                <a:lnTo>
                  <a:pt x="2444750" y="2832100"/>
                </a:lnTo>
                <a:lnTo>
                  <a:pt x="2527300" y="2857500"/>
                </a:lnTo>
                <a:lnTo>
                  <a:pt x="2590800" y="2921000"/>
                </a:lnTo>
                <a:lnTo>
                  <a:pt x="2584450" y="3003548"/>
                </a:lnTo>
                <a:lnTo>
                  <a:pt x="2400300" y="3111500"/>
                </a:lnTo>
                <a:lnTo>
                  <a:pt x="2286000" y="3143252"/>
                </a:lnTo>
                <a:lnTo>
                  <a:pt x="2222500" y="3200400"/>
                </a:lnTo>
                <a:lnTo>
                  <a:pt x="2209800" y="3289300"/>
                </a:lnTo>
                <a:lnTo>
                  <a:pt x="2190750" y="3435348"/>
                </a:lnTo>
                <a:lnTo>
                  <a:pt x="2076450" y="3422652"/>
                </a:lnTo>
                <a:lnTo>
                  <a:pt x="2076450" y="3479800"/>
                </a:lnTo>
                <a:lnTo>
                  <a:pt x="1930400" y="3644900"/>
                </a:lnTo>
                <a:lnTo>
                  <a:pt x="1784350" y="3517900"/>
                </a:lnTo>
                <a:lnTo>
                  <a:pt x="1752600" y="3498852"/>
                </a:lnTo>
                <a:lnTo>
                  <a:pt x="1695450" y="3530600"/>
                </a:lnTo>
                <a:lnTo>
                  <a:pt x="1746250" y="3632200"/>
                </a:lnTo>
                <a:lnTo>
                  <a:pt x="1739900" y="3651252"/>
                </a:lnTo>
                <a:lnTo>
                  <a:pt x="1835150" y="3778252"/>
                </a:lnTo>
                <a:lnTo>
                  <a:pt x="1879600" y="3841748"/>
                </a:lnTo>
                <a:lnTo>
                  <a:pt x="1854200" y="3956052"/>
                </a:lnTo>
                <a:lnTo>
                  <a:pt x="1885950" y="4019548"/>
                </a:lnTo>
                <a:lnTo>
                  <a:pt x="1917700" y="4362452"/>
                </a:lnTo>
                <a:lnTo>
                  <a:pt x="1841500" y="4375148"/>
                </a:lnTo>
                <a:lnTo>
                  <a:pt x="1847066" y="4430816"/>
                </a:lnTo>
                <a:lnTo>
                  <a:pt x="1841500" y="4432300"/>
                </a:lnTo>
                <a:lnTo>
                  <a:pt x="1644650" y="4483100"/>
                </a:lnTo>
                <a:lnTo>
                  <a:pt x="1600200" y="4394200"/>
                </a:lnTo>
                <a:lnTo>
                  <a:pt x="1562100" y="4394200"/>
                </a:lnTo>
                <a:lnTo>
                  <a:pt x="1492250" y="4375148"/>
                </a:lnTo>
                <a:lnTo>
                  <a:pt x="1473200" y="4318000"/>
                </a:lnTo>
                <a:lnTo>
                  <a:pt x="1377950" y="4292600"/>
                </a:lnTo>
                <a:lnTo>
                  <a:pt x="1377950" y="4184652"/>
                </a:lnTo>
                <a:lnTo>
                  <a:pt x="1333500" y="4146548"/>
                </a:lnTo>
                <a:lnTo>
                  <a:pt x="1295400" y="4089400"/>
                </a:lnTo>
                <a:lnTo>
                  <a:pt x="1282700" y="3886200"/>
                </a:lnTo>
                <a:lnTo>
                  <a:pt x="1244600" y="3841748"/>
                </a:lnTo>
                <a:lnTo>
                  <a:pt x="1257300" y="3822700"/>
                </a:lnTo>
                <a:lnTo>
                  <a:pt x="1257300" y="3740148"/>
                </a:lnTo>
                <a:lnTo>
                  <a:pt x="1327150" y="3714748"/>
                </a:lnTo>
                <a:lnTo>
                  <a:pt x="1289050" y="3657600"/>
                </a:lnTo>
                <a:lnTo>
                  <a:pt x="1225550" y="3638548"/>
                </a:lnTo>
                <a:lnTo>
                  <a:pt x="1181100" y="3625852"/>
                </a:lnTo>
                <a:lnTo>
                  <a:pt x="1181100" y="3575052"/>
                </a:lnTo>
                <a:lnTo>
                  <a:pt x="1219200" y="3530600"/>
                </a:lnTo>
                <a:lnTo>
                  <a:pt x="1282700" y="3536948"/>
                </a:lnTo>
                <a:lnTo>
                  <a:pt x="1333500" y="3524252"/>
                </a:lnTo>
                <a:lnTo>
                  <a:pt x="1352550" y="3473452"/>
                </a:lnTo>
                <a:lnTo>
                  <a:pt x="1390650" y="3378200"/>
                </a:lnTo>
                <a:lnTo>
                  <a:pt x="1479550" y="3359148"/>
                </a:lnTo>
                <a:lnTo>
                  <a:pt x="1473200" y="3321052"/>
                </a:lnTo>
                <a:lnTo>
                  <a:pt x="1428750" y="3289300"/>
                </a:lnTo>
                <a:lnTo>
                  <a:pt x="1454150" y="3238500"/>
                </a:lnTo>
                <a:lnTo>
                  <a:pt x="1371600" y="3200400"/>
                </a:lnTo>
                <a:lnTo>
                  <a:pt x="1289050" y="3175000"/>
                </a:lnTo>
                <a:lnTo>
                  <a:pt x="1314450" y="3105148"/>
                </a:lnTo>
                <a:lnTo>
                  <a:pt x="1377950" y="3086100"/>
                </a:lnTo>
                <a:lnTo>
                  <a:pt x="1409700" y="3035300"/>
                </a:lnTo>
                <a:lnTo>
                  <a:pt x="1320800" y="2990852"/>
                </a:lnTo>
                <a:lnTo>
                  <a:pt x="1276350" y="2997200"/>
                </a:lnTo>
                <a:lnTo>
                  <a:pt x="1130300" y="2997200"/>
                </a:lnTo>
                <a:lnTo>
                  <a:pt x="1104900" y="3035300"/>
                </a:lnTo>
                <a:lnTo>
                  <a:pt x="1054100" y="3028948"/>
                </a:lnTo>
                <a:lnTo>
                  <a:pt x="996950" y="2978148"/>
                </a:lnTo>
                <a:lnTo>
                  <a:pt x="996950" y="2927348"/>
                </a:lnTo>
                <a:lnTo>
                  <a:pt x="1098550" y="2901948"/>
                </a:lnTo>
                <a:lnTo>
                  <a:pt x="1098550" y="2819400"/>
                </a:lnTo>
                <a:lnTo>
                  <a:pt x="1041400" y="2806700"/>
                </a:lnTo>
                <a:lnTo>
                  <a:pt x="1009650" y="2794000"/>
                </a:lnTo>
                <a:lnTo>
                  <a:pt x="1028700" y="2743200"/>
                </a:lnTo>
                <a:lnTo>
                  <a:pt x="1028700" y="2635252"/>
                </a:lnTo>
                <a:lnTo>
                  <a:pt x="1047750" y="2603500"/>
                </a:lnTo>
                <a:lnTo>
                  <a:pt x="1073150" y="2501900"/>
                </a:lnTo>
                <a:lnTo>
                  <a:pt x="1003300" y="2489200"/>
                </a:lnTo>
                <a:lnTo>
                  <a:pt x="895350" y="2425700"/>
                </a:lnTo>
                <a:lnTo>
                  <a:pt x="755650" y="2457452"/>
                </a:lnTo>
                <a:lnTo>
                  <a:pt x="609600" y="2495548"/>
                </a:lnTo>
                <a:lnTo>
                  <a:pt x="508000" y="2597148"/>
                </a:lnTo>
                <a:lnTo>
                  <a:pt x="412750" y="2660652"/>
                </a:lnTo>
                <a:lnTo>
                  <a:pt x="311150" y="2724148"/>
                </a:lnTo>
                <a:lnTo>
                  <a:pt x="273050" y="2806700"/>
                </a:lnTo>
                <a:lnTo>
                  <a:pt x="152400" y="2800348"/>
                </a:lnTo>
                <a:lnTo>
                  <a:pt x="133350" y="2755900"/>
                </a:lnTo>
                <a:lnTo>
                  <a:pt x="0" y="2781300"/>
                </a:lnTo>
                <a:lnTo>
                  <a:pt x="222250" y="2635252"/>
                </a:lnTo>
                <a:lnTo>
                  <a:pt x="330200" y="2616200"/>
                </a:lnTo>
                <a:lnTo>
                  <a:pt x="349250" y="2540000"/>
                </a:lnTo>
                <a:lnTo>
                  <a:pt x="419100" y="2540000"/>
                </a:lnTo>
                <a:lnTo>
                  <a:pt x="495300" y="2495548"/>
                </a:lnTo>
                <a:lnTo>
                  <a:pt x="806450" y="2336800"/>
                </a:lnTo>
                <a:lnTo>
                  <a:pt x="1104900" y="2152652"/>
                </a:lnTo>
                <a:lnTo>
                  <a:pt x="1301750" y="1885948"/>
                </a:lnTo>
                <a:lnTo>
                  <a:pt x="1644650" y="1739900"/>
                </a:lnTo>
                <a:lnTo>
                  <a:pt x="1847850" y="1606548"/>
                </a:lnTo>
                <a:lnTo>
                  <a:pt x="1924050" y="1447800"/>
                </a:lnTo>
                <a:lnTo>
                  <a:pt x="1968500" y="1377948"/>
                </a:lnTo>
                <a:lnTo>
                  <a:pt x="1930400" y="1168400"/>
                </a:lnTo>
                <a:lnTo>
                  <a:pt x="1974850" y="1054100"/>
                </a:lnTo>
                <a:lnTo>
                  <a:pt x="1955800" y="984252"/>
                </a:lnTo>
                <a:lnTo>
                  <a:pt x="2006600" y="838200"/>
                </a:lnTo>
                <a:lnTo>
                  <a:pt x="2076450" y="850900"/>
                </a:lnTo>
                <a:lnTo>
                  <a:pt x="2127250" y="831852"/>
                </a:lnTo>
                <a:lnTo>
                  <a:pt x="2165350" y="723900"/>
                </a:lnTo>
                <a:lnTo>
                  <a:pt x="2190750" y="488948"/>
                </a:lnTo>
                <a:lnTo>
                  <a:pt x="2336800" y="387348"/>
                </a:lnTo>
                <a:lnTo>
                  <a:pt x="2387600" y="317500"/>
                </a:lnTo>
                <a:lnTo>
                  <a:pt x="2571750" y="273052"/>
                </a:lnTo>
                <a:lnTo>
                  <a:pt x="2609850" y="273052"/>
                </a:lnTo>
                <a:lnTo>
                  <a:pt x="2635250" y="260348"/>
                </a:lnTo>
                <a:lnTo>
                  <a:pt x="2654300" y="139700"/>
                </a:lnTo>
                <a:lnTo>
                  <a:pt x="2641600" y="57148"/>
                </a:lnTo>
                <a:lnTo>
                  <a:pt x="2724150" y="0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C635561-8AFC-90DA-B64E-6BA068D1BF81}"/>
              </a:ext>
            </a:extLst>
          </p:cNvPr>
          <p:cNvSpPr txBox="1"/>
          <p:nvPr/>
        </p:nvSpPr>
        <p:spPr>
          <a:xfrm>
            <a:off x="2765631" y="1539080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①愛媛県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3B5EB827-FB97-5AF1-5293-CA1DB4205DB2}"/>
              </a:ext>
            </a:extLst>
          </p:cNvPr>
          <p:cNvSpPr txBox="1"/>
          <p:nvPr/>
        </p:nvSpPr>
        <p:spPr>
          <a:xfrm>
            <a:off x="7490033" y="1539080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②徳島県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864656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BA5A18A-AA70-D8DF-927B-6D2F15DE1D76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05/10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176C115-A4AB-10D5-2A0E-8F5013E65B1F}"/>
              </a:ext>
            </a:extLst>
          </p:cNvPr>
          <p:cNvSpPr txBox="1"/>
          <p:nvPr/>
        </p:nvSpPr>
        <p:spPr>
          <a:xfrm>
            <a:off x="2765631" y="1539080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FF0000"/>
                </a:solidFill>
                <a:latin typeface="+mj-ea"/>
                <a:ea typeface="+mj-ea"/>
              </a:rPr>
              <a:t>①愛媛県</a:t>
            </a:r>
            <a:endParaRPr kumimoji="1" lang="ja-JP" altLang="en-US" sz="32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DEBBA578-84C2-8D3D-4BC6-393D9D1F6490}"/>
              </a:ext>
            </a:extLst>
          </p:cNvPr>
          <p:cNvSpPr txBox="1"/>
          <p:nvPr/>
        </p:nvSpPr>
        <p:spPr>
          <a:xfrm>
            <a:off x="7490033" y="1539080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②徳島県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26F6A1B0-4907-DE79-02B8-4F06C3C5E440}"/>
              </a:ext>
            </a:extLst>
          </p:cNvPr>
          <p:cNvSpPr txBox="1"/>
          <p:nvPr/>
        </p:nvSpPr>
        <p:spPr>
          <a:xfrm>
            <a:off x="3482143" y="5751076"/>
            <a:ext cx="52277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正解は </a:t>
            </a:r>
            <a:r>
              <a:rPr lang="ja-JP" altLang="en-US" sz="6000" b="1" dirty="0">
                <a:solidFill>
                  <a:srgbClr val="FF0000"/>
                </a:solidFill>
                <a:latin typeface="+mj-ea"/>
                <a:ea typeface="+mj-ea"/>
              </a:rPr>
              <a:t>愛媛県</a:t>
            </a:r>
            <a:r>
              <a:rPr lang="ja-JP" altLang="en-US" sz="3200" b="1" dirty="0">
                <a:latin typeface="+mj-ea"/>
                <a:ea typeface="+mj-ea"/>
              </a:rPr>
              <a:t> でした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F2286AEC-6BBF-96E0-8963-4AC6A209FCB8}"/>
              </a:ext>
            </a:extLst>
          </p:cNvPr>
          <p:cNvSpPr txBox="1"/>
          <p:nvPr/>
        </p:nvSpPr>
        <p:spPr>
          <a:xfrm>
            <a:off x="2985635" y="5088087"/>
            <a:ext cx="15712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dirty="0"/>
              <a:t>約</a:t>
            </a:r>
            <a:r>
              <a:rPr lang="en-US" altLang="ja-JP" sz="2400" dirty="0"/>
              <a:t>5,675</a:t>
            </a:r>
            <a:r>
              <a:rPr lang="ja-JP" altLang="en-US" sz="2400" dirty="0"/>
              <a:t>㎢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AB286C37-8932-F5BE-AD40-FC875AF131D1}"/>
              </a:ext>
            </a:extLst>
          </p:cNvPr>
          <p:cNvSpPr txBox="1"/>
          <p:nvPr/>
        </p:nvSpPr>
        <p:spPr>
          <a:xfrm>
            <a:off x="7874531" y="5088087"/>
            <a:ext cx="16706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2400">
                <a:latin typeface="+mj-ea"/>
                <a:ea typeface="+mj-ea"/>
              </a:defRPr>
            </a:lvl1pPr>
          </a:lstStyle>
          <a:p>
            <a:pPr algn="ctr"/>
            <a:r>
              <a:rPr lang="ja-JP" altLang="en-US" sz="2400" dirty="0">
                <a:latin typeface="+mj-ea"/>
                <a:ea typeface="+mj-ea"/>
              </a:rPr>
              <a:t>約</a:t>
            </a:r>
            <a:r>
              <a:rPr lang="en-US" altLang="ja-JP" sz="2400" b="0" i="0" dirty="0">
                <a:solidFill>
                  <a:srgbClr val="202122"/>
                </a:solidFill>
                <a:effectLst/>
                <a:latin typeface="+mj-ea"/>
                <a:ea typeface="+mj-ea"/>
              </a:rPr>
              <a:t>4,147</a:t>
            </a:r>
            <a:r>
              <a:rPr lang="ja-JP" altLang="en-US" sz="2400" b="0" i="0" dirty="0">
                <a:solidFill>
                  <a:srgbClr val="202122"/>
                </a:solidFill>
                <a:effectLst/>
                <a:latin typeface="+mj-ea"/>
                <a:ea typeface="+mj-ea"/>
              </a:rPr>
              <a:t>㎢</a:t>
            </a:r>
            <a:endParaRPr lang="ja-JP" altLang="en-US" dirty="0"/>
          </a:p>
        </p:txBody>
      </p:sp>
      <p:sp>
        <p:nvSpPr>
          <p:cNvPr id="39" name="フリーフォーム: 図形 38">
            <a:extLst>
              <a:ext uri="{FF2B5EF4-FFF2-40B4-BE49-F238E27FC236}">
                <a16:creationId xmlns:a16="http://schemas.microsoft.com/office/drawing/2014/main" id="{B954BEFA-47CC-A813-74DA-26DAD38C448B}"/>
              </a:ext>
            </a:extLst>
          </p:cNvPr>
          <p:cNvSpPr/>
          <p:nvPr/>
        </p:nvSpPr>
        <p:spPr>
          <a:xfrm>
            <a:off x="7480846" y="2694214"/>
            <a:ext cx="2152990" cy="1677128"/>
          </a:xfrm>
          <a:custGeom>
            <a:avLst/>
            <a:gdLst>
              <a:gd name="connsiteX0" fmla="*/ 2832482 w 3276982"/>
              <a:gd name="connsiteY0" fmla="*/ 0 h 2552700"/>
              <a:gd name="connsiteX1" fmla="*/ 2845182 w 3276982"/>
              <a:gd name="connsiteY1" fmla="*/ 50800 h 2552700"/>
              <a:gd name="connsiteX2" fmla="*/ 2832482 w 3276982"/>
              <a:gd name="connsiteY2" fmla="*/ 120652 h 2552700"/>
              <a:gd name="connsiteX3" fmla="*/ 2826132 w 3276982"/>
              <a:gd name="connsiteY3" fmla="*/ 158748 h 2552700"/>
              <a:gd name="connsiteX4" fmla="*/ 2857882 w 3276982"/>
              <a:gd name="connsiteY4" fmla="*/ 209548 h 2552700"/>
              <a:gd name="connsiteX5" fmla="*/ 2953132 w 3276982"/>
              <a:gd name="connsiteY5" fmla="*/ 241300 h 2552700"/>
              <a:gd name="connsiteX6" fmla="*/ 2953132 w 3276982"/>
              <a:gd name="connsiteY6" fmla="*/ 323852 h 2552700"/>
              <a:gd name="connsiteX7" fmla="*/ 2915032 w 3276982"/>
              <a:gd name="connsiteY7" fmla="*/ 361948 h 2552700"/>
              <a:gd name="connsiteX8" fmla="*/ 2921382 w 3276982"/>
              <a:gd name="connsiteY8" fmla="*/ 393700 h 2552700"/>
              <a:gd name="connsiteX9" fmla="*/ 2864232 w 3276982"/>
              <a:gd name="connsiteY9" fmla="*/ 482600 h 2552700"/>
              <a:gd name="connsiteX10" fmla="*/ 2826132 w 3276982"/>
              <a:gd name="connsiteY10" fmla="*/ 736600 h 2552700"/>
              <a:gd name="connsiteX11" fmla="*/ 2832482 w 3276982"/>
              <a:gd name="connsiteY11" fmla="*/ 838200 h 2552700"/>
              <a:gd name="connsiteX12" fmla="*/ 2832482 w 3276982"/>
              <a:gd name="connsiteY12" fmla="*/ 882652 h 2552700"/>
              <a:gd name="connsiteX13" fmla="*/ 2883282 w 3276982"/>
              <a:gd name="connsiteY13" fmla="*/ 914400 h 2552700"/>
              <a:gd name="connsiteX14" fmla="*/ 2927732 w 3276982"/>
              <a:gd name="connsiteY14" fmla="*/ 914400 h 2552700"/>
              <a:gd name="connsiteX15" fmla="*/ 2972182 w 3276982"/>
              <a:gd name="connsiteY15" fmla="*/ 869948 h 2552700"/>
              <a:gd name="connsiteX16" fmla="*/ 3035682 w 3276982"/>
              <a:gd name="connsiteY16" fmla="*/ 1035052 h 2552700"/>
              <a:gd name="connsiteX17" fmla="*/ 3162682 w 3276982"/>
              <a:gd name="connsiteY17" fmla="*/ 1098548 h 2552700"/>
              <a:gd name="connsiteX18" fmla="*/ 3175382 w 3276982"/>
              <a:gd name="connsiteY18" fmla="*/ 1200148 h 2552700"/>
              <a:gd name="connsiteX19" fmla="*/ 3143632 w 3276982"/>
              <a:gd name="connsiteY19" fmla="*/ 1250948 h 2552700"/>
              <a:gd name="connsiteX20" fmla="*/ 3061082 w 3276982"/>
              <a:gd name="connsiteY20" fmla="*/ 1327148 h 2552700"/>
              <a:gd name="connsiteX21" fmla="*/ 3048382 w 3276982"/>
              <a:gd name="connsiteY21" fmla="*/ 1346200 h 2552700"/>
              <a:gd name="connsiteX22" fmla="*/ 3048382 w 3276982"/>
              <a:gd name="connsiteY22" fmla="*/ 1390652 h 2552700"/>
              <a:gd name="connsiteX23" fmla="*/ 3067432 w 3276982"/>
              <a:gd name="connsiteY23" fmla="*/ 1416052 h 2552700"/>
              <a:gd name="connsiteX24" fmla="*/ 3029332 w 3276982"/>
              <a:gd name="connsiteY24" fmla="*/ 1485900 h 2552700"/>
              <a:gd name="connsiteX25" fmla="*/ 3162682 w 3276982"/>
              <a:gd name="connsiteY25" fmla="*/ 1492252 h 2552700"/>
              <a:gd name="connsiteX26" fmla="*/ 3156332 w 3276982"/>
              <a:gd name="connsiteY26" fmla="*/ 1530348 h 2552700"/>
              <a:gd name="connsiteX27" fmla="*/ 3276982 w 3276982"/>
              <a:gd name="connsiteY27" fmla="*/ 1517652 h 2552700"/>
              <a:gd name="connsiteX28" fmla="*/ 3276982 w 3276982"/>
              <a:gd name="connsiteY28" fmla="*/ 1568452 h 2552700"/>
              <a:gd name="connsiteX29" fmla="*/ 2972182 w 3276982"/>
              <a:gd name="connsiteY29" fmla="*/ 1714500 h 2552700"/>
              <a:gd name="connsiteX30" fmla="*/ 2895982 w 3276982"/>
              <a:gd name="connsiteY30" fmla="*/ 1714500 h 2552700"/>
              <a:gd name="connsiteX31" fmla="*/ 2851532 w 3276982"/>
              <a:gd name="connsiteY31" fmla="*/ 1784348 h 2552700"/>
              <a:gd name="connsiteX32" fmla="*/ 2794382 w 3276982"/>
              <a:gd name="connsiteY32" fmla="*/ 1758948 h 2552700"/>
              <a:gd name="connsiteX33" fmla="*/ 2788032 w 3276982"/>
              <a:gd name="connsiteY33" fmla="*/ 1835148 h 2552700"/>
              <a:gd name="connsiteX34" fmla="*/ 2762632 w 3276982"/>
              <a:gd name="connsiteY34" fmla="*/ 1866900 h 2552700"/>
              <a:gd name="connsiteX35" fmla="*/ 2705482 w 3276982"/>
              <a:gd name="connsiteY35" fmla="*/ 1854200 h 2552700"/>
              <a:gd name="connsiteX36" fmla="*/ 2699132 w 3276982"/>
              <a:gd name="connsiteY36" fmla="*/ 1917700 h 2552700"/>
              <a:gd name="connsiteX37" fmla="*/ 2591182 w 3276982"/>
              <a:gd name="connsiteY37" fmla="*/ 2019300 h 2552700"/>
              <a:gd name="connsiteX38" fmla="*/ 2457832 w 3276982"/>
              <a:gd name="connsiteY38" fmla="*/ 2082800 h 2552700"/>
              <a:gd name="connsiteX39" fmla="*/ 2318132 w 3276982"/>
              <a:gd name="connsiteY39" fmla="*/ 2171700 h 2552700"/>
              <a:gd name="connsiteX40" fmla="*/ 2210182 w 3276982"/>
              <a:gd name="connsiteY40" fmla="*/ 2190748 h 2552700"/>
              <a:gd name="connsiteX41" fmla="*/ 2121282 w 3276982"/>
              <a:gd name="connsiteY41" fmla="*/ 2266948 h 2552700"/>
              <a:gd name="connsiteX42" fmla="*/ 2203832 w 3276982"/>
              <a:gd name="connsiteY42" fmla="*/ 2292348 h 2552700"/>
              <a:gd name="connsiteX43" fmla="*/ 2140332 w 3276982"/>
              <a:gd name="connsiteY43" fmla="*/ 2368548 h 2552700"/>
              <a:gd name="connsiteX44" fmla="*/ 2133982 w 3276982"/>
              <a:gd name="connsiteY44" fmla="*/ 2451100 h 2552700"/>
              <a:gd name="connsiteX45" fmla="*/ 2026032 w 3276982"/>
              <a:gd name="connsiteY45" fmla="*/ 2457452 h 2552700"/>
              <a:gd name="connsiteX46" fmla="*/ 1981582 w 3276982"/>
              <a:gd name="connsiteY46" fmla="*/ 2463800 h 2552700"/>
              <a:gd name="connsiteX47" fmla="*/ 1975692 w 3276982"/>
              <a:gd name="connsiteY47" fmla="*/ 2540368 h 2552700"/>
              <a:gd name="connsiteX48" fmla="*/ 1778382 w 3276982"/>
              <a:gd name="connsiteY48" fmla="*/ 2552700 h 2552700"/>
              <a:gd name="connsiteX49" fmla="*/ 1708532 w 3276982"/>
              <a:gd name="connsiteY49" fmla="*/ 2495548 h 2552700"/>
              <a:gd name="connsiteX50" fmla="*/ 1638682 w 3276982"/>
              <a:gd name="connsiteY50" fmla="*/ 2495548 h 2552700"/>
              <a:gd name="connsiteX51" fmla="*/ 1556132 w 3276982"/>
              <a:gd name="connsiteY51" fmla="*/ 2343148 h 2552700"/>
              <a:gd name="connsiteX52" fmla="*/ 1511682 w 3276982"/>
              <a:gd name="connsiteY52" fmla="*/ 2330452 h 2552700"/>
              <a:gd name="connsiteX53" fmla="*/ 1498982 w 3276982"/>
              <a:gd name="connsiteY53" fmla="*/ 2279652 h 2552700"/>
              <a:gd name="connsiteX54" fmla="*/ 1587882 w 3276982"/>
              <a:gd name="connsiteY54" fmla="*/ 2209800 h 2552700"/>
              <a:gd name="connsiteX55" fmla="*/ 1543432 w 3276982"/>
              <a:gd name="connsiteY55" fmla="*/ 2159000 h 2552700"/>
              <a:gd name="connsiteX56" fmla="*/ 1543432 w 3276982"/>
              <a:gd name="connsiteY56" fmla="*/ 2089148 h 2552700"/>
              <a:gd name="connsiteX57" fmla="*/ 1410082 w 3276982"/>
              <a:gd name="connsiteY57" fmla="*/ 2038348 h 2552700"/>
              <a:gd name="connsiteX58" fmla="*/ 1200532 w 3276982"/>
              <a:gd name="connsiteY58" fmla="*/ 2038348 h 2552700"/>
              <a:gd name="connsiteX59" fmla="*/ 1225932 w 3276982"/>
              <a:gd name="connsiteY59" fmla="*/ 1949452 h 2552700"/>
              <a:gd name="connsiteX60" fmla="*/ 1187832 w 3276982"/>
              <a:gd name="connsiteY60" fmla="*/ 1682748 h 2552700"/>
              <a:gd name="connsiteX61" fmla="*/ 1130682 w 3276982"/>
              <a:gd name="connsiteY61" fmla="*/ 1638300 h 2552700"/>
              <a:gd name="connsiteX62" fmla="*/ 1130682 w 3276982"/>
              <a:gd name="connsiteY62" fmla="*/ 1543052 h 2552700"/>
              <a:gd name="connsiteX63" fmla="*/ 1060832 w 3276982"/>
              <a:gd name="connsiteY63" fmla="*/ 1555748 h 2552700"/>
              <a:gd name="connsiteX64" fmla="*/ 1016382 w 3276982"/>
              <a:gd name="connsiteY64" fmla="*/ 1562100 h 2552700"/>
              <a:gd name="connsiteX65" fmla="*/ 984632 w 3276982"/>
              <a:gd name="connsiteY65" fmla="*/ 1498600 h 2552700"/>
              <a:gd name="connsiteX66" fmla="*/ 908432 w 3276982"/>
              <a:gd name="connsiteY66" fmla="*/ 1524000 h 2552700"/>
              <a:gd name="connsiteX67" fmla="*/ 902082 w 3276982"/>
              <a:gd name="connsiteY67" fmla="*/ 1581148 h 2552700"/>
              <a:gd name="connsiteX68" fmla="*/ 825882 w 3276982"/>
              <a:gd name="connsiteY68" fmla="*/ 1657348 h 2552700"/>
              <a:gd name="connsiteX69" fmla="*/ 654432 w 3276982"/>
              <a:gd name="connsiteY69" fmla="*/ 1625600 h 2552700"/>
              <a:gd name="connsiteX70" fmla="*/ 521082 w 3276982"/>
              <a:gd name="connsiteY70" fmla="*/ 1498600 h 2552700"/>
              <a:gd name="connsiteX71" fmla="*/ 444882 w 3276982"/>
              <a:gd name="connsiteY71" fmla="*/ 1511300 h 2552700"/>
              <a:gd name="connsiteX72" fmla="*/ 387732 w 3276982"/>
              <a:gd name="connsiteY72" fmla="*/ 1504948 h 2552700"/>
              <a:gd name="connsiteX73" fmla="*/ 305182 w 3276982"/>
              <a:gd name="connsiteY73" fmla="*/ 1504948 h 2552700"/>
              <a:gd name="connsiteX74" fmla="*/ 190882 w 3276982"/>
              <a:gd name="connsiteY74" fmla="*/ 1466852 h 2552700"/>
              <a:gd name="connsiteX75" fmla="*/ 89282 w 3276982"/>
              <a:gd name="connsiteY75" fmla="*/ 1454148 h 2552700"/>
              <a:gd name="connsiteX76" fmla="*/ 38482 w 3276982"/>
              <a:gd name="connsiteY76" fmla="*/ 1397000 h 2552700"/>
              <a:gd name="connsiteX77" fmla="*/ 0 w 3276982"/>
              <a:gd name="connsiteY77" fmla="*/ 1342028 h 2552700"/>
              <a:gd name="connsiteX78" fmla="*/ 382 w 3276982"/>
              <a:gd name="connsiteY78" fmla="*/ 1339852 h 2552700"/>
              <a:gd name="connsiteX79" fmla="*/ 19432 w 3276982"/>
              <a:gd name="connsiteY79" fmla="*/ 1295400 h 2552700"/>
              <a:gd name="connsiteX80" fmla="*/ 82932 w 3276982"/>
              <a:gd name="connsiteY80" fmla="*/ 1244600 h 2552700"/>
              <a:gd name="connsiteX81" fmla="*/ 57532 w 3276982"/>
              <a:gd name="connsiteY81" fmla="*/ 1200148 h 2552700"/>
              <a:gd name="connsiteX82" fmla="*/ 82932 w 3276982"/>
              <a:gd name="connsiteY82" fmla="*/ 1117600 h 2552700"/>
              <a:gd name="connsiteX83" fmla="*/ 57532 w 3276982"/>
              <a:gd name="connsiteY83" fmla="*/ 1054100 h 2552700"/>
              <a:gd name="connsiteX84" fmla="*/ 32132 w 3276982"/>
              <a:gd name="connsiteY84" fmla="*/ 965200 h 2552700"/>
              <a:gd name="connsiteX85" fmla="*/ 82932 w 3276982"/>
              <a:gd name="connsiteY85" fmla="*/ 857252 h 2552700"/>
              <a:gd name="connsiteX86" fmla="*/ 165482 w 3276982"/>
              <a:gd name="connsiteY86" fmla="*/ 838200 h 2552700"/>
              <a:gd name="connsiteX87" fmla="*/ 165482 w 3276982"/>
              <a:gd name="connsiteY87" fmla="*/ 762000 h 2552700"/>
              <a:gd name="connsiteX88" fmla="*/ 222632 w 3276982"/>
              <a:gd name="connsiteY88" fmla="*/ 698500 h 2552700"/>
              <a:gd name="connsiteX89" fmla="*/ 324232 w 3276982"/>
              <a:gd name="connsiteY89" fmla="*/ 628652 h 2552700"/>
              <a:gd name="connsiteX90" fmla="*/ 400432 w 3276982"/>
              <a:gd name="connsiteY90" fmla="*/ 660400 h 2552700"/>
              <a:gd name="connsiteX91" fmla="*/ 457582 w 3276982"/>
              <a:gd name="connsiteY91" fmla="*/ 641348 h 2552700"/>
              <a:gd name="connsiteX92" fmla="*/ 470282 w 3276982"/>
              <a:gd name="connsiteY92" fmla="*/ 596900 h 2552700"/>
              <a:gd name="connsiteX93" fmla="*/ 495682 w 3276982"/>
              <a:gd name="connsiteY93" fmla="*/ 552452 h 2552700"/>
              <a:gd name="connsiteX94" fmla="*/ 571882 w 3276982"/>
              <a:gd name="connsiteY94" fmla="*/ 533400 h 2552700"/>
              <a:gd name="connsiteX95" fmla="*/ 660782 w 3276982"/>
              <a:gd name="connsiteY95" fmla="*/ 514348 h 2552700"/>
              <a:gd name="connsiteX96" fmla="*/ 705232 w 3276982"/>
              <a:gd name="connsiteY96" fmla="*/ 520700 h 2552700"/>
              <a:gd name="connsiteX97" fmla="*/ 825882 w 3276982"/>
              <a:gd name="connsiteY97" fmla="*/ 482600 h 2552700"/>
              <a:gd name="connsiteX98" fmla="*/ 870332 w 3276982"/>
              <a:gd name="connsiteY98" fmla="*/ 596900 h 2552700"/>
              <a:gd name="connsiteX99" fmla="*/ 959232 w 3276982"/>
              <a:gd name="connsiteY99" fmla="*/ 628652 h 2552700"/>
              <a:gd name="connsiteX100" fmla="*/ 1048132 w 3276982"/>
              <a:gd name="connsiteY100" fmla="*/ 628652 h 2552700"/>
              <a:gd name="connsiteX101" fmla="*/ 1092582 w 3276982"/>
              <a:gd name="connsiteY101" fmla="*/ 596900 h 2552700"/>
              <a:gd name="connsiteX102" fmla="*/ 1168782 w 3276982"/>
              <a:gd name="connsiteY102" fmla="*/ 482600 h 2552700"/>
              <a:gd name="connsiteX103" fmla="*/ 1264032 w 3276982"/>
              <a:gd name="connsiteY103" fmla="*/ 482600 h 2552700"/>
              <a:gd name="connsiteX104" fmla="*/ 1371982 w 3276982"/>
              <a:gd name="connsiteY104" fmla="*/ 469900 h 2552700"/>
              <a:gd name="connsiteX105" fmla="*/ 1422782 w 3276982"/>
              <a:gd name="connsiteY105" fmla="*/ 450852 h 2552700"/>
              <a:gd name="connsiteX106" fmla="*/ 1454532 w 3276982"/>
              <a:gd name="connsiteY106" fmla="*/ 381000 h 2552700"/>
              <a:gd name="connsiteX107" fmla="*/ 1486282 w 3276982"/>
              <a:gd name="connsiteY107" fmla="*/ 279400 h 2552700"/>
              <a:gd name="connsiteX108" fmla="*/ 1638682 w 3276982"/>
              <a:gd name="connsiteY108" fmla="*/ 266700 h 2552700"/>
              <a:gd name="connsiteX109" fmla="*/ 1708532 w 3276982"/>
              <a:gd name="connsiteY109" fmla="*/ 247652 h 2552700"/>
              <a:gd name="connsiteX110" fmla="*/ 1841882 w 3276982"/>
              <a:gd name="connsiteY110" fmla="*/ 228600 h 2552700"/>
              <a:gd name="connsiteX111" fmla="*/ 1930782 w 3276982"/>
              <a:gd name="connsiteY111" fmla="*/ 254000 h 2552700"/>
              <a:gd name="connsiteX112" fmla="*/ 1975232 w 3276982"/>
              <a:gd name="connsiteY112" fmla="*/ 266700 h 2552700"/>
              <a:gd name="connsiteX113" fmla="*/ 2026032 w 3276982"/>
              <a:gd name="connsiteY113" fmla="*/ 254000 h 2552700"/>
              <a:gd name="connsiteX114" fmla="*/ 2070482 w 3276982"/>
              <a:gd name="connsiteY114" fmla="*/ 273052 h 2552700"/>
              <a:gd name="connsiteX115" fmla="*/ 2089532 w 3276982"/>
              <a:gd name="connsiteY115" fmla="*/ 228600 h 2552700"/>
              <a:gd name="connsiteX116" fmla="*/ 2248282 w 3276982"/>
              <a:gd name="connsiteY116" fmla="*/ 304800 h 2552700"/>
              <a:gd name="connsiteX117" fmla="*/ 2305432 w 3276982"/>
              <a:gd name="connsiteY117" fmla="*/ 317500 h 2552700"/>
              <a:gd name="connsiteX118" fmla="*/ 2349882 w 3276982"/>
              <a:gd name="connsiteY118" fmla="*/ 273052 h 2552700"/>
              <a:gd name="connsiteX119" fmla="*/ 2343532 w 3276982"/>
              <a:gd name="connsiteY119" fmla="*/ 228600 h 2552700"/>
              <a:gd name="connsiteX120" fmla="*/ 2375282 w 3276982"/>
              <a:gd name="connsiteY120" fmla="*/ 146052 h 2552700"/>
              <a:gd name="connsiteX121" fmla="*/ 2502282 w 3276982"/>
              <a:gd name="connsiteY121" fmla="*/ 120652 h 2552700"/>
              <a:gd name="connsiteX122" fmla="*/ 2546732 w 3276982"/>
              <a:gd name="connsiteY122" fmla="*/ 76200 h 2552700"/>
              <a:gd name="connsiteX123" fmla="*/ 2635632 w 3276982"/>
              <a:gd name="connsiteY123" fmla="*/ 63500 h 2552700"/>
              <a:gd name="connsiteX124" fmla="*/ 2705482 w 3276982"/>
              <a:gd name="connsiteY124" fmla="*/ 63500 h 2552700"/>
              <a:gd name="connsiteX125" fmla="*/ 2756282 w 3276982"/>
              <a:gd name="connsiteY125" fmla="*/ 107948 h 2552700"/>
              <a:gd name="connsiteX126" fmla="*/ 2781682 w 3276982"/>
              <a:gd name="connsiteY126" fmla="*/ 63500 h 2552700"/>
              <a:gd name="connsiteX127" fmla="*/ 2781682 w 3276982"/>
              <a:gd name="connsiteY127" fmla="*/ 12700 h 255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</a:cxnLst>
            <a:rect l="l" t="t" r="r" b="b"/>
            <a:pathLst>
              <a:path w="3276982" h="2552700">
                <a:moveTo>
                  <a:pt x="2832482" y="0"/>
                </a:moveTo>
                <a:lnTo>
                  <a:pt x="2845182" y="50800"/>
                </a:lnTo>
                <a:lnTo>
                  <a:pt x="2832482" y="120652"/>
                </a:lnTo>
                <a:lnTo>
                  <a:pt x="2826132" y="158748"/>
                </a:lnTo>
                <a:lnTo>
                  <a:pt x="2857882" y="209548"/>
                </a:lnTo>
                <a:lnTo>
                  <a:pt x="2953132" y="241300"/>
                </a:lnTo>
                <a:lnTo>
                  <a:pt x="2953132" y="323852"/>
                </a:lnTo>
                <a:lnTo>
                  <a:pt x="2915032" y="361948"/>
                </a:lnTo>
                <a:lnTo>
                  <a:pt x="2921382" y="393700"/>
                </a:lnTo>
                <a:lnTo>
                  <a:pt x="2864232" y="482600"/>
                </a:lnTo>
                <a:lnTo>
                  <a:pt x="2826132" y="736600"/>
                </a:lnTo>
                <a:lnTo>
                  <a:pt x="2832482" y="838200"/>
                </a:lnTo>
                <a:lnTo>
                  <a:pt x="2832482" y="882652"/>
                </a:lnTo>
                <a:lnTo>
                  <a:pt x="2883282" y="914400"/>
                </a:lnTo>
                <a:lnTo>
                  <a:pt x="2927732" y="914400"/>
                </a:lnTo>
                <a:lnTo>
                  <a:pt x="2972182" y="869948"/>
                </a:lnTo>
                <a:lnTo>
                  <a:pt x="3035682" y="1035052"/>
                </a:lnTo>
                <a:lnTo>
                  <a:pt x="3162682" y="1098548"/>
                </a:lnTo>
                <a:lnTo>
                  <a:pt x="3175382" y="1200148"/>
                </a:lnTo>
                <a:lnTo>
                  <a:pt x="3143632" y="1250948"/>
                </a:lnTo>
                <a:lnTo>
                  <a:pt x="3061082" y="1327148"/>
                </a:lnTo>
                <a:lnTo>
                  <a:pt x="3048382" y="1346200"/>
                </a:lnTo>
                <a:lnTo>
                  <a:pt x="3048382" y="1390652"/>
                </a:lnTo>
                <a:lnTo>
                  <a:pt x="3067432" y="1416052"/>
                </a:lnTo>
                <a:lnTo>
                  <a:pt x="3029332" y="1485900"/>
                </a:lnTo>
                <a:lnTo>
                  <a:pt x="3162682" y="1492252"/>
                </a:lnTo>
                <a:lnTo>
                  <a:pt x="3156332" y="1530348"/>
                </a:lnTo>
                <a:lnTo>
                  <a:pt x="3276982" y="1517652"/>
                </a:lnTo>
                <a:lnTo>
                  <a:pt x="3276982" y="1568452"/>
                </a:lnTo>
                <a:lnTo>
                  <a:pt x="2972182" y="1714500"/>
                </a:lnTo>
                <a:lnTo>
                  <a:pt x="2895982" y="1714500"/>
                </a:lnTo>
                <a:lnTo>
                  <a:pt x="2851532" y="1784348"/>
                </a:lnTo>
                <a:lnTo>
                  <a:pt x="2794382" y="1758948"/>
                </a:lnTo>
                <a:lnTo>
                  <a:pt x="2788032" y="1835148"/>
                </a:lnTo>
                <a:lnTo>
                  <a:pt x="2762632" y="1866900"/>
                </a:lnTo>
                <a:lnTo>
                  <a:pt x="2705482" y="1854200"/>
                </a:lnTo>
                <a:lnTo>
                  <a:pt x="2699132" y="1917700"/>
                </a:lnTo>
                <a:lnTo>
                  <a:pt x="2591182" y="2019300"/>
                </a:lnTo>
                <a:lnTo>
                  <a:pt x="2457832" y="2082800"/>
                </a:lnTo>
                <a:lnTo>
                  <a:pt x="2318132" y="2171700"/>
                </a:lnTo>
                <a:lnTo>
                  <a:pt x="2210182" y="2190748"/>
                </a:lnTo>
                <a:lnTo>
                  <a:pt x="2121282" y="2266948"/>
                </a:lnTo>
                <a:lnTo>
                  <a:pt x="2203832" y="2292348"/>
                </a:lnTo>
                <a:lnTo>
                  <a:pt x="2140332" y="2368548"/>
                </a:lnTo>
                <a:lnTo>
                  <a:pt x="2133982" y="2451100"/>
                </a:lnTo>
                <a:lnTo>
                  <a:pt x="2026032" y="2457452"/>
                </a:lnTo>
                <a:lnTo>
                  <a:pt x="1981582" y="2463800"/>
                </a:lnTo>
                <a:lnTo>
                  <a:pt x="1975692" y="2540368"/>
                </a:lnTo>
                <a:lnTo>
                  <a:pt x="1778382" y="2552700"/>
                </a:lnTo>
                <a:lnTo>
                  <a:pt x="1708532" y="2495548"/>
                </a:lnTo>
                <a:lnTo>
                  <a:pt x="1638682" y="2495548"/>
                </a:lnTo>
                <a:lnTo>
                  <a:pt x="1556132" y="2343148"/>
                </a:lnTo>
                <a:lnTo>
                  <a:pt x="1511682" y="2330452"/>
                </a:lnTo>
                <a:lnTo>
                  <a:pt x="1498982" y="2279652"/>
                </a:lnTo>
                <a:lnTo>
                  <a:pt x="1587882" y="2209800"/>
                </a:lnTo>
                <a:lnTo>
                  <a:pt x="1543432" y="2159000"/>
                </a:lnTo>
                <a:lnTo>
                  <a:pt x="1543432" y="2089148"/>
                </a:lnTo>
                <a:lnTo>
                  <a:pt x="1410082" y="2038348"/>
                </a:lnTo>
                <a:lnTo>
                  <a:pt x="1200532" y="2038348"/>
                </a:lnTo>
                <a:lnTo>
                  <a:pt x="1225932" y="1949452"/>
                </a:lnTo>
                <a:lnTo>
                  <a:pt x="1187832" y="1682748"/>
                </a:lnTo>
                <a:lnTo>
                  <a:pt x="1130682" y="1638300"/>
                </a:lnTo>
                <a:lnTo>
                  <a:pt x="1130682" y="1543052"/>
                </a:lnTo>
                <a:lnTo>
                  <a:pt x="1060832" y="1555748"/>
                </a:lnTo>
                <a:lnTo>
                  <a:pt x="1016382" y="1562100"/>
                </a:lnTo>
                <a:lnTo>
                  <a:pt x="984632" y="1498600"/>
                </a:lnTo>
                <a:lnTo>
                  <a:pt x="908432" y="1524000"/>
                </a:lnTo>
                <a:lnTo>
                  <a:pt x="902082" y="1581148"/>
                </a:lnTo>
                <a:lnTo>
                  <a:pt x="825882" y="1657348"/>
                </a:lnTo>
                <a:lnTo>
                  <a:pt x="654432" y="1625600"/>
                </a:lnTo>
                <a:lnTo>
                  <a:pt x="521082" y="1498600"/>
                </a:lnTo>
                <a:lnTo>
                  <a:pt x="444882" y="1511300"/>
                </a:lnTo>
                <a:lnTo>
                  <a:pt x="387732" y="1504948"/>
                </a:lnTo>
                <a:lnTo>
                  <a:pt x="305182" y="1504948"/>
                </a:lnTo>
                <a:lnTo>
                  <a:pt x="190882" y="1466852"/>
                </a:lnTo>
                <a:lnTo>
                  <a:pt x="89282" y="1454148"/>
                </a:lnTo>
                <a:lnTo>
                  <a:pt x="38482" y="1397000"/>
                </a:lnTo>
                <a:lnTo>
                  <a:pt x="0" y="1342028"/>
                </a:lnTo>
                <a:lnTo>
                  <a:pt x="382" y="1339852"/>
                </a:lnTo>
                <a:lnTo>
                  <a:pt x="19432" y="1295400"/>
                </a:lnTo>
                <a:lnTo>
                  <a:pt x="82932" y="1244600"/>
                </a:lnTo>
                <a:lnTo>
                  <a:pt x="57532" y="1200148"/>
                </a:lnTo>
                <a:lnTo>
                  <a:pt x="82932" y="1117600"/>
                </a:lnTo>
                <a:lnTo>
                  <a:pt x="57532" y="1054100"/>
                </a:lnTo>
                <a:lnTo>
                  <a:pt x="32132" y="965200"/>
                </a:lnTo>
                <a:lnTo>
                  <a:pt x="82932" y="857252"/>
                </a:lnTo>
                <a:lnTo>
                  <a:pt x="165482" y="838200"/>
                </a:lnTo>
                <a:lnTo>
                  <a:pt x="165482" y="762000"/>
                </a:lnTo>
                <a:lnTo>
                  <a:pt x="222632" y="698500"/>
                </a:lnTo>
                <a:lnTo>
                  <a:pt x="324232" y="628652"/>
                </a:lnTo>
                <a:lnTo>
                  <a:pt x="400432" y="660400"/>
                </a:lnTo>
                <a:lnTo>
                  <a:pt x="457582" y="641348"/>
                </a:lnTo>
                <a:lnTo>
                  <a:pt x="470282" y="596900"/>
                </a:lnTo>
                <a:lnTo>
                  <a:pt x="495682" y="552452"/>
                </a:lnTo>
                <a:lnTo>
                  <a:pt x="571882" y="533400"/>
                </a:lnTo>
                <a:lnTo>
                  <a:pt x="660782" y="514348"/>
                </a:lnTo>
                <a:lnTo>
                  <a:pt x="705232" y="520700"/>
                </a:lnTo>
                <a:lnTo>
                  <a:pt x="825882" y="482600"/>
                </a:lnTo>
                <a:lnTo>
                  <a:pt x="870332" y="596900"/>
                </a:lnTo>
                <a:lnTo>
                  <a:pt x="959232" y="628652"/>
                </a:lnTo>
                <a:lnTo>
                  <a:pt x="1048132" y="628652"/>
                </a:lnTo>
                <a:lnTo>
                  <a:pt x="1092582" y="596900"/>
                </a:lnTo>
                <a:lnTo>
                  <a:pt x="1168782" y="482600"/>
                </a:lnTo>
                <a:lnTo>
                  <a:pt x="1264032" y="482600"/>
                </a:lnTo>
                <a:lnTo>
                  <a:pt x="1371982" y="469900"/>
                </a:lnTo>
                <a:lnTo>
                  <a:pt x="1422782" y="450852"/>
                </a:lnTo>
                <a:lnTo>
                  <a:pt x="1454532" y="381000"/>
                </a:lnTo>
                <a:lnTo>
                  <a:pt x="1486282" y="279400"/>
                </a:lnTo>
                <a:lnTo>
                  <a:pt x="1638682" y="266700"/>
                </a:lnTo>
                <a:lnTo>
                  <a:pt x="1708532" y="247652"/>
                </a:lnTo>
                <a:lnTo>
                  <a:pt x="1841882" y="228600"/>
                </a:lnTo>
                <a:lnTo>
                  <a:pt x="1930782" y="254000"/>
                </a:lnTo>
                <a:lnTo>
                  <a:pt x="1975232" y="266700"/>
                </a:lnTo>
                <a:lnTo>
                  <a:pt x="2026032" y="254000"/>
                </a:lnTo>
                <a:lnTo>
                  <a:pt x="2070482" y="273052"/>
                </a:lnTo>
                <a:lnTo>
                  <a:pt x="2089532" y="228600"/>
                </a:lnTo>
                <a:lnTo>
                  <a:pt x="2248282" y="304800"/>
                </a:lnTo>
                <a:lnTo>
                  <a:pt x="2305432" y="317500"/>
                </a:lnTo>
                <a:lnTo>
                  <a:pt x="2349882" y="273052"/>
                </a:lnTo>
                <a:lnTo>
                  <a:pt x="2343532" y="228600"/>
                </a:lnTo>
                <a:lnTo>
                  <a:pt x="2375282" y="146052"/>
                </a:lnTo>
                <a:lnTo>
                  <a:pt x="2502282" y="120652"/>
                </a:lnTo>
                <a:lnTo>
                  <a:pt x="2546732" y="76200"/>
                </a:lnTo>
                <a:lnTo>
                  <a:pt x="2635632" y="63500"/>
                </a:lnTo>
                <a:lnTo>
                  <a:pt x="2705482" y="63500"/>
                </a:lnTo>
                <a:lnTo>
                  <a:pt x="2756282" y="107948"/>
                </a:lnTo>
                <a:lnTo>
                  <a:pt x="2781682" y="63500"/>
                </a:lnTo>
                <a:lnTo>
                  <a:pt x="2781682" y="12700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0" name="フリーフォーム: 図形 39">
            <a:extLst>
              <a:ext uri="{FF2B5EF4-FFF2-40B4-BE49-F238E27FC236}">
                <a16:creationId xmlns:a16="http://schemas.microsoft.com/office/drawing/2014/main" id="{35F90D8A-3DA0-5D4D-1A02-BB55C4D89373}"/>
              </a:ext>
            </a:extLst>
          </p:cNvPr>
          <p:cNvSpPr/>
          <p:nvPr/>
        </p:nvSpPr>
        <p:spPr>
          <a:xfrm>
            <a:off x="2049510" y="2171497"/>
            <a:ext cx="3283343" cy="2945410"/>
          </a:xfrm>
          <a:custGeom>
            <a:avLst/>
            <a:gdLst>
              <a:gd name="connsiteX0" fmla="*/ 5425440 w 5425440"/>
              <a:gd name="connsiteY0" fmla="*/ 1093892 h 4483100"/>
              <a:gd name="connsiteX1" fmla="*/ 5425436 w 5425440"/>
              <a:gd name="connsiteY1" fmla="*/ 1093896 h 4483100"/>
              <a:gd name="connsiteX2" fmla="*/ 5359400 w 5425440"/>
              <a:gd name="connsiteY2" fmla="*/ 1104900 h 4483100"/>
              <a:gd name="connsiteX3" fmla="*/ 2724150 w 5425440"/>
              <a:gd name="connsiteY3" fmla="*/ 0 h 4483100"/>
              <a:gd name="connsiteX4" fmla="*/ 2813050 w 5425440"/>
              <a:gd name="connsiteY4" fmla="*/ 69852 h 4483100"/>
              <a:gd name="connsiteX5" fmla="*/ 2901950 w 5425440"/>
              <a:gd name="connsiteY5" fmla="*/ 228600 h 4483100"/>
              <a:gd name="connsiteX6" fmla="*/ 2984500 w 5425440"/>
              <a:gd name="connsiteY6" fmla="*/ 311148 h 4483100"/>
              <a:gd name="connsiteX7" fmla="*/ 3067050 w 5425440"/>
              <a:gd name="connsiteY7" fmla="*/ 539748 h 4483100"/>
              <a:gd name="connsiteX8" fmla="*/ 3067050 w 5425440"/>
              <a:gd name="connsiteY8" fmla="*/ 590548 h 4483100"/>
              <a:gd name="connsiteX9" fmla="*/ 3175000 w 5425440"/>
              <a:gd name="connsiteY9" fmla="*/ 717548 h 4483100"/>
              <a:gd name="connsiteX10" fmla="*/ 3238500 w 5425440"/>
              <a:gd name="connsiteY10" fmla="*/ 717548 h 4483100"/>
              <a:gd name="connsiteX11" fmla="*/ 3270250 w 5425440"/>
              <a:gd name="connsiteY11" fmla="*/ 742948 h 4483100"/>
              <a:gd name="connsiteX12" fmla="*/ 3321050 w 5425440"/>
              <a:gd name="connsiteY12" fmla="*/ 755652 h 4483100"/>
              <a:gd name="connsiteX13" fmla="*/ 3587750 w 5425440"/>
              <a:gd name="connsiteY13" fmla="*/ 673100 h 4483100"/>
              <a:gd name="connsiteX14" fmla="*/ 3708400 w 5425440"/>
              <a:gd name="connsiteY14" fmla="*/ 590548 h 4483100"/>
              <a:gd name="connsiteX15" fmla="*/ 3771900 w 5425440"/>
              <a:gd name="connsiteY15" fmla="*/ 584200 h 4483100"/>
              <a:gd name="connsiteX16" fmla="*/ 3886200 w 5425440"/>
              <a:gd name="connsiteY16" fmla="*/ 571500 h 4483100"/>
              <a:gd name="connsiteX17" fmla="*/ 4191000 w 5425440"/>
              <a:gd name="connsiteY17" fmla="*/ 539748 h 4483100"/>
              <a:gd name="connsiteX18" fmla="*/ 4432300 w 5425440"/>
              <a:gd name="connsiteY18" fmla="*/ 609600 h 4483100"/>
              <a:gd name="connsiteX19" fmla="*/ 4540250 w 5425440"/>
              <a:gd name="connsiteY19" fmla="*/ 508000 h 4483100"/>
              <a:gd name="connsiteX20" fmla="*/ 4616450 w 5425440"/>
              <a:gd name="connsiteY20" fmla="*/ 412748 h 4483100"/>
              <a:gd name="connsiteX21" fmla="*/ 4737100 w 5425440"/>
              <a:gd name="connsiteY21" fmla="*/ 361948 h 4483100"/>
              <a:gd name="connsiteX22" fmla="*/ 4743358 w 5425440"/>
              <a:gd name="connsiteY22" fmla="*/ 360072 h 4483100"/>
              <a:gd name="connsiteX23" fmla="*/ 4781550 w 5425440"/>
              <a:gd name="connsiteY23" fmla="*/ 387348 h 4483100"/>
              <a:gd name="connsiteX24" fmla="*/ 4832350 w 5425440"/>
              <a:gd name="connsiteY24" fmla="*/ 393700 h 4483100"/>
              <a:gd name="connsiteX25" fmla="*/ 4845050 w 5425440"/>
              <a:gd name="connsiteY25" fmla="*/ 419100 h 4483100"/>
              <a:gd name="connsiteX26" fmla="*/ 4921250 w 5425440"/>
              <a:gd name="connsiteY26" fmla="*/ 393700 h 4483100"/>
              <a:gd name="connsiteX27" fmla="*/ 4992086 w 5425440"/>
              <a:gd name="connsiteY27" fmla="*/ 462252 h 4483100"/>
              <a:gd name="connsiteX28" fmla="*/ 4946650 w 5425440"/>
              <a:gd name="connsiteY28" fmla="*/ 558800 h 4483100"/>
              <a:gd name="connsiteX29" fmla="*/ 4972050 w 5425440"/>
              <a:gd name="connsiteY29" fmla="*/ 647700 h 4483100"/>
              <a:gd name="connsiteX30" fmla="*/ 4997450 w 5425440"/>
              <a:gd name="connsiteY30" fmla="*/ 711200 h 4483100"/>
              <a:gd name="connsiteX31" fmla="*/ 4972050 w 5425440"/>
              <a:gd name="connsiteY31" fmla="*/ 793748 h 4483100"/>
              <a:gd name="connsiteX32" fmla="*/ 4997450 w 5425440"/>
              <a:gd name="connsiteY32" fmla="*/ 838200 h 4483100"/>
              <a:gd name="connsiteX33" fmla="*/ 4933950 w 5425440"/>
              <a:gd name="connsiteY33" fmla="*/ 889000 h 4483100"/>
              <a:gd name="connsiteX34" fmla="*/ 4914900 w 5425440"/>
              <a:gd name="connsiteY34" fmla="*/ 933452 h 4483100"/>
              <a:gd name="connsiteX35" fmla="*/ 4914518 w 5425440"/>
              <a:gd name="connsiteY35" fmla="*/ 935628 h 4483100"/>
              <a:gd name="connsiteX36" fmla="*/ 4908550 w 5425440"/>
              <a:gd name="connsiteY36" fmla="*/ 927100 h 4483100"/>
              <a:gd name="connsiteX37" fmla="*/ 4832350 w 5425440"/>
              <a:gd name="connsiteY37" fmla="*/ 958852 h 4483100"/>
              <a:gd name="connsiteX38" fmla="*/ 4743450 w 5425440"/>
              <a:gd name="connsiteY38" fmla="*/ 939800 h 4483100"/>
              <a:gd name="connsiteX39" fmla="*/ 4667250 w 5425440"/>
              <a:gd name="connsiteY39" fmla="*/ 984252 h 4483100"/>
              <a:gd name="connsiteX40" fmla="*/ 4552950 w 5425440"/>
              <a:gd name="connsiteY40" fmla="*/ 933452 h 4483100"/>
              <a:gd name="connsiteX41" fmla="*/ 4419600 w 5425440"/>
              <a:gd name="connsiteY41" fmla="*/ 1117600 h 4483100"/>
              <a:gd name="connsiteX42" fmla="*/ 4222750 w 5425440"/>
              <a:gd name="connsiteY42" fmla="*/ 1104900 h 4483100"/>
              <a:gd name="connsiteX43" fmla="*/ 4133850 w 5425440"/>
              <a:gd name="connsiteY43" fmla="*/ 1073148 h 4483100"/>
              <a:gd name="connsiteX44" fmla="*/ 4095750 w 5425440"/>
              <a:gd name="connsiteY44" fmla="*/ 1117600 h 4483100"/>
              <a:gd name="connsiteX45" fmla="*/ 4000500 w 5425440"/>
              <a:gd name="connsiteY45" fmla="*/ 1092200 h 4483100"/>
              <a:gd name="connsiteX46" fmla="*/ 3898900 w 5425440"/>
              <a:gd name="connsiteY46" fmla="*/ 1168400 h 4483100"/>
              <a:gd name="connsiteX47" fmla="*/ 3752850 w 5425440"/>
              <a:gd name="connsiteY47" fmla="*/ 1130300 h 4483100"/>
              <a:gd name="connsiteX48" fmla="*/ 3663950 w 5425440"/>
              <a:gd name="connsiteY48" fmla="*/ 1263652 h 4483100"/>
              <a:gd name="connsiteX49" fmla="*/ 3568700 w 5425440"/>
              <a:gd name="connsiteY49" fmla="*/ 1301748 h 4483100"/>
              <a:gd name="connsiteX50" fmla="*/ 3492500 w 5425440"/>
              <a:gd name="connsiteY50" fmla="*/ 1263652 h 4483100"/>
              <a:gd name="connsiteX51" fmla="*/ 3390900 w 5425440"/>
              <a:gd name="connsiteY51" fmla="*/ 1416052 h 4483100"/>
              <a:gd name="connsiteX52" fmla="*/ 3378200 w 5425440"/>
              <a:gd name="connsiteY52" fmla="*/ 1466852 h 4483100"/>
              <a:gd name="connsiteX53" fmla="*/ 3333750 w 5425440"/>
              <a:gd name="connsiteY53" fmla="*/ 1524000 h 4483100"/>
              <a:gd name="connsiteX54" fmla="*/ 3333750 w 5425440"/>
              <a:gd name="connsiteY54" fmla="*/ 1593852 h 4483100"/>
              <a:gd name="connsiteX55" fmla="*/ 3270250 w 5425440"/>
              <a:gd name="connsiteY55" fmla="*/ 1619252 h 4483100"/>
              <a:gd name="connsiteX56" fmla="*/ 3263900 w 5425440"/>
              <a:gd name="connsiteY56" fmla="*/ 1701800 h 4483100"/>
              <a:gd name="connsiteX57" fmla="*/ 3219450 w 5425440"/>
              <a:gd name="connsiteY57" fmla="*/ 1765300 h 4483100"/>
              <a:gd name="connsiteX58" fmla="*/ 3187700 w 5425440"/>
              <a:gd name="connsiteY58" fmla="*/ 1765300 h 4483100"/>
              <a:gd name="connsiteX59" fmla="*/ 3086100 w 5425440"/>
              <a:gd name="connsiteY59" fmla="*/ 1873252 h 4483100"/>
              <a:gd name="connsiteX60" fmla="*/ 3117850 w 5425440"/>
              <a:gd name="connsiteY60" fmla="*/ 1930400 h 4483100"/>
              <a:gd name="connsiteX61" fmla="*/ 3073400 w 5425440"/>
              <a:gd name="connsiteY61" fmla="*/ 1993900 h 4483100"/>
              <a:gd name="connsiteX62" fmla="*/ 3048000 w 5425440"/>
              <a:gd name="connsiteY62" fmla="*/ 2063748 h 4483100"/>
              <a:gd name="connsiteX63" fmla="*/ 3079750 w 5425440"/>
              <a:gd name="connsiteY63" fmla="*/ 2120900 h 4483100"/>
              <a:gd name="connsiteX64" fmla="*/ 3079750 w 5425440"/>
              <a:gd name="connsiteY64" fmla="*/ 2178052 h 4483100"/>
              <a:gd name="connsiteX65" fmla="*/ 2876550 w 5425440"/>
              <a:gd name="connsiteY65" fmla="*/ 2419348 h 4483100"/>
              <a:gd name="connsiteX66" fmla="*/ 2736850 w 5425440"/>
              <a:gd name="connsiteY66" fmla="*/ 2470148 h 4483100"/>
              <a:gd name="connsiteX67" fmla="*/ 2597150 w 5425440"/>
              <a:gd name="connsiteY67" fmla="*/ 2438400 h 4483100"/>
              <a:gd name="connsiteX68" fmla="*/ 2508250 w 5425440"/>
              <a:gd name="connsiteY68" fmla="*/ 2432052 h 4483100"/>
              <a:gd name="connsiteX69" fmla="*/ 2432050 w 5425440"/>
              <a:gd name="connsiteY69" fmla="*/ 2413000 h 4483100"/>
              <a:gd name="connsiteX70" fmla="*/ 2305050 w 5425440"/>
              <a:gd name="connsiteY70" fmla="*/ 2482852 h 4483100"/>
              <a:gd name="connsiteX71" fmla="*/ 2349500 w 5425440"/>
              <a:gd name="connsiteY71" fmla="*/ 2546348 h 4483100"/>
              <a:gd name="connsiteX72" fmla="*/ 2387600 w 5425440"/>
              <a:gd name="connsiteY72" fmla="*/ 2717800 h 4483100"/>
              <a:gd name="connsiteX73" fmla="*/ 2432050 w 5425440"/>
              <a:gd name="connsiteY73" fmla="*/ 2736852 h 4483100"/>
              <a:gd name="connsiteX74" fmla="*/ 2444750 w 5425440"/>
              <a:gd name="connsiteY74" fmla="*/ 2832100 h 4483100"/>
              <a:gd name="connsiteX75" fmla="*/ 2527300 w 5425440"/>
              <a:gd name="connsiteY75" fmla="*/ 2857500 h 4483100"/>
              <a:gd name="connsiteX76" fmla="*/ 2590800 w 5425440"/>
              <a:gd name="connsiteY76" fmla="*/ 2921000 h 4483100"/>
              <a:gd name="connsiteX77" fmla="*/ 2584450 w 5425440"/>
              <a:gd name="connsiteY77" fmla="*/ 3003548 h 4483100"/>
              <a:gd name="connsiteX78" fmla="*/ 2400300 w 5425440"/>
              <a:gd name="connsiteY78" fmla="*/ 3111500 h 4483100"/>
              <a:gd name="connsiteX79" fmla="*/ 2286000 w 5425440"/>
              <a:gd name="connsiteY79" fmla="*/ 3143252 h 4483100"/>
              <a:gd name="connsiteX80" fmla="*/ 2222500 w 5425440"/>
              <a:gd name="connsiteY80" fmla="*/ 3200400 h 4483100"/>
              <a:gd name="connsiteX81" fmla="*/ 2209800 w 5425440"/>
              <a:gd name="connsiteY81" fmla="*/ 3289300 h 4483100"/>
              <a:gd name="connsiteX82" fmla="*/ 2190750 w 5425440"/>
              <a:gd name="connsiteY82" fmla="*/ 3435348 h 4483100"/>
              <a:gd name="connsiteX83" fmla="*/ 2076450 w 5425440"/>
              <a:gd name="connsiteY83" fmla="*/ 3422652 h 4483100"/>
              <a:gd name="connsiteX84" fmla="*/ 2076450 w 5425440"/>
              <a:gd name="connsiteY84" fmla="*/ 3479800 h 4483100"/>
              <a:gd name="connsiteX85" fmla="*/ 1930400 w 5425440"/>
              <a:gd name="connsiteY85" fmla="*/ 3644900 h 4483100"/>
              <a:gd name="connsiteX86" fmla="*/ 1784350 w 5425440"/>
              <a:gd name="connsiteY86" fmla="*/ 3517900 h 4483100"/>
              <a:gd name="connsiteX87" fmla="*/ 1752600 w 5425440"/>
              <a:gd name="connsiteY87" fmla="*/ 3498852 h 4483100"/>
              <a:gd name="connsiteX88" fmla="*/ 1695450 w 5425440"/>
              <a:gd name="connsiteY88" fmla="*/ 3530600 h 4483100"/>
              <a:gd name="connsiteX89" fmla="*/ 1746250 w 5425440"/>
              <a:gd name="connsiteY89" fmla="*/ 3632200 h 4483100"/>
              <a:gd name="connsiteX90" fmla="*/ 1739900 w 5425440"/>
              <a:gd name="connsiteY90" fmla="*/ 3651252 h 4483100"/>
              <a:gd name="connsiteX91" fmla="*/ 1835150 w 5425440"/>
              <a:gd name="connsiteY91" fmla="*/ 3778252 h 4483100"/>
              <a:gd name="connsiteX92" fmla="*/ 1879600 w 5425440"/>
              <a:gd name="connsiteY92" fmla="*/ 3841748 h 4483100"/>
              <a:gd name="connsiteX93" fmla="*/ 1854200 w 5425440"/>
              <a:gd name="connsiteY93" fmla="*/ 3956052 h 4483100"/>
              <a:gd name="connsiteX94" fmla="*/ 1885950 w 5425440"/>
              <a:gd name="connsiteY94" fmla="*/ 4019548 h 4483100"/>
              <a:gd name="connsiteX95" fmla="*/ 1917700 w 5425440"/>
              <a:gd name="connsiteY95" fmla="*/ 4362452 h 4483100"/>
              <a:gd name="connsiteX96" fmla="*/ 1841500 w 5425440"/>
              <a:gd name="connsiteY96" fmla="*/ 4375148 h 4483100"/>
              <a:gd name="connsiteX97" fmla="*/ 1847066 w 5425440"/>
              <a:gd name="connsiteY97" fmla="*/ 4430816 h 4483100"/>
              <a:gd name="connsiteX98" fmla="*/ 1841500 w 5425440"/>
              <a:gd name="connsiteY98" fmla="*/ 4432300 h 4483100"/>
              <a:gd name="connsiteX99" fmla="*/ 1644650 w 5425440"/>
              <a:gd name="connsiteY99" fmla="*/ 4483100 h 4483100"/>
              <a:gd name="connsiteX100" fmla="*/ 1600200 w 5425440"/>
              <a:gd name="connsiteY100" fmla="*/ 4394200 h 4483100"/>
              <a:gd name="connsiteX101" fmla="*/ 1562100 w 5425440"/>
              <a:gd name="connsiteY101" fmla="*/ 4394200 h 4483100"/>
              <a:gd name="connsiteX102" fmla="*/ 1492250 w 5425440"/>
              <a:gd name="connsiteY102" fmla="*/ 4375148 h 4483100"/>
              <a:gd name="connsiteX103" fmla="*/ 1473200 w 5425440"/>
              <a:gd name="connsiteY103" fmla="*/ 4318000 h 4483100"/>
              <a:gd name="connsiteX104" fmla="*/ 1377950 w 5425440"/>
              <a:gd name="connsiteY104" fmla="*/ 4292600 h 4483100"/>
              <a:gd name="connsiteX105" fmla="*/ 1377950 w 5425440"/>
              <a:gd name="connsiteY105" fmla="*/ 4184652 h 4483100"/>
              <a:gd name="connsiteX106" fmla="*/ 1333500 w 5425440"/>
              <a:gd name="connsiteY106" fmla="*/ 4146548 h 4483100"/>
              <a:gd name="connsiteX107" fmla="*/ 1295400 w 5425440"/>
              <a:gd name="connsiteY107" fmla="*/ 4089400 h 4483100"/>
              <a:gd name="connsiteX108" fmla="*/ 1282700 w 5425440"/>
              <a:gd name="connsiteY108" fmla="*/ 3886200 h 4483100"/>
              <a:gd name="connsiteX109" fmla="*/ 1244600 w 5425440"/>
              <a:gd name="connsiteY109" fmla="*/ 3841748 h 4483100"/>
              <a:gd name="connsiteX110" fmla="*/ 1257300 w 5425440"/>
              <a:gd name="connsiteY110" fmla="*/ 3822700 h 4483100"/>
              <a:gd name="connsiteX111" fmla="*/ 1257300 w 5425440"/>
              <a:gd name="connsiteY111" fmla="*/ 3740148 h 4483100"/>
              <a:gd name="connsiteX112" fmla="*/ 1327150 w 5425440"/>
              <a:gd name="connsiteY112" fmla="*/ 3714748 h 4483100"/>
              <a:gd name="connsiteX113" fmla="*/ 1289050 w 5425440"/>
              <a:gd name="connsiteY113" fmla="*/ 3657600 h 4483100"/>
              <a:gd name="connsiteX114" fmla="*/ 1225550 w 5425440"/>
              <a:gd name="connsiteY114" fmla="*/ 3638548 h 4483100"/>
              <a:gd name="connsiteX115" fmla="*/ 1181100 w 5425440"/>
              <a:gd name="connsiteY115" fmla="*/ 3625852 h 4483100"/>
              <a:gd name="connsiteX116" fmla="*/ 1181100 w 5425440"/>
              <a:gd name="connsiteY116" fmla="*/ 3575052 h 4483100"/>
              <a:gd name="connsiteX117" fmla="*/ 1219200 w 5425440"/>
              <a:gd name="connsiteY117" fmla="*/ 3530600 h 4483100"/>
              <a:gd name="connsiteX118" fmla="*/ 1282700 w 5425440"/>
              <a:gd name="connsiteY118" fmla="*/ 3536948 h 4483100"/>
              <a:gd name="connsiteX119" fmla="*/ 1333500 w 5425440"/>
              <a:gd name="connsiteY119" fmla="*/ 3524252 h 4483100"/>
              <a:gd name="connsiteX120" fmla="*/ 1352550 w 5425440"/>
              <a:gd name="connsiteY120" fmla="*/ 3473452 h 4483100"/>
              <a:gd name="connsiteX121" fmla="*/ 1390650 w 5425440"/>
              <a:gd name="connsiteY121" fmla="*/ 3378200 h 4483100"/>
              <a:gd name="connsiteX122" fmla="*/ 1479550 w 5425440"/>
              <a:gd name="connsiteY122" fmla="*/ 3359148 h 4483100"/>
              <a:gd name="connsiteX123" fmla="*/ 1473200 w 5425440"/>
              <a:gd name="connsiteY123" fmla="*/ 3321052 h 4483100"/>
              <a:gd name="connsiteX124" fmla="*/ 1428750 w 5425440"/>
              <a:gd name="connsiteY124" fmla="*/ 3289300 h 4483100"/>
              <a:gd name="connsiteX125" fmla="*/ 1454150 w 5425440"/>
              <a:gd name="connsiteY125" fmla="*/ 3238500 h 4483100"/>
              <a:gd name="connsiteX126" fmla="*/ 1371600 w 5425440"/>
              <a:gd name="connsiteY126" fmla="*/ 3200400 h 4483100"/>
              <a:gd name="connsiteX127" fmla="*/ 1289050 w 5425440"/>
              <a:gd name="connsiteY127" fmla="*/ 3175000 h 4483100"/>
              <a:gd name="connsiteX128" fmla="*/ 1314450 w 5425440"/>
              <a:gd name="connsiteY128" fmla="*/ 3105148 h 4483100"/>
              <a:gd name="connsiteX129" fmla="*/ 1377950 w 5425440"/>
              <a:gd name="connsiteY129" fmla="*/ 3086100 h 4483100"/>
              <a:gd name="connsiteX130" fmla="*/ 1409700 w 5425440"/>
              <a:gd name="connsiteY130" fmla="*/ 3035300 h 4483100"/>
              <a:gd name="connsiteX131" fmla="*/ 1320800 w 5425440"/>
              <a:gd name="connsiteY131" fmla="*/ 2990852 h 4483100"/>
              <a:gd name="connsiteX132" fmla="*/ 1276350 w 5425440"/>
              <a:gd name="connsiteY132" fmla="*/ 2997200 h 4483100"/>
              <a:gd name="connsiteX133" fmla="*/ 1130300 w 5425440"/>
              <a:gd name="connsiteY133" fmla="*/ 2997200 h 4483100"/>
              <a:gd name="connsiteX134" fmla="*/ 1104900 w 5425440"/>
              <a:gd name="connsiteY134" fmla="*/ 3035300 h 4483100"/>
              <a:gd name="connsiteX135" fmla="*/ 1054100 w 5425440"/>
              <a:gd name="connsiteY135" fmla="*/ 3028948 h 4483100"/>
              <a:gd name="connsiteX136" fmla="*/ 996950 w 5425440"/>
              <a:gd name="connsiteY136" fmla="*/ 2978148 h 4483100"/>
              <a:gd name="connsiteX137" fmla="*/ 996950 w 5425440"/>
              <a:gd name="connsiteY137" fmla="*/ 2927348 h 4483100"/>
              <a:gd name="connsiteX138" fmla="*/ 1098550 w 5425440"/>
              <a:gd name="connsiteY138" fmla="*/ 2901948 h 4483100"/>
              <a:gd name="connsiteX139" fmla="*/ 1098550 w 5425440"/>
              <a:gd name="connsiteY139" fmla="*/ 2819400 h 4483100"/>
              <a:gd name="connsiteX140" fmla="*/ 1041400 w 5425440"/>
              <a:gd name="connsiteY140" fmla="*/ 2806700 h 4483100"/>
              <a:gd name="connsiteX141" fmla="*/ 1009650 w 5425440"/>
              <a:gd name="connsiteY141" fmla="*/ 2794000 h 4483100"/>
              <a:gd name="connsiteX142" fmla="*/ 1028700 w 5425440"/>
              <a:gd name="connsiteY142" fmla="*/ 2743200 h 4483100"/>
              <a:gd name="connsiteX143" fmla="*/ 1028700 w 5425440"/>
              <a:gd name="connsiteY143" fmla="*/ 2635252 h 4483100"/>
              <a:gd name="connsiteX144" fmla="*/ 1047750 w 5425440"/>
              <a:gd name="connsiteY144" fmla="*/ 2603500 h 4483100"/>
              <a:gd name="connsiteX145" fmla="*/ 1073150 w 5425440"/>
              <a:gd name="connsiteY145" fmla="*/ 2501900 h 4483100"/>
              <a:gd name="connsiteX146" fmla="*/ 1003300 w 5425440"/>
              <a:gd name="connsiteY146" fmla="*/ 2489200 h 4483100"/>
              <a:gd name="connsiteX147" fmla="*/ 895350 w 5425440"/>
              <a:gd name="connsiteY147" fmla="*/ 2425700 h 4483100"/>
              <a:gd name="connsiteX148" fmla="*/ 755650 w 5425440"/>
              <a:gd name="connsiteY148" fmla="*/ 2457452 h 4483100"/>
              <a:gd name="connsiteX149" fmla="*/ 609600 w 5425440"/>
              <a:gd name="connsiteY149" fmla="*/ 2495548 h 4483100"/>
              <a:gd name="connsiteX150" fmla="*/ 508000 w 5425440"/>
              <a:gd name="connsiteY150" fmla="*/ 2597148 h 4483100"/>
              <a:gd name="connsiteX151" fmla="*/ 412750 w 5425440"/>
              <a:gd name="connsiteY151" fmla="*/ 2660652 h 4483100"/>
              <a:gd name="connsiteX152" fmla="*/ 311150 w 5425440"/>
              <a:gd name="connsiteY152" fmla="*/ 2724148 h 4483100"/>
              <a:gd name="connsiteX153" fmla="*/ 273050 w 5425440"/>
              <a:gd name="connsiteY153" fmla="*/ 2806700 h 4483100"/>
              <a:gd name="connsiteX154" fmla="*/ 152400 w 5425440"/>
              <a:gd name="connsiteY154" fmla="*/ 2800348 h 4483100"/>
              <a:gd name="connsiteX155" fmla="*/ 133350 w 5425440"/>
              <a:gd name="connsiteY155" fmla="*/ 2755900 h 4483100"/>
              <a:gd name="connsiteX156" fmla="*/ 0 w 5425440"/>
              <a:gd name="connsiteY156" fmla="*/ 2781300 h 4483100"/>
              <a:gd name="connsiteX157" fmla="*/ 222250 w 5425440"/>
              <a:gd name="connsiteY157" fmla="*/ 2635252 h 4483100"/>
              <a:gd name="connsiteX158" fmla="*/ 330200 w 5425440"/>
              <a:gd name="connsiteY158" fmla="*/ 2616200 h 4483100"/>
              <a:gd name="connsiteX159" fmla="*/ 349250 w 5425440"/>
              <a:gd name="connsiteY159" fmla="*/ 2540000 h 4483100"/>
              <a:gd name="connsiteX160" fmla="*/ 419100 w 5425440"/>
              <a:gd name="connsiteY160" fmla="*/ 2540000 h 4483100"/>
              <a:gd name="connsiteX161" fmla="*/ 495300 w 5425440"/>
              <a:gd name="connsiteY161" fmla="*/ 2495548 h 4483100"/>
              <a:gd name="connsiteX162" fmla="*/ 806450 w 5425440"/>
              <a:gd name="connsiteY162" fmla="*/ 2336800 h 4483100"/>
              <a:gd name="connsiteX163" fmla="*/ 1104900 w 5425440"/>
              <a:gd name="connsiteY163" fmla="*/ 2152652 h 4483100"/>
              <a:gd name="connsiteX164" fmla="*/ 1301750 w 5425440"/>
              <a:gd name="connsiteY164" fmla="*/ 1885948 h 4483100"/>
              <a:gd name="connsiteX165" fmla="*/ 1644650 w 5425440"/>
              <a:gd name="connsiteY165" fmla="*/ 1739900 h 4483100"/>
              <a:gd name="connsiteX166" fmla="*/ 1847850 w 5425440"/>
              <a:gd name="connsiteY166" fmla="*/ 1606548 h 4483100"/>
              <a:gd name="connsiteX167" fmla="*/ 1924050 w 5425440"/>
              <a:gd name="connsiteY167" fmla="*/ 1447800 h 4483100"/>
              <a:gd name="connsiteX168" fmla="*/ 1968500 w 5425440"/>
              <a:gd name="connsiteY168" fmla="*/ 1377948 h 4483100"/>
              <a:gd name="connsiteX169" fmla="*/ 1930400 w 5425440"/>
              <a:gd name="connsiteY169" fmla="*/ 1168400 h 4483100"/>
              <a:gd name="connsiteX170" fmla="*/ 1974850 w 5425440"/>
              <a:gd name="connsiteY170" fmla="*/ 1054100 h 4483100"/>
              <a:gd name="connsiteX171" fmla="*/ 1955800 w 5425440"/>
              <a:gd name="connsiteY171" fmla="*/ 984252 h 4483100"/>
              <a:gd name="connsiteX172" fmla="*/ 2006600 w 5425440"/>
              <a:gd name="connsiteY172" fmla="*/ 838200 h 4483100"/>
              <a:gd name="connsiteX173" fmla="*/ 2076450 w 5425440"/>
              <a:gd name="connsiteY173" fmla="*/ 850900 h 4483100"/>
              <a:gd name="connsiteX174" fmla="*/ 2127250 w 5425440"/>
              <a:gd name="connsiteY174" fmla="*/ 831852 h 4483100"/>
              <a:gd name="connsiteX175" fmla="*/ 2165350 w 5425440"/>
              <a:gd name="connsiteY175" fmla="*/ 723900 h 4483100"/>
              <a:gd name="connsiteX176" fmla="*/ 2190750 w 5425440"/>
              <a:gd name="connsiteY176" fmla="*/ 488948 h 4483100"/>
              <a:gd name="connsiteX177" fmla="*/ 2336800 w 5425440"/>
              <a:gd name="connsiteY177" fmla="*/ 387348 h 4483100"/>
              <a:gd name="connsiteX178" fmla="*/ 2387600 w 5425440"/>
              <a:gd name="connsiteY178" fmla="*/ 317500 h 4483100"/>
              <a:gd name="connsiteX179" fmla="*/ 2571750 w 5425440"/>
              <a:gd name="connsiteY179" fmla="*/ 273052 h 4483100"/>
              <a:gd name="connsiteX180" fmla="*/ 2609850 w 5425440"/>
              <a:gd name="connsiteY180" fmla="*/ 273052 h 4483100"/>
              <a:gd name="connsiteX181" fmla="*/ 2635250 w 5425440"/>
              <a:gd name="connsiteY181" fmla="*/ 260348 h 4483100"/>
              <a:gd name="connsiteX182" fmla="*/ 2654300 w 5425440"/>
              <a:gd name="connsiteY182" fmla="*/ 139700 h 4483100"/>
              <a:gd name="connsiteX183" fmla="*/ 2641600 w 5425440"/>
              <a:gd name="connsiteY183" fmla="*/ 57148 h 4483100"/>
              <a:gd name="connsiteX0" fmla="*/ 5359400 w 5425435"/>
              <a:gd name="connsiteY0" fmla="*/ 1104900 h 4483100"/>
              <a:gd name="connsiteX1" fmla="*/ 5425436 w 5425435"/>
              <a:gd name="connsiteY1" fmla="*/ 1093896 h 4483100"/>
              <a:gd name="connsiteX2" fmla="*/ 5359400 w 5425435"/>
              <a:gd name="connsiteY2" fmla="*/ 1104900 h 4483100"/>
              <a:gd name="connsiteX3" fmla="*/ 2724150 w 5425435"/>
              <a:gd name="connsiteY3" fmla="*/ 0 h 4483100"/>
              <a:gd name="connsiteX4" fmla="*/ 2813050 w 5425435"/>
              <a:gd name="connsiteY4" fmla="*/ 69852 h 4483100"/>
              <a:gd name="connsiteX5" fmla="*/ 2901950 w 5425435"/>
              <a:gd name="connsiteY5" fmla="*/ 228600 h 4483100"/>
              <a:gd name="connsiteX6" fmla="*/ 2984500 w 5425435"/>
              <a:gd name="connsiteY6" fmla="*/ 311148 h 4483100"/>
              <a:gd name="connsiteX7" fmla="*/ 3067050 w 5425435"/>
              <a:gd name="connsiteY7" fmla="*/ 539748 h 4483100"/>
              <a:gd name="connsiteX8" fmla="*/ 3067050 w 5425435"/>
              <a:gd name="connsiteY8" fmla="*/ 590548 h 4483100"/>
              <a:gd name="connsiteX9" fmla="*/ 3175000 w 5425435"/>
              <a:gd name="connsiteY9" fmla="*/ 717548 h 4483100"/>
              <a:gd name="connsiteX10" fmla="*/ 3238500 w 5425435"/>
              <a:gd name="connsiteY10" fmla="*/ 717548 h 4483100"/>
              <a:gd name="connsiteX11" fmla="*/ 3270250 w 5425435"/>
              <a:gd name="connsiteY11" fmla="*/ 742948 h 4483100"/>
              <a:gd name="connsiteX12" fmla="*/ 3321050 w 5425435"/>
              <a:gd name="connsiteY12" fmla="*/ 755652 h 4483100"/>
              <a:gd name="connsiteX13" fmla="*/ 3587750 w 5425435"/>
              <a:gd name="connsiteY13" fmla="*/ 673100 h 4483100"/>
              <a:gd name="connsiteX14" fmla="*/ 3708400 w 5425435"/>
              <a:gd name="connsiteY14" fmla="*/ 590548 h 4483100"/>
              <a:gd name="connsiteX15" fmla="*/ 3771900 w 5425435"/>
              <a:gd name="connsiteY15" fmla="*/ 584200 h 4483100"/>
              <a:gd name="connsiteX16" fmla="*/ 3886200 w 5425435"/>
              <a:gd name="connsiteY16" fmla="*/ 571500 h 4483100"/>
              <a:gd name="connsiteX17" fmla="*/ 4191000 w 5425435"/>
              <a:gd name="connsiteY17" fmla="*/ 539748 h 4483100"/>
              <a:gd name="connsiteX18" fmla="*/ 4432300 w 5425435"/>
              <a:gd name="connsiteY18" fmla="*/ 609600 h 4483100"/>
              <a:gd name="connsiteX19" fmla="*/ 4540250 w 5425435"/>
              <a:gd name="connsiteY19" fmla="*/ 508000 h 4483100"/>
              <a:gd name="connsiteX20" fmla="*/ 4616450 w 5425435"/>
              <a:gd name="connsiteY20" fmla="*/ 412748 h 4483100"/>
              <a:gd name="connsiteX21" fmla="*/ 4737100 w 5425435"/>
              <a:gd name="connsiteY21" fmla="*/ 361948 h 4483100"/>
              <a:gd name="connsiteX22" fmla="*/ 4743358 w 5425435"/>
              <a:gd name="connsiteY22" fmla="*/ 360072 h 4483100"/>
              <a:gd name="connsiteX23" fmla="*/ 4781550 w 5425435"/>
              <a:gd name="connsiteY23" fmla="*/ 387348 h 4483100"/>
              <a:gd name="connsiteX24" fmla="*/ 4832350 w 5425435"/>
              <a:gd name="connsiteY24" fmla="*/ 393700 h 4483100"/>
              <a:gd name="connsiteX25" fmla="*/ 4845050 w 5425435"/>
              <a:gd name="connsiteY25" fmla="*/ 419100 h 4483100"/>
              <a:gd name="connsiteX26" fmla="*/ 4921250 w 5425435"/>
              <a:gd name="connsiteY26" fmla="*/ 393700 h 4483100"/>
              <a:gd name="connsiteX27" fmla="*/ 4992086 w 5425435"/>
              <a:gd name="connsiteY27" fmla="*/ 462252 h 4483100"/>
              <a:gd name="connsiteX28" fmla="*/ 4946650 w 5425435"/>
              <a:gd name="connsiteY28" fmla="*/ 558800 h 4483100"/>
              <a:gd name="connsiteX29" fmla="*/ 4972050 w 5425435"/>
              <a:gd name="connsiteY29" fmla="*/ 647700 h 4483100"/>
              <a:gd name="connsiteX30" fmla="*/ 4997450 w 5425435"/>
              <a:gd name="connsiteY30" fmla="*/ 711200 h 4483100"/>
              <a:gd name="connsiteX31" fmla="*/ 4972050 w 5425435"/>
              <a:gd name="connsiteY31" fmla="*/ 793748 h 4483100"/>
              <a:gd name="connsiteX32" fmla="*/ 4997450 w 5425435"/>
              <a:gd name="connsiteY32" fmla="*/ 838200 h 4483100"/>
              <a:gd name="connsiteX33" fmla="*/ 4933950 w 5425435"/>
              <a:gd name="connsiteY33" fmla="*/ 889000 h 4483100"/>
              <a:gd name="connsiteX34" fmla="*/ 4914900 w 5425435"/>
              <a:gd name="connsiteY34" fmla="*/ 933452 h 4483100"/>
              <a:gd name="connsiteX35" fmla="*/ 4914518 w 5425435"/>
              <a:gd name="connsiteY35" fmla="*/ 935628 h 4483100"/>
              <a:gd name="connsiteX36" fmla="*/ 4908550 w 5425435"/>
              <a:gd name="connsiteY36" fmla="*/ 927100 h 4483100"/>
              <a:gd name="connsiteX37" fmla="*/ 4832350 w 5425435"/>
              <a:gd name="connsiteY37" fmla="*/ 958852 h 4483100"/>
              <a:gd name="connsiteX38" fmla="*/ 4743450 w 5425435"/>
              <a:gd name="connsiteY38" fmla="*/ 939800 h 4483100"/>
              <a:gd name="connsiteX39" fmla="*/ 4667250 w 5425435"/>
              <a:gd name="connsiteY39" fmla="*/ 984252 h 4483100"/>
              <a:gd name="connsiteX40" fmla="*/ 4552950 w 5425435"/>
              <a:gd name="connsiteY40" fmla="*/ 933452 h 4483100"/>
              <a:gd name="connsiteX41" fmla="*/ 4419600 w 5425435"/>
              <a:gd name="connsiteY41" fmla="*/ 1117600 h 4483100"/>
              <a:gd name="connsiteX42" fmla="*/ 4222750 w 5425435"/>
              <a:gd name="connsiteY42" fmla="*/ 1104900 h 4483100"/>
              <a:gd name="connsiteX43" fmla="*/ 4133850 w 5425435"/>
              <a:gd name="connsiteY43" fmla="*/ 1073148 h 4483100"/>
              <a:gd name="connsiteX44" fmla="*/ 4095750 w 5425435"/>
              <a:gd name="connsiteY44" fmla="*/ 1117600 h 4483100"/>
              <a:gd name="connsiteX45" fmla="*/ 4000500 w 5425435"/>
              <a:gd name="connsiteY45" fmla="*/ 1092200 h 4483100"/>
              <a:gd name="connsiteX46" fmla="*/ 3898900 w 5425435"/>
              <a:gd name="connsiteY46" fmla="*/ 1168400 h 4483100"/>
              <a:gd name="connsiteX47" fmla="*/ 3752850 w 5425435"/>
              <a:gd name="connsiteY47" fmla="*/ 1130300 h 4483100"/>
              <a:gd name="connsiteX48" fmla="*/ 3663950 w 5425435"/>
              <a:gd name="connsiteY48" fmla="*/ 1263652 h 4483100"/>
              <a:gd name="connsiteX49" fmla="*/ 3568700 w 5425435"/>
              <a:gd name="connsiteY49" fmla="*/ 1301748 h 4483100"/>
              <a:gd name="connsiteX50" fmla="*/ 3492500 w 5425435"/>
              <a:gd name="connsiteY50" fmla="*/ 1263652 h 4483100"/>
              <a:gd name="connsiteX51" fmla="*/ 3390900 w 5425435"/>
              <a:gd name="connsiteY51" fmla="*/ 1416052 h 4483100"/>
              <a:gd name="connsiteX52" fmla="*/ 3378200 w 5425435"/>
              <a:gd name="connsiteY52" fmla="*/ 1466852 h 4483100"/>
              <a:gd name="connsiteX53" fmla="*/ 3333750 w 5425435"/>
              <a:gd name="connsiteY53" fmla="*/ 1524000 h 4483100"/>
              <a:gd name="connsiteX54" fmla="*/ 3333750 w 5425435"/>
              <a:gd name="connsiteY54" fmla="*/ 1593852 h 4483100"/>
              <a:gd name="connsiteX55" fmla="*/ 3270250 w 5425435"/>
              <a:gd name="connsiteY55" fmla="*/ 1619252 h 4483100"/>
              <a:gd name="connsiteX56" fmla="*/ 3263900 w 5425435"/>
              <a:gd name="connsiteY56" fmla="*/ 1701800 h 4483100"/>
              <a:gd name="connsiteX57" fmla="*/ 3219450 w 5425435"/>
              <a:gd name="connsiteY57" fmla="*/ 1765300 h 4483100"/>
              <a:gd name="connsiteX58" fmla="*/ 3187700 w 5425435"/>
              <a:gd name="connsiteY58" fmla="*/ 1765300 h 4483100"/>
              <a:gd name="connsiteX59" fmla="*/ 3086100 w 5425435"/>
              <a:gd name="connsiteY59" fmla="*/ 1873252 h 4483100"/>
              <a:gd name="connsiteX60" fmla="*/ 3117850 w 5425435"/>
              <a:gd name="connsiteY60" fmla="*/ 1930400 h 4483100"/>
              <a:gd name="connsiteX61" fmla="*/ 3073400 w 5425435"/>
              <a:gd name="connsiteY61" fmla="*/ 1993900 h 4483100"/>
              <a:gd name="connsiteX62" fmla="*/ 3048000 w 5425435"/>
              <a:gd name="connsiteY62" fmla="*/ 2063748 h 4483100"/>
              <a:gd name="connsiteX63" fmla="*/ 3079750 w 5425435"/>
              <a:gd name="connsiteY63" fmla="*/ 2120900 h 4483100"/>
              <a:gd name="connsiteX64" fmla="*/ 3079750 w 5425435"/>
              <a:gd name="connsiteY64" fmla="*/ 2178052 h 4483100"/>
              <a:gd name="connsiteX65" fmla="*/ 2876550 w 5425435"/>
              <a:gd name="connsiteY65" fmla="*/ 2419348 h 4483100"/>
              <a:gd name="connsiteX66" fmla="*/ 2736850 w 5425435"/>
              <a:gd name="connsiteY66" fmla="*/ 2470148 h 4483100"/>
              <a:gd name="connsiteX67" fmla="*/ 2597150 w 5425435"/>
              <a:gd name="connsiteY67" fmla="*/ 2438400 h 4483100"/>
              <a:gd name="connsiteX68" fmla="*/ 2508250 w 5425435"/>
              <a:gd name="connsiteY68" fmla="*/ 2432052 h 4483100"/>
              <a:gd name="connsiteX69" fmla="*/ 2432050 w 5425435"/>
              <a:gd name="connsiteY69" fmla="*/ 2413000 h 4483100"/>
              <a:gd name="connsiteX70" fmla="*/ 2305050 w 5425435"/>
              <a:gd name="connsiteY70" fmla="*/ 2482852 h 4483100"/>
              <a:gd name="connsiteX71" fmla="*/ 2349500 w 5425435"/>
              <a:gd name="connsiteY71" fmla="*/ 2546348 h 4483100"/>
              <a:gd name="connsiteX72" fmla="*/ 2387600 w 5425435"/>
              <a:gd name="connsiteY72" fmla="*/ 2717800 h 4483100"/>
              <a:gd name="connsiteX73" fmla="*/ 2432050 w 5425435"/>
              <a:gd name="connsiteY73" fmla="*/ 2736852 h 4483100"/>
              <a:gd name="connsiteX74" fmla="*/ 2444750 w 5425435"/>
              <a:gd name="connsiteY74" fmla="*/ 2832100 h 4483100"/>
              <a:gd name="connsiteX75" fmla="*/ 2527300 w 5425435"/>
              <a:gd name="connsiteY75" fmla="*/ 2857500 h 4483100"/>
              <a:gd name="connsiteX76" fmla="*/ 2590800 w 5425435"/>
              <a:gd name="connsiteY76" fmla="*/ 2921000 h 4483100"/>
              <a:gd name="connsiteX77" fmla="*/ 2584450 w 5425435"/>
              <a:gd name="connsiteY77" fmla="*/ 3003548 h 4483100"/>
              <a:gd name="connsiteX78" fmla="*/ 2400300 w 5425435"/>
              <a:gd name="connsiteY78" fmla="*/ 3111500 h 4483100"/>
              <a:gd name="connsiteX79" fmla="*/ 2286000 w 5425435"/>
              <a:gd name="connsiteY79" fmla="*/ 3143252 h 4483100"/>
              <a:gd name="connsiteX80" fmla="*/ 2222500 w 5425435"/>
              <a:gd name="connsiteY80" fmla="*/ 3200400 h 4483100"/>
              <a:gd name="connsiteX81" fmla="*/ 2209800 w 5425435"/>
              <a:gd name="connsiteY81" fmla="*/ 3289300 h 4483100"/>
              <a:gd name="connsiteX82" fmla="*/ 2190750 w 5425435"/>
              <a:gd name="connsiteY82" fmla="*/ 3435348 h 4483100"/>
              <a:gd name="connsiteX83" fmla="*/ 2076450 w 5425435"/>
              <a:gd name="connsiteY83" fmla="*/ 3422652 h 4483100"/>
              <a:gd name="connsiteX84" fmla="*/ 2076450 w 5425435"/>
              <a:gd name="connsiteY84" fmla="*/ 3479800 h 4483100"/>
              <a:gd name="connsiteX85" fmla="*/ 1930400 w 5425435"/>
              <a:gd name="connsiteY85" fmla="*/ 3644900 h 4483100"/>
              <a:gd name="connsiteX86" fmla="*/ 1784350 w 5425435"/>
              <a:gd name="connsiteY86" fmla="*/ 3517900 h 4483100"/>
              <a:gd name="connsiteX87" fmla="*/ 1752600 w 5425435"/>
              <a:gd name="connsiteY87" fmla="*/ 3498852 h 4483100"/>
              <a:gd name="connsiteX88" fmla="*/ 1695450 w 5425435"/>
              <a:gd name="connsiteY88" fmla="*/ 3530600 h 4483100"/>
              <a:gd name="connsiteX89" fmla="*/ 1746250 w 5425435"/>
              <a:gd name="connsiteY89" fmla="*/ 3632200 h 4483100"/>
              <a:gd name="connsiteX90" fmla="*/ 1739900 w 5425435"/>
              <a:gd name="connsiteY90" fmla="*/ 3651252 h 4483100"/>
              <a:gd name="connsiteX91" fmla="*/ 1835150 w 5425435"/>
              <a:gd name="connsiteY91" fmla="*/ 3778252 h 4483100"/>
              <a:gd name="connsiteX92" fmla="*/ 1879600 w 5425435"/>
              <a:gd name="connsiteY92" fmla="*/ 3841748 h 4483100"/>
              <a:gd name="connsiteX93" fmla="*/ 1854200 w 5425435"/>
              <a:gd name="connsiteY93" fmla="*/ 3956052 h 4483100"/>
              <a:gd name="connsiteX94" fmla="*/ 1885950 w 5425435"/>
              <a:gd name="connsiteY94" fmla="*/ 4019548 h 4483100"/>
              <a:gd name="connsiteX95" fmla="*/ 1917700 w 5425435"/>
              <a:gd name="connsiteY95" fmla="*/ 4362452 h 4483100"/>
              <a:gd name="connsiteX96" fmla="*/ 1841500 w 5425435"/>
              <a:gd name="connsiteY96" fmla="*/ 4375148 h 4483100"/>
              <a:gd name="connsiteX97" fmla="*/ 1847066 w 5425435"/>
              <a:gd name="connsiteY97" fmla="*/ 4430816 h 4483100"/>
              <a:gd name="connsiteX98" fmla="*/ 1841500 w 5425435"/>
              <a:gd name="connsiteY98" fmla="*/ 4432300 h 4483100"/>
              <a:gd name="connsiteX99" fmla="*/ 1644650 w 5425435"/>
              <a:gd name="connsiteY99" fmla="*/ 4483100 h 4483100"/>
              <a:gd name="connsiteX100" fmla="*/ 1600200 w 5425435"/>
              <a:gd name="connsiteY100" fmla="*/ 4394200 h 4483100"/>
              <a:gd name="connsiteX101" fmla="*/ 1562100 w 5425435"/>
              <a:gd name="connsiteY101" fmla="*/ 4394200 h 4483100"/>
              <a:gd name="connsiteX102" fmla="*/ 1492250 w 5425435"/>
              <a:gd name="connsiteY102" fmla="*/ 4375148 h 4483100"/>
              <a:gd name="connsiteX103" fmla="*/ 1473200 w 5425435"/>
              <a:gd name="connsiteY103" fmla="*/ 4318000 h 4483100"/>
              <a:gd name="connsiteX104" fmla="*/ 1377950 w 5425435"/>
              <a:gd name="connsiteY104" fmla="*/ 4292600 h 4483100"/>
              <a:gd name="connsiteX105" fmla="*/ 1377950 w 5425435"/>
              <a:gd name="connsiteY105" fmla="*/ 4184652 h 4483100"/>
              <a:gd name="connsiteX106" fmla="*/ 1333500 w 5425435"/>
              <a:gd name="connsiteY106" fmla="*/ 4146548 h 4483100"/>
              <a:gd name="connsiteX107" fmla="*/ 1295400 w 5425435"/>
              <a:gd name="connsiteY107" fmla="*/ 4089400 h 4483100"/>
              <a:gd name="connsiteX108" fmla="*/ 1282700 w 5425435"/>
              <a:gd name="connsiteY108" fmla="*/ 3886200 h 4483100"/>
              <a:gd name="connsiteX109" fmla="*/ 1244600 w 5425435"/>
              <a:gd name="connsiteY109" fmla="*/ 3841748 h 4483100"/>
              <a:gd name="connsiteX110" fmla="*/ 1257300 w 5425435"/>
              <a:gd name="connsiteY110" fmla="*/ 3822700 h 4483100"/>
              <a:gd name="connsiteX111" fmla="*/ 1257300 w 5425435"/>
              <a:gd name="connsiteY111" fmla="*/ 3740148 h 4483100"/>
              <a:gd name="connsiteX112" fmla="*/ 1327150 w 5425435"/>
              <a:gd name="connsiteY112" fmla="*/ 3714748 h 4483100"/>
              <a:gd name="connsiteX113" fmla="*/ 1289050 w 5425435"/>
              <a:gd name="connsiteY113" fmla="*/ 3657600 h 4483100"/>
              <a:gd name="connsiteX114" fmla="*/ 1225550 w 5425435"/>
              <a:gd name="connsiteY114" fmla="*/ 3638548 h 4483100"/>
              <a:gd name="connsiteX115" fmla="*/ 1181100 w 5425435"/>
              <a:gd name="connsiteY115" fmla="*/ 3625852 h 4483100"/>
              <a:gd name="connsiteX116" fmla="*/ 1181100 w 5425435"/>
              <a:gd name="connsiteY116" fmla="*/ 3575052 h 4483100"/>
              <a:gd name="connsiteX117" fmla="*/ 1219200 w 5425435"/>
              <a:gd name="connsiteY117" fmla="*/ 3530600 h 4483100"/>
              <a:gd name="connsiteX118" fmla="*/ 1282700 w 5425435"/>
              <a:gd name="connsiteY118" fmla="*/ 3536948 h 4483100"/>
              <a:gd name="connsiteX119" fmla="*/ 1333500 w 5425435"/>
              <a:gd name="connsiteY119" fmla="*/ 3524252 h 4483100"/>
              <a:gd name="connsiteX120" fmla="*/ 1352550 w 5425435"/>
              <a:gd name="connsiteY120" fmla="*/ 3473452 h 4483100"/>
              <a:gd name="connsiteX121" fmla="*/ 1390650 w 5425435"/>
              <a:gd name="connsiteY121" fmla="*/ 3378200 h 4483100"/>
              <a:gd name="connsiteX122" fmla="*/ 1479550 w 5425435"/>
              <a:gd name="connsiteY122" fmla="*/ 3359148 h 4483100"/>
              <a:gd name="connsiteX123" fmla="*/ 1473200 w 5425435"/>
              <a:gd name="connsiteY123" fmla="*/ 3321052 h 4483100"/>
              <a:gd name="connsiteX124" fmla="*/ 1428750 w 5425435"/>
              <a:gd name="connsiteY124" fmla="*/ 3289300 h 4483100"/>
              <a:gd name="connsiteX125" fmla="*/ 1454150 w 5425435"/>
              <a:gd name="connsiteY125" fmla="*/ 3238500 h 4483100"/>
              <a:gd name="connsiteX126" fmla="*/ 1371600 w 5425435"/>
              <a:gd name="connsiteY126" fmla="*/ 3200400 h 4483100"/>
              <a:gd name="connsiteX127" fmla="*/ 1289050 w 5425435"/>
              <a:gd name="connsiteY127" fmla="*/ 3175000 h 4483100"/>
              <a:gd name="connsiteX128" fmla="*/ 1314450 w 5425435"/>
              <a:gd name="connsiteY128" fmla="*/ 3105148 h 4483100"/>
              <a:gd name="connsiteX129" fmla="*/ 1377950 w 5425435"/>
              <a:gd name="connsiteY129" fmla="*/ 3086100 h 4483100"/>
              <a:gd name="connsiteX130" fmla="*/ 1409700 w 5425435"/>
              <a:gd name="connsiteY130" fmla="*/ 3035300 h 4483100"/>
              <a:gd name="connsiteX131" fmla="*/ 1320800 w 5425435"/>
              <a:gd name="connsiteY131" fmla="*/ 2990852 h 4483100"/>
              <a:gd name="connsiteX132" fmla="*/ 1276350 w 5425435"/>
              <a:gd name="connsiteY132" fmla="*/ 2997200 h 4483100"/>
              <a:gd name="connsiteX133" fmla="*/ 1130300 w 5425435"/>
              <a:gd name="connsiteY133" fmla="*/ 2997200 h 4483100"/>
              <a:gd name="connsiteX134" fmla="*/ 1104900 w 5425435"/>
              <a:gd name="connsiteY134" fmla="*/ 3035300 h 4483100"/>
              <a:gd name="connsiteX135" fmla="*/ 1054100 w 5425435"/>
              <a:gd name="connsiteY135" fmla="*/ 3028948 h 4483100"/>
              <a:gd name="connsiteX136" fmla="*/ 996950 w 5425435"/>
              <a:gd name="connsiteY136" fmla="*/ 2978148 h 4483100"/>
              <a:gd name="connsiteX137" fmla="*/ 996950 w 5425435"/>
              <a:gd name="connsiteY137" fmla="*/ 2927348 h 4483100"/>
              <a:gd name="connsiteX138" fmla="*/ 1098550 w 5425435"/>
              <a:gd name="connsiteY138" fmla="*/ 2901948 h 4483100"/>
              <a:gd name="connsiteX139" fmla="*/ 1098550 w 5425435"/>
              <a:gd name="connsiteY139" fmla="*/ 2819400 h 4483100"/>
              <a:gd name="connsiteX140" fmla="*/ 1041400 w 5425435"/>
              <a:gd name="connsiteY140" fmla="*/ 2806700 h 4483100"/>
              <a:gd name="connsiteX141" fmla="*/ 1009650 w 5425435"/>
              <a:gd name="connsiteY141" fmla="*/ 2794000 h 4483100"/>
              <a:gd name="connsiteX142" fmla="*/ 1028700 w 5425435"/>
              <a:gd name="connsiteY142" fmla="*/ 2743200 h 4483100"/>
              <a:gd name="connsiteX143" fmla="*/ 1028700 w 5425435"/>
              <a:gd name="connsiteY143" fmla="*/ 2635252 h 4483100"/>
              <a:gd name="connsiteX144" fmla="*/ 1047750 w 5425435"/>
              <a:gd name="connsiteY144" fmla="*/ 2603500 h 4483100"/>
              <a:gd name="connsiteX145" fmla="*/ 1073150 w 5425435"/>
              <a:gd name="connsiteY145" fmla="*/ 2501900 h 4483100"/>
              <a:gd name="connsiteX146" fmla="*/ 1003300 w 5425435"/>
              <a:gd name="connsiteY146" fmla="*/ 2489200 h 4483100"/>
              <a:gd name="connsiteX147" fmla="*/ 895350 w 5425435"/>
              <a:gd name="connsiteY147" fmla="*/ 2425700 h 4483100"/>
              <a:gd name="connsiteX148" fmla="*/ 755650 w 5425435"/>
              <a:gd name="connsiteY148" fmla="*/ 2457452 h 4483100"/>
              <a:gd name="connsiteX149" fmla="*/ 609600 w 5425435"/>
              <a:gd name="connsiteY149" fmla="*/ 2495548 h 4483100"/>
              <a:gd name="connsiteX150" fmla="*/ 508000 w 5425435"/>
              <a:gd name="connsiteY150" fmla="*/ 2597148 h 4483100"/>
              <a:gd name="connsiteX151" fmla="*/ 412750 w 5425435"/>
              <a:gd name="connsiteY151" fmla="*/ 2660652 h 4483100"/>
              <a:gd name="connsiteX152" fmla="*/ 311150 w 5425435"/>
              <a:gd name="connsiteY152" fmla="*/ 2724148 h 4483100"/>
              <a:gd name="connsiteX153" fmla="*/ 273050 w 5425435"/>
              <a:gd name="connsiteY153" fmla="*/ 2806700 h 4483100"/>
              <a:gd name="connsiteX154" fmla="*/ 152400 w 5425435"/>
              <a:gd name="connsiteY154" fmla="*/ 2800348 h 4483100"/>
              <a:gd name="connsiteX155" fmla="*/ 133350 w 5425435"/>
              <a:gd name="connsiteY155" fmla="*/ 2755900 h 4483100"/>
              <a:gd name="connsiteX156" fmla="*/ 0 w 5425435"/>
              <a:gd name="connsiteY156" fmla="*/ 2781300 h 4483100"/>
              <a:gd name="connsiteX157" fmla="*/ 222250 w 5425435"/>
              <a:gd name="connsiteY157" fmla="*/ 2635252 h 4483100"/>
              <a:gd name="connsiteX158" fmla="*/ 330200 w 5425435"/>
              <a:gd name="connsiteY158" fmla="*/ 2616200 h 4483100"/>
              <a:gd name="connsiteX159" fmla="*/ 349250 w 5425435"/>
              <a:gd name="connsiteY159" fmla="*/ 2540000 h 4483100"/>
              <a:gd name="connsiteX160" fmla="*/ 419100 w 5425435"/>
              <a:gd name="connsiteY160" fmla="*/ 2540000 h 4483100"/>
              <a:gd name="connsiteX161" fmla="*/ 495300 w 5425435"/>
              <a:gd name="connsiteY161" fmla="*/ 2495548 h 4483100"/>
              <a:gd name="connsiteX162" fmla="*/ 806450 w 5425435"/>
              <a:gd name="connsiteY162" fmla="*/ 2336800 h 4483100"/>
              <a:gd name="connsiteX163" fmla="*/ 1104900 w 5425435"/>
              <a:gd name="connsiteY163" fmla="*/ 2152652 h 4483100"/>
              <a:gd name="connsiteX164" fmla="*/ 1301750 w 5425435"/>
              <a:gd name="connsiteY164" fmla="*/ 1885948 h 4483100"/>
              <a:gd name="connsiteX165" fmla="*/ 1644650 w 5425435"/>
              <a:gd name="connsiteY165" fmla="*/ 1739900 h 4483100"/>
              <a:gd name="connsiteX166" fmla="*/ 1847850 w 5425435"/>
              <a:gd name="connsiteY166" fmla="*/ 1606548 h 4483100"/>
              <a:gd name="connsiteX167" fmla="*/ 1924050 w 5425435"/>
              <a:gd name="connsiteY167" fmla="*/ 1447800 h 4483100"/>
              <a:gd name="connsiteX168" fmla="*/ 1968500 w 5425435"/>
              <a:gd name="connsiteY168" fmla="*/ 1377948 h 4483100"/>
              <a:gd name="connsiteX169" fmla="*/ 1930400 w 5425435"/>
              <a:gd name="connsiteY169" fmla="*/ 1168400 h 4483100"/>
              <a:gd name="connsiteX170" fmla="*/ 1974850 w 5425435"/>
              <a:gd name="connsiteY170" fmla="*/ 1054100 h 4483100"/>
              <a:gd name="connsiteX171" fmla="*/ 1955800 w 5425435"/>
              <a:gd name="connsiteY171" fmla="*/ 984252 h 4483100"/>
              <a:gd name="connsiteX172" fmla="*/ 2006600 w 5425435"/>
              <a:gd name="connsiteY172" fmla="*/ 838200 h 4483100"/>
              <a:gd name="connsiteX173" fmla="*/ 2076450 w 5425435"/>
              <a:gd name="connsiteY173" fmla="*/ 850900 h 4483100"/>
              <a:gd name="connsiteX174" fmla="*/ 2127250 w 5425435"/>
              <a:gd name="connsiteY174" fmla="*/ 831852 h 4483100"/>
              <a:gd name="connsiteX175" fmla="*/ 2165350 w 5425435"/>
              <a:gd name="connsiteY175" fmla="*/ 723900 h 4483100"/>
              <a:gd name="connsiteX176" fmla="*/ 2190750 w 5425435"/>
              <a:gd name="connsiteY176" fmla="*/ 488948 h 4483100"/>
              <a:gd name="connsiteX177" fmla="*/ 2336800 w 5425435"/>
              <a:gd name="connsiteY177" fmla="*/ 387348 h 4483100"/>
              <a:gd name="connsiteX178" fmla="*/ 2387600 w 5425435"/>
              <a:gd name="connsiteY178" fmla="*/ 317500 h 4483100"/>
              <a:gd name="connsiteX179" fmla="*/ 2571750 w 5425435"/>
              <a:gd name="connsiteY179" fmla="*/ 273052 h 4483100"/>
              <a:gd name="connsiteX180" fmla="*/ 2609850 w 5425435"/>
              <a:gd name="connsiteY180" fmla="*/ 273052 h 4483100"/>
              <a:gd name="connsiteX181" fmla="*/ 2635250 w 5425435"/>
              <a:gd name="connsiteY181" fmla="*/ 260348 h 4483100"/>
              <a:gd name="connsiteX182" fmla="*/ 2654300 w 5425435"/>
              <a:gd name="connsiteY182" fmla="*/ 139700 h 4483100"/>
              <a:gd name="connsiteX183" fmla="*/ 2641600 w 5425435"/>
              <a:gd name="connsiteY183" fmla="*/ 57148 h 4483100"/>
              <a:gd name="connsiteX184" fmla="*/ 2724150 w 5425435"/>
              <a:gd name="connsiteY184" fmla="*/ 0 h 4483100"/>
              <a:gd name="connsiteX0" fmla="*/ 2724150 w 4997450"/>
              <a:gd name="connsiteY0" fmla="*/ 0 h 4483100"/>
              <a:gd name="connsiteX1" fmla="*/ 2813050 w 4997450"/>
              <a:gd name="connsiteY1" fmla="*/ 69852 h 4483100"/>
              <a:gd name="connsiteX2" fmla="*/ 2901950 w 4997450"/>
              <a:gd name="connsiteY2" fmla="*/ 228600 h 4483100"/>
              <a:gd name="connsiteX3" fmla="*/ 2984500 w 4997450"/>
              <a:gd name="connsiteY3" fmla="*/ 311148 h 4483100"/>
              <a:gd name="connsiteX4" fmla="*/ 3067050 w 4997450"/>
              <a:gd name="connsiteY4" fmla="*/ 539748 h 4483100"/>
              <a:gd name="connsiteX5" fmla="*/ 3067050 w 4997450"/>
              <a:gd name="connsiteY5" fmla="*/ 590548 h 4483100"/>
              <a:gd name="connsiteX6" fmla="*/ 3175000 w 4997450"/>
              <a:gd name="connsiteY6" fmla="*/ 717548 h 4483100"/>
              <a:gd name="connsiteX7" fmla="*/ 3238500 w 4997450"/>
              <a:gd name="connsiteY7" fmla="*/ 717548 h 4483100"/>
              <a:gd name="connsiteX8" fmla="*/ 3270250 w 4997450"/>
              <a:gd name="connsiteY8" fmla="*/ 742948 h 4483100"/>
              <a:gd name="connsiteX9" fmla="*/ 3321050 w 4997450"/>
              <a:gd name="connsiteY9" fmla="*/ 755652 h 4483100"/>
              <a:gd name="connsiteX10" fmla="*/ 3587750 w 4997450"/>
              <a:gd name="connsiteY10" fmla="*/ 673100 h 4483100"/>
              <a:gd name="connsiteX11" fmla="*/ 3708400 w 4997450"/>
              <a:gd name="connsiteY11" fmla="*/ 590548 h 4483100"/>
              <a:gd name="connsiteX12" fmla="*/ 3771900 w 4997450"/>
              <a:gd name="connsiteY12" fmla="*/ 584200 h 4483100"/>
              <a:gd name="connsiteX13" fmla="*/ 3886200 w 4997450"/>
              <a:gd name="connsiteY13" fmla="*/ 571500 h 4483100"/>
              <a:gd name="connsiteX14" fmla="*/ 4191000 w 4997450"/>
              <a:gd name="connsiteY14" fmla="*/ 539748 h 4483100"/>
              <a:gd name="connsiteX15" fmla="*/ 4432300 w 4997450"/>
              <a:gd name="connsiteY15" fmla="*/ 609600 h 4483100"/>
              <a:gd name="connsiteX16" fmla="*/ 4540250 w 4997450"/>
              <a:gd name="connsiteY16" fmla="*/ 508000 h 4483100"/>
              <a:gd name="connsiteX17" fmla="*/ 4616450 w 4997450"/>
              <a:gd name="connsiteY17" fmla="*/ 412748 h 4483100"/>
              <a:gd name="connsiteX18" fmla="*/ 4737100 w 4997450"/>
              <a:gd name="connsiteY18" fmla="*/ 361948 h 4483100"/>
              <a:gd name="connsiteX19" fmla="*/ 4743358 w 4997450"/>
              <a:gd name="connsiteY19" fmla="*/ 360072 h 4483100"/>
              <a:gd name="connsiteX20" fmla="*/ 4781550 w 4997450"/>
              <a:gd name="connsiteY20" fmla="*/ 387348 h 4483100"/>
              <a:gd name="connsiteX21" fmla="*/ 4832350 w 4997450"/>
              <a:gd name="connsiteY21" fmla="*/ 393700 h 4483100"/>
              <a:gd name="connsiteX22" fmla="*/ 4845050 w 4997450"/>
              <a:gd name="connsiteY22" fmla="*/ 419100 h 4483100"/>
              <a:gd name="connsiteX23" fmla="*/ 4921250 w 4997450"/>
              <a:gd name="connsiteY23" fmla="*/ 393700 h 4483100"/>
              <a:gd name="connsiteX24" fmla="*/ 4992086 w 4997450"/>
              <a:gd name="connsiteY24" fmla="*/ 462252 h 4483100"/>
              <a:gd name="connsiteX25" fmla="*/ 4946650 w 4997450"/>
              <a:gd name="connsiteY25" fmla="*/ 558800 h 4483100"/>
              <a:gd name="connsiteX26" fmla="*/ 4972050 w 4997450"/>
              <a:gd name="connsiteY26" fmla="*/ 647700 h 4483100"/>
              <a:gd name="connsiteX27" fmla="*/ 4997450 w 4997450"/>
              <a:gd name="connsiteY27" fmla="*/ 711200 h 4483100"/>
              <a:gd name="connsiteX28" fmla="*/ 4972050 w 4997450"/>
              <a:gd name="connsiteY28" fmla="*/ 793748 h 4483100"/>
              <a:gd name="connsiteX29" fmla="*/ 4997450 w 4997450"/>
              <a:gd name="connsiteY29" fmla="*/ 838200 h 4483100"/>
              <a:gd name="connsiteX30" fmla="*/ 4933950 w 4997450"/>
              <a:gd name="connsiteY30" fmla="*/ 889000 h 4483100"/>
              <a:gd name="connsiteX31" fmla="*/ 4914900 w 4997450"/>
              <a:gd name="connsiteY31" fmla="*/ 933452 h 4483100"/>
              <a:gd name="connsiteX32" fmla="*/ 4914518 w 4997450"/>
              <a:gd name="connsiteY32" fmla="*/ 935628 h 4483100"/>
              <a:gd name="connsiteX33" fmla="*/ 4908550 w 4997450"/>
              <a:gd name="connsiteY33" fmla="*/ 927100 h 4483100"/>
              <a:gd name="connsiteX34" fmla="*/ 4832350 w 4997450"/>
              <a:gd name="connsiteY34" fmla="*/ 958852 h 4483100"/>
              <a:gd name="connsiteX35" fmla="*/ 4743450 w 4997450"/>
              <a:gd name="connsiteY35" fmla="*/ 939800 h 4483100"/>
              <a:gd name="connsiteX36" fmla="*/ 4667250 w 4997450"/>
              <a:gd name="connsiteY36" fmla="*/ 984252 h 4483100"/>
              <a:gd name="connsiteX37" fmla="*/ 4552950 w 4997450"/>
              <a:gd name="connsiteY37" fmla="*/ 933452 h 4483100"/>
              <a:gd name="connsiteX38" fmla="*/ 4419600 w 4997450"/>
              <a:gd name="connsiteY38" fmla="*/ 1117600 h 4483100"/>
              <a:gd name="connsiteX39" fmla="*/ 4222750 w 4997450"/>
              <a:gd name="connsiteY39" fmla="*/ 1104900 h 4483100"/>
              <a:gd name="connsiteX40" fmla="*/ 4133850 w 4997450"/>
              <a:gd name="connsiteY40" fmla="*/ 1073148 h 4483100"/>
              <a:gd name="connsiteX41" fmla="*/ 4095750 w 4997450"/>
              <a:gd name="connsiteY41" fmla="*/ 1117600 h 4483100"/>
              <a:gd name="connsiteX42" fmla="*/ 4000500 w 4997450"/>
              <a:gd name="connsiteY42" fmla="*/ 1092200 h 4483100"/>
              <a:gd name="connsiteX43" fmla="*/ 3898900 w 4997450"/>
              <a:gd name="connsiteY43" fmla="*/ 1168400 h 4483100"/>
              <a:gd name="connsiteX44" fmla="*/ 3752850 w 4997450"/>
              <a:gd name="connsiteY44" fmla="*/ 1130300 h 4483100"/>
              <a:gd name="connsiteX45" fmla="*/ 3663950 w 4997450"/>
              <a:gd name="connsiteY45" fmla="*/ 1263652 h 4483100"/>
              <a:gd name="connsiteX46" fmla="*/ 3568700 w 4997450"/>
              <a:gd name="connsiteY46" fmla="*/ 1301748 h 4483100"/>
              <a:gd name="connsiteX47" fmla="*/ 3492500 w 4997450"/>
              <a:gd name="connsiteY47" fmla="*/ 1263652 h 4483100"/>
              <a:gd name="connsiteX48" fmla="*/ 3390900 w 4997450"/>
              <a:gd name="connsiteY48" fmla="*/ 1416052 h 4483100"/>
              <a:gd name="connsiteX49" fmla="*/ 3378200 w 4997450"/>
              <a:gd name="connsiteY49" fmla="*/ 1466852 h 4483100"/>
              <a:gd name="connsiteX50" fmla="*/ 3333750 w 4997450"/>
              <a:gd name="connsiteY50" fmla="*/ 1524000 h 4483100"/>
              <a:gd name="connsiteX51" fmla="*/ 3333750 w 4997450"/>
              <a:gd name="connsiteY51" fmla="*/ 1593852 h 4483100"/>
              <a:gd name="connsiteX52" fmla="*/ 3270250 w 4997450"/>
              <a:gd name="connsiteY52" fmla="*/ 1619252 h 4483100"/>
              <a:gd name="connsiteX53" fmla="*/ 3263900 w 4997450"/>
              <a:gd name="connsiteY53" fmla="*/ 1701800 h 4483100"/>
              <a:gd name="connsiteX54" fmla="*/ 3219450 w 4997450"/>
              <a:gd name="connsiteY54" fmla="*/ 1765300 h 4483100"/>
              <a:gd name="connsiteX55" fmla="*/ 3187700 w 4997450"/>
              <a:gd name="connsiteY55" fmla="*/ 1765300 h 4483100"/>
              <a:gd name="connsiteX56" fmla="*/ 3086100 w 4997450"/>
              <a:gd name="connsiteY56" fmla="*/ 1873252 h 4483100"/>
              <a:gd name="connsiteX57" fmla="*/ 3117850 w 4997450"/>
              <a:gd name="connsiteY57" fmla="*/ 1930400 h 4483100"/>
              <a:gd name="connsiteX58" fmla="*/ 3073400 w 4997450"/>
              <a:gd name="connsiteY58" fmla="*/ 1993900 h 4483100"/>
              <a:gd name="connsiteX59" fmla="*/ 3048000 w 4997450"/>
              <a:gd name="connsiteY59" fmla="*/ 2063748 h 4483100"/>
              <a:gd name="connsiteX60" fmla="*/ 3079750 w 4997450"/>
              <a:gd name="connsiteY60" fmla="*/ 2120900 h 4483100"/>
              <a:gd name="connsiteX61" fmla="*/ 3079750 w 4997450"/>
              <a:gd name="connsiteY61" fmla="*/ 2178052 h 4483100"/>
              <a:gd name="connsiteX62" fmla="*/ 2876550 w 4997450"/>
              <a:gd name="connsiteY62" fmla="*/ 2419348 h 4483100"/>
              <a:gd name="connsiteX63" fmla="*/ 2736850 w 4997450"/>
              <a:gd name="connsiteY63" fmla="*/ 2470148 h 4483100"/>
              <a:gd name="connsiteX64" fmla="*/ 2597150 w 4997450"/>
              <a:gd name="connsiteY64" fmla="*/ 2438400 h 4483100"/>
              <a:gd name="connsiteX65" fmla="*/ 2508250 w 4997450"/>
              <a:gd name="connsiteY65" fmla="*/ 2432052 h 4483100"/>
              <a:gd name="connsiteX66" fmla="*/ 2432050 w 4997450"/>
              <a:gd name="connsiteY66" fmla="*/ 2413000 h 4483100"/>
              <a:gd name="connsiteX67" fmla="*/ 2305050 w 4997450"/>
              <a:gd name="connsiteY67" fmla="*/ 2482852 h 4483100"/>
              <a:gd name="connsiteX68" fmla="*/ 2349500 w 4997450"/>
              <a:gd name="connsiteY68" fmla="*/ 2546348 h 4483100"/>
              <a:gd name="connsiteX69" fmla="*/ 2387600 w 4997450"/>
              <a:gd name="connsiteY69" fmla="*/ 2717800 h 4483100"/>
              <a:gd name="connsiteX70" fmla="*/ 2432050 w 4997450"/>
              <a:gd name="connsiteY70" fmla="*/ 2736852 h 4483100"/>
              <a:gd name="connsiteX71" fmla="*/ 2444750 w 4997450"/>
              <a:gd name="connsiteY71" fmla="*/ 2832100 h 4483100"/>
              <a:gd name="connsiteX72" fmla="*/ 2527300 w 4997450"/>
              <a:gd name="connsiteY72" fmla="*/ 2857500 h 4483100"/>
              <a:gd name="connsiteX73" fmla="*/ 2590800 w 4997450"/>
              <a:gd name="connsiteY73" fmla="*/ 2921000 h 4483100"/>
              <a:gd name="connsiteX74" fmla="*/ 2584450 w 4997450"/>
              <a:gd name="connsiteY74" fmla="*/ 3003548 h 4483100"/>
              <a:gd name="connsiteX75" fmla="*/ 2400300 w 4997450"/>
              <a:gd name="connsiteY75" fmla="*/ 3111500 h 4483100"/>
              <a:gd name="connsiteX76" fmla="*/ 2286000 w 4997450"/>
              <a:gd name="connsiteY76" fmla="*/ 3143252 h 4483100"/>
              <a:gd name="connsiteX77" fmla="*/ 2222500 w 4997450"/>
              <a:gd name="connsiteY77" fmla="*/ 3200400 h 4483100"/>
              <a:gd name="connsiteX78" fmla="*/ 2209800 w 4997450"/>
              <a:gd name="connsiteY78" fmla="*/ 3289300 h 4483100"/>
              <a:gd name="connsiteX79" fmla="*/ 2190750 w 4997450"/>
              <a:gd name="connsiteY79" fmla="*/ 3435348 h 4483100"/>
              <a:gd name="connsiteX80" fmla="*/ 2076450 w 4997450"/>
              <a:gd name="connsiteY80" fmla="*/ 3422652 h 4483100"/>
              <a:gd name="connsiteX81" fmla="*/ 2076450 w 4997450"/>
              <a:gd name="connsiteY81" fmla="*/ 3479800 h 4483100"/>
              <a:gd name="connsiteX82" fmla="*/ 1930400 w 4997450"/>
              <a:gd name="connsiteY82" fmla="*/ 3644900 h 4483100"/>
              <a:gd name="connsiteX83" fmla="*/ 1784350 w 4997450"/>
              <a:gd name="connsiteY83" fmla="*/ 3517900 h 4483100"/>
              <a:gd name="connsiteX84" fmla="*/ 1752600 w 4997450"/>
              <a:gd name="connsiteY84" fmla="*/ 3498852 h 4483100"/>
              <a:gd name="connsiteX85" fmla="*/ 1695450 w 4997450"/>
              <a:gd name="connsiteY85" fmla="*/ 3530600 h 4483100"/>
              <a:gd name="connsiteX86" fmla="*/ 1746250 w 4997450"/>
              <a:gd name="connsiteY86" fmla="*/ 3632200 h 4483100"/>
              <a:gd name="connsiteX87" fmla="*/ 1739900 w 4997450"/>
              <a:gd name="connsiteY87" fmla="*/ 3651252 h 4483100"/>
              <a:gd name="connsiteX88" fmla="*/ 1835150 w 4997450"/>
              <a:gd name="connsiteY88" fmla="*/ 3778252 h 4483100"/>
              <a:gd name="connsiteX89" fmla="*/ 1879600 w 4997450"/>
              <a:gd name="connsiteY89" fmla="*/ 3841748 h 4483100"/>
              <a:gd name="connsiteX90" fmla="*/ 1854200 w 4997450"/>
              <a:gd name="connsiteY90" fmla="*/ 3956052 h 4483100"/>
              <a:gd name="connsiteX91" fmla="*/ 1885950 w 4997450"/>
              <a:gd name="connsiteY91" fmla="*/ 4019548 h 4483100"/>
              <a:gd name="connsiteX92" fmla="*/ 1917700 w 4997450"/>
              <a:gd name="connsiteY92" fmla="*/ 4362452 h 4483100"/>
              <a:gd name="connsiteX93" fmla="*/ 1841500 w 4997450"/>
              <a:gd name="connsiteY93" fmla="*/ 4375148 h 4483100"/>
              <a:gd name="connsiteX94" fmla="*/ 1847066 w 4997450"/>
              <a:gd name="connsiteY94" fmla="*/ 4430816 h 4483100"/>
              <a:gd name="connsiteX95" fmla="*/ 1841500 w 4997450"/>
              <a:gd name="connsiteY95" fmla="*/ 4432300 h 4483100"/>
              <a:gd name="connsiteX96" fmla="*/ 1644650 w 4997450"/>
              <a:gd name="connsiteY96" fmla="*/ 4483100 h 4483100"/>
              <a:gd name="connsiteX97" fmla="*/ 1600200 w 4997450"/>
              <a:gd name="connsiteY97" fmla="*/ 4394200 h 4483100"/>
              <a:gd name="connsiteX98" fmla="*/ 1562100 w 4997450"/>
              <a:gd name="connsiteY98" fmla="*/ 4394200 h 4483100"/>
              <a:gd name="connsiteX99" fmla="*/ 1492250 w 4997450"/>
              <a:gd name="connsiteY99" fmla="*/ 4375148 h 4483100"/>
              <a:gd name="connsiteX100" fmla="*/ 1473200 w 4997450"/>
              <a:gd name="connsiteY100" fmla="*/ 4318000 h 4483100"/>
              <a:gd name="connsiteX101" fmla="*/ 1377950 w 4997450"/>
              <a:gd name="connsiteY101" fmla="*/ 4292600 h 4483100"/>
              <a:gd name="connsiteX102" fmla="*/ 1377950 w 4997450"/>
              <a:gd name="connsiteY102" fmla="*/ 4184652 h 4483100"/>
              <a:gd name="connsiteX103" fmla="*/ 1333500 w 4997450"/>
              <a:gd name="connsiteY103" fmla="*/ 4146548 h 4483100"/>
              <a:gd name="connsiteX104" fmla="*/ 1295400 w 4997450"/>
              <a:gd name="connsiteY104" fmla="*/ 4089400 h 4483100"/>
              <a:gd name="connsiteX105" fmla="*/ 1282700 w 4997450"/>
              <a:gd name="connsiteY105" fmla="*/ 3886200 h 4483100"/>
              <a:gd name="connsiteX106" fmla="*/ 1244600 w 4997450"/>
              <a:gd name="connsiteY106" fmla="*/ 3841748 h 4483100"/>
              <a:gd name="connsiteX107" fmla="*/ 1257300 w 4997450"/>
              <a:gd name="connsiteY107" fmla="*/ 3822700 h 4483100"/>
              <a:gd name="connsiteX108" fmla="*/ 1257300 w 4997450"/>
              <a:gd name="connsiteY108" fmla="*/ 3740148 h 4483100"/>
              <a:gd name="connsiteX109" fmla="*/ 1327150 w 4997450"/>
              <a:gd name="connsiteY109" fmla="*/ 3714748 h 4483100"/>
              <a:gd name="connsiteX110" fmla="*/ 1289050 w 4997450"/>
              <a:gd name="connsiteY110" fmla="*/ 3657600 h 4483100"/>
              <a:gd name="connsiteX111" fmla="*/ 1225550 w 4997450"/>
              <a:gd name="connsiteY111" fmla="*/ 3638548 h 4483100"/>
              <a:gd name="connsiteX112" fmla="*/ 1181100 w 4997450"/>
              <a:gd name="connsiteY112" fmla="*/ 3625852 h 4483100"/>
              <a:gd name="connsiteX113" fmla="*/ 1181100 w 4997450"/>
              <a:gd name="connsiteY113" fmla="*/ 3575052 h 4483100"/>
              <a:gd name="connsiteX114" fmla="*/ 1219200 w 4997450"/>
              <a:gd name="connsiteY114" fmla="*/ 3530600 h 4483100"/>
              <a:gd name="connsiteX115" fmla="*/ 1282700 w 4997450"/>
              <a:gd name="connsiteY115" fmla="*/ 3536948 h 4483100"/>
              <a:gd name="connsiteX116" fmla="*/ 1333500 w 4997450"/>
              <a:gd name="connsiteY116" fmla="*/ 3524252 h 4483100"/>
              <a:gd name="connsiteX117" fmla="*/ 1352550 w 4997450"/>
              <a:gd name="connsiteY117" fmla="*/ 3473452 h 4483100"/>
              <a:gd name="connsiteX118" fmla="*/ 1390650 w 4997450"/>
              <a:gd name="connsiteY118" fmla="*/ 3378200 h 4483100"/>
              <a:gd name="connsiteX119" fmla="*/ 1479550 w 4997450"/>
              <a:gd name="connsiteY119" fmla="*/ 3359148 h 4483100"/>
              <a:gd name="connsiteX120" fmla="*/ 1473200 w 4997450"/>
              <a:gd name="connsiteY120" fmla="*/ 3321052 h 4483100"/>
              <a:gd name="connsiteX121" fmla="*/ 1428750 w 4997450"/>
              <a:gd name="connsiteY121" fmla="*/ 3289300 h 4483100"/>
              <a:gd name="connsiteX122" fmla="*/ 1454150 w 4997450"/>
              <a:gd name="connsiteY122" fmla="*/ 3238500 h 4483100"/>
              <a:gd name="connsiteX123" fmla="*/ 1371600 w 4997450"/>
              <a:gd name="connsiteY123" fmla="*/ 3200400 h 4483100"/>
              <a:gd name="connsiteX124" fmla="*/ 1289050 w 4997450"/>
              <a:gd name="connsiteY124" fmla="*/ 3175000 h 4483100"/>
              <a:gd name="connsiteX125" fmla="*/ 1314450 w 4997450"/>
              <a:gd name="connsiteY125" fmla="*/ 3105148 h 4483100"/>
              <a:gd name="connsiteX126" fmla="*/ 1377950 w 4997450"/>
              <a:gd name="connsiteY126" fmla="*/ 3086100 h 4483100"/>
              <a:gd name="connsiteX127" fmla="*/ 1409700 w 4997450"/>
              <a:gd name="connsiteY127" fmla="*/ 3035300 h 4483100"/>
              <a:gd name="connsiteX128" fmla="*/ 1320800 w 4997450"/>
              <a:gd name="connsiteY128" fmla="*/ 2990852 h 4483100"/>
              <a:gd name="connsiteX129" fmla="*/ 1276350 w 4997450"/>
              <a:gd name="connsiteY129" fmla="*/ 2997200 h 4483100"/>
              <a:gd name="connsiteX130" fmla="*/ 1130300 w 4997450"/>
              <a:gd name="connsiteY130" fmla="*/ 2997200 h 4483100"/>
              <a:gd name="connsiteX131" fmla="*/ 1104900 w 4997450"/>
              <a:gd name="connsiteY131" fmla="*/ 3035300 h 4483100"/>
              <a:gd name="connsiteX132" fmla="*/ 1054100 w 4997450"/>
              <a:gd name="connsiteY132" fmla="*/ 3028948 h 4483100"/>
              <a:gd name="connsiteX133" fmla="*/ 996950 w 4997450"/>
              <a:gd name="connsiteY133" fmla="*/ 2978148 h 4483100"/>
              <a:gd name="connsiteX134" fmla="*/ 996950 w 4997450"/>
              <a:gd name="connsiteY134" fmla="*/ 2927348 h 4483100"/>
              <a:gd name="connsiteX135" fmla="*/ 1098550 w 4997450"/>
              <a:gd name="connsiteY135" fmla="*/ 2901948 h 4483100"/>
              <a:gd name="connsiteX136" fmla="*/ 1098550 w 4997450"/>
              <a:gd name="connsiteY136" fmla="*/ 2819400 h 4483100"/>
              <a:gd name="connsiteX137" fmla="*/ 1041400 w 4997450"/>
              <a:gd name="connsiteY137" fmla="*/ 2806700 h 4483100"/>
              <a:gd name="connsiteX138" fmla="*/ 1009650 w 4997450"/>
              <a:gd name="connsiteY138" fmla="*/ 2794000 h 4483100"/>
              <a:gd name="connsiteX139" fmla="*/ 1028700 w 4997450"/>
              <a:gd name="connsiteY139" fmla="*/ 2743200 h 4483100"/>
              <a:gd name="connsiteX140" fmla="*/ 1028700 w 4997450"/>
              <a:gd name="connsiteY140" fmla="*/ 2635252 h 4483100"/>
              <a:gd name="connsiteX141" fmla="*/ 1047750 w 4997450"/>
              <a:gd name="connsiteY141" fmla="*/ 2603500 h 4483100"/>
              <a:gd name="connsiteX142" fmla="*/ 1073150 w 4997450"/>
              <a:gd name="connsiteY142" fmla="*/ 2501900 h 4483100"/>
              <a:gd name="connsiteX143" fmla="*/ 1003300 w 4997450"/>
              <a:gd name="connsiteY143" fmla="*/ 2489200 h 4483100"/>
              <a:gd name="connsiteX144" fmla="*/ 895350 w 4997450"/>
              <a:gd name="connsiteY144" fmla="*/ 2425700 h 4483100"/>
              <a:gd name="connsiteX145" fmla="*/ 755650 w 4997450"/>
              <a:gd name="connsiteY145" fmla="*/ 2457452 h 4483100"/>
              <a:gd name="connsiteX146" fmla="*/ 609600 w 4997450"/>
              <a:gd name="connsiteY146" fmla="*/ 2495548 h 4483100"/>
              <a:gd name="connsiteX147" fmla="*/ 508000 w 4997450"/>
              <a:gd name="connsiteY147" fmla="*/ 2597148 h 4483100"/>
              <a:gd name="connsiteX148" fmla="*/ 412750 w 4997450"/>
              <a:gd name="connsiteY148" fmla="*/ 2660652 h 4483100"/>
              <a:gd name="connsiteX149" fmla="*/ 311150 w 4997450"/>
              <a:gd name="connsiteY149" fmla="*/ 2724148 h 4483100"/>
              <a:gd name="connsiteX150" fmla="*/ 273050 w 4997450"/>
              <a:gd name="connsiteY150" fmla="*/ 2806700 h 4483100"/>
              <a:gd name="connsiteX151" fmla="*/ 152400 w 4997450"/>
              <a:gd name="connsiteY151" fmla="*/ 2800348 h 4483100"/>
              <a:gd name="connsiteX152" fmla="*/ 133350 w 4997450"/>
              <a:gd name="connsiteY152" fmla="*/ 2755900 h 4483100"/>
              <a:gd name="connsiteX153" fmla="*/ 0 w 4997450"/>
              <a:gd name="connsiteY153" fmla="*/ 2781300 h 4483100"/>
              <a:gd name="connsiteX154" fmla="*/ 222250 w 4997450"/>
              <a:gd name="connsiteY154" fmla="*/ 2635252 h 4483100"/>
              <a:gd name="connsiteX155" fmla="*/ 330200 w 4997450"/>
              <a:gd name="connsiteY155" fmla="*/ 2616200 h 4483100"/>
              <a:gd name="connsiteX156" fmla="*/ 349250 w 4997450"/>
              <a:gd name="connsiteY156" fmla="*/ 2540000 h 4483100"/>
              <a:gd name="connsiteX157" fmla="*/ 419100 w 4997450"/>
              <a:gd name="connsiteY157" fmla="*/ 2540000 h 4483100"/>
              <a:gd name="connsiteX158" fmla="*/ 495300 w 4997450"/>
              <a:gd name="connsiteY158" fmla="*/ 2495548 h 4483100"/>
              <a:gd name="connsiteX159" fmla="*/ 806450 w 4997450"/>
              <a:gd name="connsiteY159" fmla="*/ 2336800 h 4483100"/>
              <a:gd name="connsiteX160" fmla="*/ 1104900 w 4997450"/>
              <a:gd name="connsiteY160" fmla="*/ 2152652 h 4483100"/>
              <a:gd name="connsiteX161" fmla="*/ 1301750 w 4997450"/>
              <a:gd name="connsiteY161" fmla="*/ 1885948 h 4483100"/>
              <a:gd name="connsiteX162" fmla="*/ 1644650 w 4997450"/>
              <a:gd name="connsiteY162" fmla="*/ 1739900 h 4483100"/>
              <a:gd name="connsiteX163" fmla="*/ 1847850 w 4997450"/>
              <a:gd name="connsiteY163" fmla="*/ 1606548 h 4483100"/>
              <a:gd name="connsiteX164" fmla="*/ 1924050 w 4997450"/>
              <a:gd name="connsiteY164" fmla="*/ 1447800 h 4483100"/>
              <a:gd name="connsiteX165" fmla="*/ 1968500 w 4997450"/>
              <a:gd name="connsiteY165" fmla="*/ 1377948 h 4483100"/>
              <a:gd name="connsiteX166" fmla="*/ 1930400 w 4997450"/>
              <a:gd name="connsiteY166" fmla="*/ 1168400 h 4483100"/>
              <a:gd name="connsiteX167" fmla="*/ 1974850 w 4997450"/>
              <a:gd name="connsiteY167" fmla="*/ 1054100 h 4483100"/>
              <a:gd name="connsiteX168" fmla="*/ 1955800 w 4997450"/>
              <a:gd name="connsiteY168" fmla="*/ 984252 h 4483100"/>
              <a:gd name="connsiteX169" fmla="*/ 2006600 w 4997450"/>
              <a:gd name="connsiteY169" fmla="*/ 838200 h 4483100"/>
              <a:gd name="connsiteX170" fmla="*/ 2076450 w 4997450"/>
              <a:gd name="connsiteY170" fmla="*/ 850900 h 4483100"/>
              <a:gd name="connsiteX171" fmla="*/ 2127250 w 4997450"/>
              <a:gd name="connsiteY171" fmla="*/ 831852 h 4483100"/>
              <a:gd name="connsiteX172" fmla="*/ 2165350 w 4997450"/>
              <a:gd name="connsiteY172" fmla="*/ 723900 h 4483100"/>
              <a:gd name="connsiteX173" fmla="*/ 2190750 w 4997450"/>
              <a:gd name="connsiteY173" fmla="*/ 488948 h 4483100"/>
              <a:gd name="connsiteX174" fmla="*/ 2336800 w 4997450"/>
              <a:gd name="connsiteY174" fmla="*/ 387348 h 4483100"/>
              <a:gd name="connsiteX175" fmla="*/ 2387600 w 4997450"/>
              <a:gd name="connsiteY175" fmla="*/ 317500 h 4483100"/>
              <a:gd name="connsiteX176" fmla="*/ 2571750 w 4997450"/>
              <a:gd name="connsiteY176" fmla="*/ 273052 h 4483100"/>
              <a:gd name="connsiteX177" fmla="*/ 2609850 w 4997450"/>
              <a:gd name="connsiteY177" fmla="*/ 273052 h 4483100"/>
              <a:gd name="connsiteX178" fmla="*/ 2635250 w 4997450"/>
              <a:gd name="connsiteY178" fmla="*/ 260348 h 4483100"/>
              <a:gd name="connsiteX179" fmla="*/ 2654300 w 4997450"/>
              <a:gd name="connsiteY179" fmla="*/ 139700 h 4483100"/>
              <a:gd name="connsiteX180" fmla="*/ 2641600 w 4997450"/>
              <a:gd name="connsiteY180" fmla="*/ 57148 h 4483100"/>
              <a:gd name="connsiteX181" fmla="*/ 2724150 w 4997450"/>
              <a:gd name="connsiteY181" fmla="*/ 0 h 4483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</a:cxnLst>
            <a:rect l="l" t="t" r="r" b="b"/>
            <a:pathLst>
              <a:path w="4997450" h="4483100">
                <a:moveTo>
                  <a:pt x="2724150" y="0"/>
                </a:moveTo>
                <a:lnTo>
                  <a:pt x="2813050" y="69852"/>
                </a:lnTo>
                <a:lnTo>
                  <a:pt x="2901950" y="228600"/>
                </a:lnTo>
                <a:lnTo>
                  <a:pt x="2984500" y="311148"/>
                </a:lnTo>
                <a:lnTo>
                  <a:pt x="3067050" y="539748"/>
                </a:lnTo>
                <a:lnTo>
                  <a:pt x="3067050" y="590548"/>
                </a:lnTo>
                <a:lnTo>
                  <a:pt x="3175000" y="717548"/>
                </a:lnTo>
                <a:lnTo>
                  <a:pt x="3238500" y="717548"/>
                </a:lnTo>
                <a:lnTo>
                  <a:pt x="3270250" y="742948"/>
                </a:lnTo>
                <a:lnTo>
                  <a:pt x="3321050" y="755652"/>
                </a:lnTo>
                <a:lnTo>
                  <a:pt x="3587750" y="673100"/>
                </a:lnTo>
                <a:lnTo>
                  <a:pt x="3708400" y="590548"/>
                </a:lnTo>
                <a:lnTo>
                  <a:pt x="3771900" y="584200"/>
                </a:lnTo>
                <a:lnTo>
                  <a:pt x="3886200" y="571500"/>
                </a:lnTo>
                <a:lnTo>
                  <a:pt x="4191000" y="539748"/>
                </a:lnTo>
                <a:lnTo>
                  <a:pt x="4432300" y="609600"/>
                </a:lnTo>
                <a:lnTo>
                  <a:pt x="4540250" y="508000"/>
                </a:lnTo>
                <a:lnTo>
                  <a:pt x="4616450" y="412748"/>
                </a:lnTo>
                <a:lnTo>
                  <a:pt x="4737100" y="361948"/>
                </a:lnTo>
                <a:lnTo>
                  <a:pt x="4743358" y="360072"/>
                </a:lnTo>
                <a:lnTo>
                  <a:pt x="4781550" y="387348"/>
                </a:lnTo>
                <a:lnTo>
                  <a:pt x="4832350" y="393700"/>
                </a:lnTo>
                <a:lnTo>
                  <a:pt x="4845050" y="419100"/>
                </a:lnTo>
                <a:lnTo>
                  <a:pt x="4921250" y="393700"/>
                </a:lnTo>
                <a:lnTo>
                  <a:pt x="4992086" y="462252"/>
                </a:lnTo>
                <a:lnTo>
                  <a:pt x="4946650" y="558800"/>
                </a:lnTo>
                <a:lnTo>
                  <a:pt x="4972050" y="647700"/>
                </a:lnTo>
                <a:lnTo>
                  <a:pt x="4997450" y="711200"/>
                </a:lnTo>
                <a:lnTo>
                  <a:pt x="4972050" y="793748"/>
                </a:lnTo>
                <a:lnTo>
                  <a:pt x="4997450" y="838200"/>
                </a:lnTo>
                <a:lnTo>
                  <a:pt x="4933950" y="889000"/>
                </a:lnTo>
                <a:lnTo>
                  <a:pt x="4914900" y="933452"/>
                </a:lnTo>
                <a:cubicBezTo>
                  <a:pt x="4914773" y="934177"/>
                  <a:pt x="4914645" y="934903"/>
                  <a:pt x="4914518" y="935628"/>
                </a:cubicBezTo>
                <a:lnTo>
                  <a:pt x="4908550" y="927100"/>
                </a:lnTo>
                <a:lnTo>
                  <a:pt x="4832350" y="958852"/>
                </a:lnTo>
                <a:lnTo>
                  <a:pt x="4743450" y="939800"/>
                </a:lnTo>
                <a:lnTo>
                  <a:pt x="4667250" y="984252"/>
                </a:lnTo>
                <a:lnTo>
                  <a:pt x="4552950" y="933452"/>
                </a:lnTo>
                <a:lnTo>
                  <a:pt x="4419600" y="1117600"/>
                </a:lnTo>
                <a:lnTo>
                  <a:pt x="4222750" y="1104900"/>
                </a:lnTo>
                <a:lnTo>
                  <a:pt x="4133850" y="1073148"/>
                </a:lnTo>
                <a:lnTo>
                  <a:pt x="4095750" y="1117600"/>
                </a:lnTo>
                <a:lnTo>
                  <a:pt x="4000500" y="1092200"/>
                </a:lnTo>
                <a:lnTo>
                  <a:pt x="3898900" y="1168400"/>
                </a:lnTo>
                <a:lnTo>
                  <a:pt x="3752850" y="1130300"/>
                </a:lnTo>
                <a:lnTo>
                  <a:pt x="3663950" y="1263652"/>
                </a:lnTo>
                <a:lnTo>
                  <a:pt x="3568700" y="1301748"/>
                </a:lnTo>
                <a:lnTo>
                  <a:pt x="3492500" y="1263652"/>
                </a:lnTo>
                <a:lnTo>
                  <a:pt x="3390900" y="1416052"/>
                </a:lnTo>
                <a:lnTo>
                  <a:pt x="3378200" y="1466852"/>
                </a:lnTo>
                <a:lnTo>
                  <a:pt x="3333750" y="1524000"/>
                </a:lnTo>
                <a:lnTo>
                  <a:pt x="3333750" y="1593852"/>
                </a:lnTo>
                <a:lnTo>
                  <a:pt x="3270250" y="1619252"/>
                </a:lnTo>
                <a:lnTo>
                  <a:pt x="3263900" y="1701800"/>
                </a:lnTo>
                <a:lnTo>
                  <a:pt x="3219450" y="1765300"/>
                </a:lnTo>
                <a:lnTo>
                  <a:pt x="3187700" y="1765300"/>
                </a:lnTo>
                <a:lnTo>
                  <a:pt x="3086100" y="1873252"/>
                </a:lnTo>
                <a:lnTo>
                  <a:pt x="3117850" y="1930400"/>
                </a:lnTo>
                <a:lnTo>
                  <a:pt x="3073400" y="1993900"/>
                </a:lnTo>
                <a:lnTo>
                  <a:pt x="3048000" y="2063748"/>
                </a:lnTo>
                <a:lnTo>
                  <a:pt x="3079750" y="2120900"/>
                </a:lnTo>
                <a:lnTo>
                  <a:pt x="3079750" y="2178052"/>
                </a:lnTo>
                <a:lnTo>
                  <a:pt x="2876550" y="2419348"/>
                </a:lnTo>
                <a:lnTo>
                  <a:pt x="2736850" y="2470148"/>
                </a:lnTo>
                <a:lnTo>
                  <a:pt x="2597150" y="2438400"/>
                </a:lnTo>
                <a:lnTo>
                  <a:pt x="2508250" y="2432052"/>
                </a:lnTo>
                <a:lnTo>
                  <a:pt x="2432050" y="2413000"/>
                </a:lnTo>
                <a:lnTo>
                  <a:pt x="2305050" y="2482852"/>
                </a:lnTo>
                <a:lnTo>
                  <a:pt x="2349500" y="2546348"/>
                </a:lnTo>
                <a:lnTo>
                  <a:pt x="2387600" y="2717800"/>
                </a:lnTo>
                <a:lnTo>
                  <a:pt x="2432050" y="2736852"/>
                </a:lnTo>
                <a:lnTo>
                  <a:pt x="2444750" y="2832100"/>
                </a:lnTo>
                <a:lnTo>
                  <a:pt x="2527300" y="2857500"/>
                </a:lnTo>
                <a:lnTo>
                  <a:pt x="2590800" y="2921000"/>
                </a:lnTo>
                <a:lnTo>
                  <a:pt x="2584450" y="3003548"/>
                </a:lnTo>
                <a:lnTo>
                  <a:pt x="2400300" y="3111500"/>
                </a:lnTo>
                <a:lnTo>
                  <a:pt x="2286000" y="3143252"/>
                </a:lnTo>
                <a:lnTo>
                  <a:pt x="2222500" y="3200400"/>
                </a:lnTo>
                <a:lnTo>
                  <a:pt x="2209800" y="3289300"/>
                </a:lnTo>
                <a:lnTo>
                  <a:pt x="2190750" y="3435348"/>
                </a:lnTo>
                <a:lnTo>
                  <a:pt x="2076450" y="3422652"/>
                </a:lnTo>
                <a:lnTo>
                  <a:pt x="2076450" y="3479800"/>
                </a:lnTo>
                <a:lnTo>
                  <a:pt x="1930400" y="3644900"/>
                </a:lnTo>
                <a:lnTo>
                  <a:pt x="1784350" y="3517900"/>
                </a:lnTo>
                <a:lnTo>
                  <a:pt x="1752600" y="3498852"/>
                </a:lnTo>
                <a:lnTo>
                  <a:pt x="1695450" y="3530600"/>
                </a:lnTo>
                <a:lnTo>
                  <a:pt x="1746250" y="3632200"/>
                </a:lnTo>
                <a:lnTo>
                  <a:pt x="1739900" y="3651252"/>
                </a:lnTo>
                <a:lnTo>
                  <a:pt x="1835150" y="3778252"/>
                </a:lnTo>
                <a:lnTo>
                  <a:pt x="1879600" y="3841748"/>
                </a:lnTo>
                <a:lnTo>
                  <a:pt x="1854200" y="3956052"/>
                </a:lnTo>
                <a:lnTo>
                  <a:pt x="1885950" y="4019548"/>
                </a:lnTo>
                <a:lnTo>
                  <a:pt x="1917700" y="4362452"/>
                </a:lnTo>
                <a:lnTo>
                  <a:pt x="1841500" y="4375148"/>
                </a:lnTo>
                <a:lnTo>
                  <a:pt x="1847066" y="4430816"/>
                </a:lnTo>
                <a:lnTo>
                  <a:pt x="1841500" y="4432300"/>
                </a:lnTo>
                <a:lnTo>
                  <a:pt x="1644650" y="4483100"/>
                </a:lnTo>
                <a:lnTo>
                  <a:pt x="1600200" y="4394200"/>
                </a:lnTo>
                <a:lnTo>
                  <a:pt x="1562100" y="4394200"/>
                </a:lnTo>
                <a:lnTo>
                  <a:pt x="1492250" y="4375148"/>
                </a:lnTo>
                <a:lnTo>
                  <a:pt x="1473200" y="4318000"/>
                </a:lnTo>
                <a:lnTo>
                  <a:pt x="1377950" y="4292600"/>
                </a:lnTo>
                <a:lnTo>
                  <a:pt x="1377950" y="4184652"/>
                </a:lnTo>
                <a:lnTo>
                  <a:pt x="1333500" y="4146548"/>
                </a:lnTo>
                <a:lnTo>
                  <a:pt x="1295400" y="4089400"/>
                </a:lnTo>
                <a:lnTo>
                  <a:pt x="1282700" y="3886200"/>
                </a:lnTo>
                <a:lnTo>
                  <a:pt x="1244600" y="3841748"/>
                </a:lnTo>
                <a:lnTo>
                  <a:pt x="1257300" y="3822700"/>
                </a:lnTo>
                <a:lnTo>
                  <a:pt x="1257300" y="3740148"/>
                </a:lnTo>
                <a:lnTo>
                  <a:pt x="1327150" y="3714748"/>
                </a:lnTo>
                <a:lnTo>
                  <a:pt x="1289050" y="3657600"/>
                </a:lnTo>
                <a:lnTo>
                  <a:pt x="1225550" y="3638548"/>
                </a:lnTo>
                <a:lnTo>
                  <a:pt x="1181100" y="3625852"/>
                </a:lnTo>
                <a:lnTo>
                  <a:pt x="1181100" y="3575052"/>
                </a:lnTo>
                <a:lnTo>
                  <a:pt x="1219200" y="3530600"/>
                </a:lnTo>
                <a:lnTo>
                  <a:pt x="1282700" y="3536948"/>
                </a:lnTo>
                <a:lnTo>
                  <a:pt x="1333500" y="3524252"/>
                </a:lnTo>
                <a:lnTo>
                  <a:pt x="1352550" y="3473452"/>
                </a:lnTo>
                <a:lnTo>
                  <a:pt x="1390650" y="3378200"/>
                </a:lnTo>
                <a:lnTo>
                  <a:pt x="1479550" y="3359148"/>
                </a:lnTo>
                <a:lnTo>
                  <a:pt x="1473200" y="3321052"/>
                </a:lnTo>
                <a:lnTo>
                  <a:pt x="1428750" y="3289300"/>
                </a:lnTo>
                <a:lnTo>
                  <a:pt x="1454150" y="3238500"/>
                </a:lnTo>
                <a:lnTo>
                  <a:pt x="1371600" y="3200400"/>
                </a:lnTo>
                <a:lnTo>
                  <a:pt x="1289050" y="3175000"/>
                </a:lnTo>
                <a:lnTo>
                  <a:pt x="1314450" y="3105148"/>
                </a:lnTo>
                <a:lnTo>
                  <a:pt x="1377950" y="3086100"/>
                </a:lnTo>
                <a:lnTo>
                  <a:pt x="1409700" y="3035300"/>
                </a:lnTo>
                <a:lnTo>
                  <a:pt x="1320800" y="2990852"/>
                </a:lnTo>
                <a:lnTo>
                  <a:pt x="1276350" y="2997200"/>
                </a:lnTo>
                <a:lnTo>
                  <a:pt x="1130300" y="2997200"/>
                </a:lnTo>
                <a:lnTo>
                  <a:pt x="1104900" y="3035300"/>
                </a:lnTo>
                <a:lnTo>
                  <a:pt x="1054100" y="3028948"/>
                </a:lnTo>
                <a:lnTo>
                  <a:pt x="996950" y="2978148"/>
                </a:lnTo>
                <a:lnTo>
                  <a:pt x="996950" y="2927348"/>
                </a:lnTo>
                <a:lnTo>
                  <a:pt x="1098550" y="2901948"/>
                </a:lnTo>
                <a:lnTo>
                  <a:pt x="1098550" y="2819400"/>
                </a:lnTo>
                <a:lnTo>
                  <a:pt x="1041400" y="2806700"/>
                </a:lnTo>
                <a:lnTo>
                  <a:pt x="1009650" y="2794000"/>
                </a:lnTo>
                <a:lnTo>
                  <a:pt x="1028700" y="2743200"/>
                </a:lnTo>
                <a:lnTo>
                  <a:pt x="1028700" y="2635252"/>
                </a:lnTo>
                <a:lnTo>
                  <a:pt x="1047750" y="2603500"/>
                </a:lnTo>
                <a:lnTo>
                  <a:pt x="1073150" y="2501900"/>
                </a:lnTo>
                <a:lnTo>
                  <a:pt x="1003300" y="2489200"/>
                </a:lnTo>
                <a:lnTo>
                  <a:pt x="895350" y="2425700"/>
                </a:lnTo>
                <a:lnTo>
                  <a:pt x="755650" y="2457452"/>
                </a:lnTo>
                <a:lnTo>
                  <a:pt x="609600" y="2495548"/>
                </a:lnTo>
                <a:lnTo>
                  <a:pt x="508000" y="2597148"/>
                </a:lnTo>
                <a:lnTo>
                  <a:pt x="412750" y="2660652"/>
                </a:lnTo>
                <a:lnTo>
                  <a:pt x="311150" y="2724148"/>
                </a:lnTo>
                <a:lnTo>
                  <a:pt x="273050" y="2806700"/>
                </a:lnTo>
                <a:lnTo>
                  <a:pt x="152400" y="2800348"/>
                </a:lnTo>
                <a:lnTo>
                  <a:pt x="133350" y="2755900"/>
                </a:lnTo>
                <a:lnTo>
                  <a:pt x="0" y="2781300"/>
                </a:lnTo>
                <a:lnTo>
                  <a:pt x="222250" y="2635252"/>
                </a:lnTo>
                <a:lnTo>
                  <a:pt x="330200" y="2616200"/>
                </a:lnTo>
                <a:lnTo>
                  <a:pt x="349250" y="2540000"/>
                </a:lnTo>
                <a:lnTo>
                  <a:pt x="419100" y="2540000"/>
                </a:lnTo>
                <a:lnTo>
                  <a:pt x="495300" y="2495548"/>
                </a:lnTo>
                <a:lnTo>
                  <a:pt x="806450" y="2336800"/>
                </a:lnTo>
                <a:lnTo>
                  <a:pt x="1104900" y="2152652"/>
                </a:lnTo>
                <a:lnTo>
                  <a:pt x="1301750" y="1885948"/>
                </a:lnTo>
                <a:lnTo>
                  <a:pt x="1644650" y="1739900"/>
                </a:lnTo>
                <a:lnTo>
                  <a:pt x="1847850" y="1606548"/>
                </a:lnTo>
                <a:lnTo>
                  <a:pt x="1924050" y="1447800"/>
                </a:lnTo>
                <a:lnTo>
                  <a:pt x="1968500" y="1377948"/>
                </a:lnTo>
                <a:lnTo>
                  <a:pt x="1930400" y="1168400"/>
                </a:lnTo>
                <a:lnTo>
                  <a:pt x="1974850" y="1054100"/>
                </a:lnTo>
                <a:lnTo>
                  <a:pt x="1955800" y="984252"/>
                </a:lnTo>
                <a:lnTo>
                  <a:pt x="2006600" y="838200"/>
                </a:lnTo>
                <a:lnTo>
                  <a:pt x="2076450" y="850900"/>
                </a:lnTo>
                <a:lnTo>
                  <a:pt x="2127250" y="831852"/>
                </a:lnTo>
                <a:lnTo>
                  <a:pt x="2165350" y="723900"/>
                </a:lnTo>
                <a:lnTo>
                  <a:pt x="2190750" y="488948"/>
                </a:lnTo>
                <a:lnTo>
                  <a:pt x="2336800" y="387348"/>
                </a:lnTo>
                <a:lnTo>
                  <a:pt x="2387600" y="317500"/>
                </a:lnTo>
                <a:lnTo>
                  <a:pt x="2571750" y="273052"/>
                </a:lnTo>
                <a:lnTo>
                  <a:pt x="2609850" y="273052"/>
                </a:lnTo>
                <a:lnTo>
                  <a:pt x="2635250" y="260348"/>
                </a:lnTo>
                <a:lnTo>
                  <a:pt x="2654300" y="139700"/>
                </a:lnTo>
                <a:lnTo>
                  <a:pt x="2641600" y="57148"/>
                </a:lnTo>
                <a:lnTo>
                  <a:pt x="2724150" y="0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63940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FB49783-F380-81E4-FA18-F7AC84AF4101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06/10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8CDB6F9-EBD2-0AC7-C369-8D0C3A7829B9}"/>
              </a:ext>
            </a:extLst>
          </p:cNvPr>
          <p:cNvSpPr txBox="1"/>
          <p:nvPr/>
        </p:nvSpPr>
        <p:spPr>
          <a:xfrm>
            <a:off x="2765630" y="1539080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①三重県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0A745BF7-BB9C-769D-CFD0-44A8DF218A31}"/>
              </a:ext>
            </a:extLst>
          </p:cNvPr>
          <p:cNvSpPr txBox="1"/>
          <p:nvPr/>
        </p:nvSpPr>
        <p:spPr>
          <a:xfrm>
            <a:off x="7490032" y="1539080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②愛知県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B554DD32-FE2C-0BE7-DA92-0CD5E8DF58DF}"/>
              </a:ext>
            </a:extLst>
          </p:cNvPr>
          <p:cNvSpPr/>
          <p:nvPr/>
        </p:nvSpPr>
        <p:spPr>
          <a:xfrm>
            <a:off x="7671699" y="2806701"/>
            <a:ext cx="1920852" cy="1691260"/>
          </a:xfrm>
          <a:custGeom>
            <a:avLst/>
            <a:gdLst>
              <a:gd name="connsiteX0" fmla="*/ 945962 w 3569946"/>
              <a:gd name="connsiteY0" fmla="*/ 0 h 3143250"/>
              <a:gd name="connsiteX1" fmla="*/ 955490 w 3569946"/>
              <a:gd name="connsiteY1" fmla="*/ 66674 h 3143250"/>
              <a:gd name="connsiteX2" fmla="*/ 1145990 w 3569946"/>
              <a:gd name="connsiteY2" fmla="*/ 209550 h 3143250"/>
              <a:gd name="connsiteX3" fmla="*/ 1126938 w 3569946"/>
              <a:gd name="connsiteY3" fmla="*/ 304800 h 3143250"/>
              <a:gd name="connsiteX4" fmla="*/ 1222190 w 3569946"/>
              <a:gd name="connsiteY4" fmla="*/ 323850 h 3143250"/>
              <a:gd name="connsiteX5" fmla="*/ 1203138 w 3569946"/>
              <a:gd name="connsiteY5" fmla="*/ 438150 h 3143250"/>
              <a:gd name="connsiteX6" fmla="*/ 1241238 w 3569946"/>
              <a:gd name="connsiteY6" fmla="*/ 447674 h 3143250"/>
              <a:gd name="connsiteX7" fmla="*/ 1288862 w 3569946"/>
              <a:gd name="connsiteY7" fmla="*/ 476250 h 3143250"/>
              <a:gd name="connsiteX8" fmla="*/ 1355538 w 3569946"/>
              <a:gd name="connsiteY8" fmla="*/ 438150 h 3143250"/>
              <a:gd name="connsiteX9" fmla="*/ 1536514 w 3569946"/>
              <a:gd name="connsiteY9" fmla="*/ 523874 h 3143250"/>
              <a:gd name="connsiteX10" fmla="*/ 1555562 w 3569946"/>
              <a:gd name="connsiteY10" fmla="*/ 619126 h 3143250"/>
              <a:gd name="connsiteX11" fmla="*/ 1641290 w 3569946"/>
              <a:gd name="connsiteY11" fmla="*/ 657226 h 3143250"/>
              <a:gd name="connsiteX12" fmla="*/ 1755586 w 3569946"/>
              <a:gd name="connsiteY12" fmla="*/ 561974 h 3143250"/>
              <a:gd name="connsiteX13" fmla="*/ 1946090 w 3569946"/>
              <a:gd name="connsiteY13" fmla="*/ 495300 h 3143250"/>
              <a:gd name="connsiteX14" fmla="*/ 2088962 w 3569946"/>
              <a:gd name="connsiteY14" fmla="*/ 619126 h 3143250"/>
              <a:gd name="connsiteX15" fmla="*/ 2146114 w 3569946"/>
              <a:gd name="connsiteY15" fmla="*/ 609600 h 3143250"/>
              <a:gd name="connsiteX16" fmla="*/ 2231838 w 3569946"/>
              <a:gd name="connsiteY16" fmla="*/ 695326 h 3143250"/>
              <a:gd name="connsiteX17" fmla="*/ 2327090 w 3569946"/>
              <a:gd name="connsiteY17" fmla="*/ 704850 h 3143250"/>
              <a:gd name="connsiteX18" fmla="*/ 2546162 w 3569946"/>
              <a:gd name="connsiteY18" fmla="*/ 581026 h 3143250"/>
              <a:gd name="connsiteX19" fmla="*/ 2593786 w 3569946"/>
              <a:gd name="connsiteY19" fmla="*/ 523874 h 3143250"/>
              <a:gd name="connsiteX20" fmla="*/ 2717202 w 3569946"/>
              <a:gd name="connsiteY20" fmla="*/ 537586 h 3143250"/>
              <a:gd name="connsiteX21" fmla="*/ 2717614 w 3569946"/>
              <a:gd name="connsiteY21" fmla="*/ 542926 h 3143250"/>
              <a:gd name="connsiteX22" fmla="*/ 2689038 w 3569946"/>
              <a:gd name="connsiteY22" fmla="*/ 676274 h 3143250"/>
              <a:gd name="connsiteX23" fmla="*/ 2774762 w 3569946"/>
              <a:gd name="connsiteY23" fmla="*/ 838200 h 3143250"/>
              <a:gd name="connsiteX24" fmla="*/ 2917638 w 3569946"/>
              <a:gd name="connsiteY24" fmla="*/ 781050 h 3143250"/>
              <a:gd name="connsiteX25" fmla="*/ 3003362 w 3569946"/>
              <a:gd name="connsiteY25" fmla="*/ 781050 h 3143250"/>
              <a:gd name="connsiteX26" fmla="*/ 3041462 w 3569946"/>
              <a:gd name="connsiteY26" fmla="*/ 714374 h 3143250"/>
              <a:gd name="connsiteX27" fmla="*/ 3203386 w 3569946"/>
              <a:gd name="connsiteY27" fmla="*/ 695326 h 3143250"/>
              <a:gd name="connsiteX28" fmla="*/ 3241490 w 3569946"/>
              <a:gd name="connsiteY28" fmla="*/ 752474 h 3143250"/>
              <a:gd name="connsiteX29" fmla="*/ 3336738 w 3569946"/>
              <a:gd name="connsiteY29" fmla="*/ 762000 h 3143250"/>
              <a:gd name="connsiteX30" fmla="*/ 3393890 w 3569946"/>
              <a:gd name="connsiteY30" fmla="*/ 809626 h 3143250"/>
              <a:gd name="connsiteX31" fmla="*/ 3565338 w 3569946"/>
              <a:gd name="connsiteY31" fmla="*/ 752474 h 3143250"/>
              <a:gd name="connsiteX32" fmla="*/ 3569946 w 3569946"/>
              <a:gd name="connsiteY32" fmla="*/ 752474 h 3143250"/>
              <a:gd name="connsiteX33" fmla="*/ 3501838 w 3569946"/>
              <a:gd name="connsiteY33" fmla="*/ 876300 h 3143250"/>
              <a:gd name="connsiteX34" fmla="*/ 3527238 w 3569946"/>
              <a:gd name="connsiteY34" fmla="*/ 933450 h 3143250"/>
              <a:gd name="connsiteX35" fmla="*/ 3527238 w 3569946"/>
              <a:gd name="connsiteY35" fmla="*/ 996950 h 3143250"/>
              <a:gd name="connsiteX36" fmla="*/ 3482786 w 3569946"/>
              <a:gd name="connsiteY36" fmla="*/ 1047750 h 3143250"/>
              <a:gd name="connsiteX37" fmla="*/ 3451038 w 3569946"/>
              <a:gd name="connsiteY37" fmla="*/ 1187450 h 3143250"/>
              <a:gd name="connsiteX38" fmla="*/ 3412938 w 3569946"/>
              <a:gd name="connsiteY38" fmla="*/ 1193800 h 3143250"/>
              <a:gd name="connsiteX39" fmla="*/ 3387538 w 3569946"/>
              <a:gd name="connsiteY39" fmla="*/ 1263650 h 3143250"/>
              <a:gd name="connsiteX40" fmla="*/ 3228786 w 3569946"/>
              <a:gd name="connsiteY40" fmla="*/ 1390650 h 3143250"/>
              <a:gd name="connsiteX41" fmla="*/ 3158938 w 3569946"/>
              <a:gd name="connsiteY41" fmla="*/ 1498600 h 3143250"/>
              <a:gd name="connsiteX42" fmla="*/ 3177986 w 3569946"/>
              <a:gd name="connsiteY42" fmla="*/ 1663700 h 3143250"/>
              <a:gd name="connsiteX43" fmla="*/ 3133538 w 3569946"/>
              <a:gd name="connsiteY43" fmla="*/ 1714500 h 3143250"/>
              <a:gd name="connsiteX44" fmla="*/ 3050986 w 3569946"/>
              <a:gd name="connsiteY44" fmla="*/ 1752600 h 3143250"/>
              <a:gd name="connsiteX45" fmla="*/ 2962090 w 3569946"/>
              <a:gd name="connsiteY45" fmla="*/ 1974850 h 3143250"/>
              <a:gd name="connsiteX46" fmla="*/ 2930338 w 3569946"/>
              <a:gd name="connsiteY46" fmla="*/ 2019300 h 3143250"/>
              <a:gd name="connsiteX47" fmla="*/ 2841438 w 3569946"/>
              <a:gd name="connsiteY47" fmla="*/ 2019300 h 3143250"/>
              <a:gd name="connsiteX48" fmla="*/ 2822386 w 3569946"/>
              <a:gd name="connsiteY48" fmla="*/ 2114550 h 3143250"/>
              <a:gd name="connsiteX49" fmla="*/ 2644586 w 3569946"/>
              <a:gd name="connsiteY49" fmla="*/ 2139950 h 3143250"/>
              <a:gd name="connsiteX50" fmla="*/ 2530290 w 3569946"/>
              <a:gd name="connsiteY50" fmla="*/ 2228850 h 3143250"/>
              <a:gd name="connsiteX51" fmla="*/ 2536638 w 3569946"/>
              <a:gd name="connsiteY51" fmla="*/ 2343150 h 3143250"/>
              <a:gd name="connsiteX52" fmla="*/ 2473138 w 3569946"/>
              <a:gd name="connsiteY52" fmla="*/ 2393950 h 3143250"/>
              <a:gd name="connsiteX53" fmla="*/ 2466786 w 3569946"/>
              <a:gd name="connsiteY53" fmla="*/ 2495550 h 3143250"/>
              <a:gd name="connsiteX54" fmla="*/ 2511238 w 3569946"/>
              <a:gd name="connsiteY54" fmla="*/ 2590800 h 3143250"/>
              <a:gd name="connsiteX55" fmla="*/ 2499406 w 3569946"/>
              <a:gd name="connsiteY55" fmla="*/ 2768304 h 3143250"/>
              <a:gd name="connsiteX56" fmla="*/ 2498538 w 3569946"/>
              <a:gd name="connsiteY56" fmla="*/ 2768600 h 3143250"/>
              <a:gd name="connsiteX57" fmla="*/ 2358834 w 3569946"/>
              <a:gd name="connsiteY57" fmla="*/ 2806700 h 3143250"/>
              <a:gd name="connsiteX58" fmla="*/ 1914338 w 3569946"/>
              <a:gd name="connsiteY58" fmla="*/ 2933700 h 3143250"/>
              <a:gd name="connsiteX59" fmla="*/ 1476186 w 3569946"/>
              <a:gd name="connsiteY59" fmla="*/ 3117850 h 3143250"/>
              <a:gd name="connsiteX60" fmla="*/ 1292036 w 3569946"/>
              <a:gd name="connsiteY60" fmla="*/ 3111500 h 3143250"/>
              <a:gd name="connsiteX61" fmla="*/ 1234886 w 3569946"/>
              <a:gd name="connsiteY61" fmla="*/ 3092450 h 3143250"/>
              <a:gd name="connsiteX62" fmla="*/ 1076136 w 3569946"/>
              <a:gd name="connsiteY62" fmla="*/ 3143250 h 3143250"/>
              <a:gd name="connsiteX63" fmla="*/ 1031686 w 3569946"/>
              <a:gd name="connsiteY63" fmla="*/ 3124200 h 3143250"/>
              <a:gd name="connsiteX64" fmla="*/ 1241236 w 3569946"/>
              <a:gd name="connsiteY64" fmla="*/ 2832100 h 3143250"/>
              <a:gd name="connsiteX65" fmla="*/ 1336486 w 3569946"/>
              <a:gd name="connsiteY65" fmla="*/ 2876550 h 3143250"/>
              <a:gd name="connsiteX66" fmla="*/ 1520634 w 3569946"/>
              <a:gd name="connsiteY66" fmla="*/ 2844800 h 3143250"/>
              <a:gd name="connsiteX67" fmla="*/ 1628586 w 3569946"/>
              <a:gd name="connsiteY67" fmla="*/ 2781300 h 3143250"/>
              <a:gd name="connsiteX68" fmla="*/ 1685738 w 3569946"/>
              <a:gd name="connsiteY68" fmla="*/ 2781300 h 3143250"/>
              <a:gd name="connsiteX69" fmla="*/ 1812738 w 3569946"/>
              <a:gd name="connsiteY69" fmla="*/ 2584450 h 3143250"/>
              <a:gd name="connsiteX70" fmla="*/ 1927034 w 3569946"/>
              <a:gd name="connsiteY70" fmla="*/ 2616200 h 3143250"/>
              <a:gd name="connsiteX71" fmla="*/ 1958786 w 3569946"/>
              <a:gd name="connsiteY71" fmla="*/ 2711450 h 3143250"/>
              <a:gd name="connsiteX72" fmla="*/ 2047686 w 3569946"/>
              <a:gd name="connsiteY72" fmla="*/ 2590800 h 3143250"/>
              <a:gd name="connsiteX73" fmla="*/ 1977834 w 3569946"/>
              <a:gd name="connsiteY73" fmla="*/ 2533650 h 3143250"/>
              <a:gd name="connsiteX74" fmla="*/ 1990538 w 3569946"/>
              <a:gd name="connsiteY74" fmla="*/ 2438400 h 3143250"/>
              <a:gd name="connsiteX75" fmla="*/ 1958786 w 3569946"/>
              <a:gd name="connsiteY75" fmla="*/ 2393950 h 3143250"/>
              <a:gd name="connsiteX76" fmla="*/ 1965138 w 3569946"/>
              <a:gd name="connsiteY76" fmla="*/ 2330450 h 3143250"/>
              <a:gd name="connsiteX77" fmla="*/ 1895286 w 3569946"/>
              <a:gd name="connsiteY77" fmla="*/ 2292350 h 3143250"/>
              <a:gd name="connsiteX78" fmla="*/ 1819086 w 3569946"/>
              <a:gd name="connsiteY78" fmla="*/ 2317750 h 3143250"/>
              <a:gd name="connsiteX79" fmla="*/ 1698434 w 3569946"/>
              <a:gd name="connsiteY79" fmla="*/ 2266950 h 3143250"/>
              <a:gd name="connsiteX80" fmla="*/ 1685738 w 3569946"/>
              <a:gd name="connsiteY80" fmla="*/ 2305050 h 3143250"/>
              <a:gd name="connsiteX81" fmla="*/ 1609538 w 3569946"/>
              <a:gd name="connsiteY81" fmla="*/ 2305050 h 3143250"/>
              <a:gd name="connsiteX82" fmla="*/ 1584138 w 3569946"/>
              <a:gd name="connsiteY82" fmla="*/ 2349500 h 3143250"/>
              <a:gd name="connsiteX83" fmla="*/ 1507938 w 3569946"/>
              <a:gd name="connsiteY83" fmla="*/ 2406650 h 3143250"/>
              <a:gd name="connsiteX84" fmla="*/ 1431736 w 3569946"/>
              <a:gd name="connsiteY84" fmla="*/ 2349500 h 3143250"/>
              <a:gd name="connsiteX85" fmla="*/ 1298386 w 3569946"/>
              <a:gd name="connsiteY85" fmla="*/ 2349500 h 3143250"/>
              <a:gd name="connsiteX86" fmla="*/ 1095186 w 3569946"/>
              <a:gd name="connsiteY86" fmla="*/ 2406650 h 3143250"/>
              <a:gd name="connsiteX87" fmla="*/ 993586 w 3569946"/>
              <a:gd name="connsiteY87" fmla="*/ 2260600 h 3143250"/>
              <a:gd name="connsiteX88" fmla="*/ 860236 w 3569946"/>
              <a:gd name="connsiteY88" fmla="*/ 2228850 h 3143250"/>
              <a:gd name="connsiteX89" fmla="*/ 898336 w 3569946"/>
              <a:gd name="connsiteY89" fmla="*/ 1993900 h 3143250"/>
              <a:gd name="connsiteX90" fmla="*/ 815786 w 3569946"/>
              <a:gd name="connsiteY90" fmla="*/ 2070100 h 3143250"/>
              <a:gd name="connsiteX91" fmla="*/ 771336 w 3569946"/>
              <a:gd name="connsiteY91" fmla="*/ 2254250 h 3143250"/>
              <a:gd name="connsiteX92" fmla="*/ 745936 w 3569946"/>
              <a:gd name="connsiteY92" fmla="*/ 2330450 h 3143250"/>
              <a:gd name="connsiteX93" fmla="*/ 752286 w 3569946"/>
              <a:gd name="connsiteY93" fmla="*/ 2470150 h 3143250"/>
              <a:gd name="connsiteX94" fmla="*/ 930086 w 3569946"/>
              <a:gd name="connsiteY94" fmla="*/ 2603500 h 3143250"/>
              <a:gd name="connsiteX95" fmla="*/ 936436 w 3569946"/>
              <a:gd name="connsiteY95" fmla="*/ 2711450 h 3143250"/>
              <a:gd name="connsiteX96" fmla="*/ 758636 w 3569946"/>
              <a:gd name="connsiteY96" fmla="*/ 2647950 h 3143250"/>
              <a:gd name="connsiteX97" fmla="*/ 682436 w 3569946"/>
              <a:gd name="connsiteY97" fmla="*/ 2622550 h 3143250"/>
              <a:gd name="connsiteX98" fmla="*/ 523686 w 3569946"/>
              <a:gd name="connsiteY98" fmla="*/ 2476500 h 3143250"/>
              <a:gd name="connsiteX99" fmla="*/ 612586 w 3569946"/>
              <a:gd name="connsiteY99" fmla="*/ 2152650 h 3143250"/>
              <a:gd name="connsiteX100" fmla="*/ 517336 w 3569946"/>
              <a:gd name="connsiteY100" fmla="*/ 2044700 h 3143250"/>
              <a:gd name="connsiteX101" fmla="*/ 428436 w 3569946"/>
              <a:gd name="connsiteY101" fmla="*/ 2139950 h 3143250"/>
              <a:gd name="connsiteX102" fmla="*/ 403036 w 3569946"/>
              <a:gd name="connsiteY102" fmla="*/ 2044700 h 3143250"/>
              <a:gd name="connsiteX103" fmla="*/ 460186 w 3569946"/>
              <a:gd name="connsiteY103" fmla="*/ 2012950 h 3143250"/>
              <a:gd name="connsiteX104" fmla="*/ 453836 w 3569946"/>
              <a:gd name="connsiteY104" fmla="*/ 1816100 h 3143250"/>
              <a:gd name="connsiteX105" fmla="*/ 453836 w 3569946"/>
              <a:gd name="connsiteY105" fmla="*/ 1695450 h 3143250"/>
              <a:gd name="connsiteX106" fmla="*/ 549086 w 3569946"/>
              <a:gd name="connsiteY106" fmla="*/ 1562100 h 3143250"/>
              <a:gd name="connsiteX107" fmla="*/ 644336 w 3569946"/>
              <a:gd name="connsiteY107" fmla="*/ 1308100 h 3143250"/>
              <a:gd name="connsiteX108" fmla="*/ 644336 w 3569946"/>
              <a:gd name="connsiteY108" fmla="*/ 1250950 h 3143250"/>
              <a:gd name="connsiteX109" fmla="*/ 599886 w 3569946"/>
              <a:gd name="connsiteY109" fmla="*/ 1282700 h 3143250"/>
              <a:gd name="connsiteX110" fmla="*/ 530036 w 3569946"/>
              <a:gd name="connsiteY110" fmla="*/ 1327150 h 3143250"/>
              <a:gd name="connsiteX111" fmla="*/ 479236 w 3569946"/>
              <a:gd name="connsiteY111" fmla="*/ 1346200 h 3143250"/>
              <a:gd name="connsiteX112" fmla="*/ 447486 w 3569946"/>
              <a:gd name="connsiteY112" fmla="*/ 1390650 h 3143250"/>
              <a:gd name="connsiteX113" fmla="*/ 383986 w 3569946"/>
              <a:gd name="connsiteY113" fmla="*/ 1409700 h 3143250"/>
              <a:gd name="connsiteX114" fmla="*/ 390336 w 3569946"/>
              <a:gd name="connsiteY114" fmla="*/ 1466850 h 3143250"/>
              <a:gd name="connsiteX115" fmla="*/ 333186 w 3569946"/>
              <a:gd name="connsiteY115" fmla="*/ 1524000 h 3143250"/>
              <a:gd name="connsiteX116" fmla="*/ 276036 w 3569946"/>
              <a:gd name="connsiteY116" fmla="*/ 1498600 h 3143250"/>
              <a:gd name="connsiteX117" fmla="*/ 263336 w 3569946"/>
              <a:gd name="connsiteY117" fmla="*/ 1435100 h 3143250"/>
              <a:gd name="connsiteX118" fmla="*/ 244286 w 3569946"/>
              <a:gd name="connsiteY118" fmla="*/ 1282700 h 3143250"/>
              <a:gd name="connsiteX119" fmla="*/ 104586 w 3569946"/>
              <a:gd name="connsiteY119" fmla="*/ 1143000 h 3143250"/>
              <a:gd name="connsiteX120" fmla="*/ 2986 w 3569946"/>
              <a:gd name="connsiteY120" fmla="*/ 1066800 h 3143250"/>
              <a:gd name="connsiteX121" fmla="*/ 0 w 3569946"/>
              <a:gd name="connsiteY121" fmla="*/ 1051712 h 3143250"/>
              <a:gd name="connsiteX122" fmla="*/ 12514 w 3569946"/>
              <a:gd name="connsiteY122" fmla="*/ 1057274 h 3143250"/>
              <a:gd name="connsiteX123" fmla="*/ 50614 w 3569946"/>
              <a:gd name="connsiteY123" fmla="*/ 657226 h 3143250"/>
              <a:gd name="connsiteX124" fmla="*/ 317314 w 3569946"/>
              <a:gd name="connsiteY124" fmla="*/ 228600 h 3143250"/>
              <a:gd name="connsiteX125" fmla="*/ 460190 w 3569946"/>
              <a:gd name="connsiteY125" fmla="*/ 238126 h 3143250"/>
              <a:gd name="connsiteX126" fmla="*/ 669738 w 3569946"/>
              <a:gd name="connsiteY126" fmla="*/ 171450 h 3143250"/>
              <a:gd name="connsiteX127" fmla="*/ 774514 w 3569946"/>
              <a:gd name="connsiteY127" fmla="*/ 152400 h 3143250"/>
              <a:gd name="connsiteX128" fmla="*/ 888814 w 3569946"/>
              <a:gd name="connsiteY128" fmla="*/ 76200 h 3143250"/>
              <a:gd name="connsiteX129" fmla="*/ 898338 w 3569946"/>
              <a:gd name="connsiteY129" fmla="*/ 19050 h 3143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</a:cxnLst>
            <a:rect l="l" t="t" r="r" b="b"/>
            <a:pathLst>
              <a:path w="3569946" h="3143250">
                <a:moveTo>
                  <a:pt x="945962" y="0"/>
                </a:moveTo>
                <a:lnTo>
                  <a:pt x="955490" y="66674"/>
                </a:lnTo>
                <a:lnTo>
                  <a:pt x="1145990" y="209550"/>
                </a:lnTo>
                <a:lnTo>
                  <a:pt x="1126938" y="304800"/>
                </a:lnTo>
                <a:lnTo>
                  <a:pt x="1222190" y="323850"/>
                </a:lnTo>
                <a:lnTo>
                  <a:pt x="1203138" y="438150"/>
                </a:lnTo>
                <a:lnTo>
                  <a:pt x="1241238" y="447674"/>
                </a:lnTo>
                <a:lnTo>
                  <a:pt x="1288862" y="476250"/>
                </a:lnTo>
                <a:lnTo>
                  <a:pt x="1355538" y="438150"/>
                </a:lnTo>
                <a:lnTo>
                  <a:pt x="1536514" y="523874"/>
                </a:lnTo>
                <a:lnTo>
                  <a:pt x="1555562" y="619126"/>
                </a:lnTo>
                <a:lnTo>
                  <a:pt x="1641290" y="657226"/>
                </a:lnTo>
                <a:lnTo>
                  <a:pt x="1755586" y="561974"/>
                </a:lnTo>
                <a:lnTo>
                  <a:pt x="1946090" y="495300"/>
                </a:lnTo>
                <a:lnTo>
                  <a:pt x="2088962" y="619126"/>
                </a:lnTo>
                <a:lnTo>
                  <a:pt x="2146114" y="609600"/>
                </a:lnTo>
                <a:lnTo>
                  <a:pt x="2231838" y="695326"/>
                </a:lnTo>
                <a:lnTo>
                  <a:pt x="2327090" y="704850"/>
                </a:lnTo>
                <a:lnTo>
                  <a:pt x="2546162" y="581026"/>
                </a:lnTo>
                <a:lnTo>
                  <a:pt x="2593786" y="523874"/>
                </a:lnTo>
                <a:lnTo>
                  <a:pt x="2717202" y="537586"/>
                </a:lnTo>
                <a:cubicBezTo>
                  <a:pt x="2717338" y="539366"/>
                  <a:pt x="2717478" y="541146"/>
                  <a:pt x="2717614" y="542926"/>
                </a:cubicBezTo>
                <a:lnTo>
                  <a:pt x="2689038" y="676274"/>
                </a:lnTo>
                <a:lnTo>
                  <a:pt x="2774762" y="838200"/>
                </a:lnTo>
                <a:lnTo>
                  <a:pt x="2917638" y="781050"/>
                </a:lnTo>
                <a:lnTo>
                  <a:pt x="3003362" y="781050"/>
                </a:lnTo>
                <a:lnTo>
                  <a:pt x="3041462" y="714374"/>
                </a:lnTo>
                <a:lnTo>
                  <a:pt x="3203386" y="695326"/>
                </a:lnTo>
                <a:lnTo>
                  <a:pt x="3241490" y="752474"/>
                </a:lnTo>
                <a:lnTo>
                  <a:pt x="3336738" y="762000"/>
                </a:lnTo>
                <a:lnTo>
                  <a:pt x="3393890" y="809626"/>
                </a:lnTo>
                <a:lnTo>
                  <a:pt x="3565338" y="752474"/>
                </a:lnTo>
                <a:lnTo>
                  <a:pt x="3569946" y="752474"/>
                </a:lnTo>
                <a:lnTo>
                  <a:pt x="3501838" y="876300"/>
                </a:lnTo>
                <a:lnTo>
                  <a:pt x="3527238" y="933450"/>
                </a:lnTo>
                <a:lnTo>
                  <a:pt x="3527238" y="996950"/>
                </a:lnTo>
                <a:lnTo>
                  <a:pt x="3482786" y="1047750"/>
                </a:lnTo>
                <a:lnTo>
                  <a:pt x="3451038" y="1187450"/>
                </a:lnTo>
                <a:lnTo>
                  <a:pt x="3412938" y="1193800"/>
                </a:lnTo>
                <a:lnTo>
                  <a:pt x="3387538" y="1263650"/>
                </a:lnTo>
                <a:lnTo>
                  <a:pt x="3228786" y="1390650"/>
                </a:lnTo>
                <a:lnTo>
                  <a:pt x="3158938" y="1498600"/>
                </a:lnTo>
                <a:lnTo>
                  <a:pt x="3177986" y="1663700"/>
                </a:lnTo>
                <a:lnTo>
                  <a:pt x="3133538" y="1714500"/>
                </a:lnTo>
                <a:lnTo>
                  <a:pt x="3050986" y="1752600"/>
                </a:lnTo>
                <a:lnTo>
                  <a:pt x="2962090" y="1974850"/>
                </a:lnTo>
                <a:lnTo>
                  <a:pt x="2930338" y="2019300"/>
                </a:lnTo>
                <a:lnTo>
                  <a:pt x="2841438" y="2019300"/>
                </a:lnTo>
                <a:lnTo>
                  <a:pt x="2822386" y="2114550"/>
                </a:lnTo>
                <a:lnTo>
                  <a:pt x="2644586" y="2139950"/>
                </a:lnTo>
                <a:lnTo>
                  <a:pt x="2530290" y="2228850"/>
                </a:lnTo>
                <a:lnTo>
                  <a:pt x="2536638" y="2343150"/>
                </a:lnTo>
                <a:lnTo>
                  <a:pt x="2473138" y="2393950"/>
                </a:lnTo>
                <a:lnTo>
                  <a:pt x="2466786" y="2495550"/>
                </a:lnTo>
                <a:lnTo>
                  <a:pt x="2511238" y="2590800"/>
                </a:lnTo>
                <a:lnTo>
                  <a:pt x="2499406" y="2768304"/>
                </a:lnTo>
                <a:lnTo>
                  <a:pt x="2498538" y="2768600"/>
                </a:lnTo>
                <a:lnTo>
                  <a:pt x="2358834" y="2806700"/>
                </a:lnTo>
                <a:lnTo>
                  <a:pt x="1914338" y="2933700"/>
                </a:lnTo>
                <a:lnTo>
                  <a:pt x="1476186" y="3117850"/>
                </a:lnTo>
                <a:lnTo>
                  <a:pt x="1292036" y="3111500"/>
                </a:lnTo>
                <a:lnTo>
                  <a:pt x="1234886" y="3092450"/>
                </a:lnTo>
                <a:lnTo>
                  <a:pt x="1076136" y="3143250"/>
                </a:lnTo>
                <a:lnTo>
                  <a:pt x="1031686" y="3124200"/>
                </a:lnTo>
                <a:lnTo>
                  <a:pt x="1241236" y="2832100"/>
                </a:lnTo>
                <a:lnTo>
                  <a:pt x="1336486" y="2876550"/>
                </a:lnTo>
                <a:lnTo>
                  <a:pt x="1520634" y="2844800"/>
                </a:lnTo>
                <a:lnTo>
                  <a:pt x="1628586" y="2781300"/>
                </a:lnTo>
                <a:lnTo>
                  <a:pt x="1685738" y="2781300"/>
                </a:lnTo>
                <a:lnTo>
                  <a:pt x="1812738" y="2584450"/>
                </a:lnTo>
                <a:lnTo>
                  <a:pt x="1927034" y="2616200"/>
                </a:lnTo>
                <a:lnTo>
                  <a:pt x="1958786" y="2711450"/>
                </a:lnTo>
                <a:lnTo>
                  <a:pt x="2047686" y="2590800"/>
                </a:lnTo>
                <a:lnTo>
                  <a:pt x="1977834" y="2533650"/>
                </a:lnTo>
                <a:lnTo>
                  <a:pt x="1990538" y="2438400"/>
                </a:lnTo>
                <a:lnTo>
                  <a:pt x="1958786" y="2393950"/>
                </a:lnTo>
                <a:lnTo>
                  <a:pt x="1965138" y="2330450"/>
                </a:lnTo>
                <a:lnTo>
                  <a:pt x="1895286" y="2292350"/>
                </a:lnTo>
                <a:lnTo>
                  <a:pt x="1819086" y="2317750"/>
                </a:lnTo>
                <a:lnTo>
                  <a:pt x="1698434" y="2266950"/>
                </a:lnTo>
                <a:lnTo>
                  <a:pt x="1685738" y="2305050"/>
                </a:lnTo>
                <a:lnTo>
                  <a:pt x="1609538" y="2305050"/>
                </a:lnTo>
                <a:lnTo>
                  <a:pt x="1584138" y="2349500"/>
                </a:lnTo>
                <a:lnTo>
                  <a:pt x="1507938" y="2406650"/>
                </a:lnTo>
                <a:lnTo>
                  <a:pt x="1431736" y="2349500"/>
                </a:lnTo>
                <a:lnTo>
                  <a:pt x="1298386" y="2349500"/>
                </a:lnTo>
                <a:lnTo>
                  <a:pt x="1095186" y="2406650"/>
                </a:lnTo>
                <a:lnTo>
                  <a:pt x="993586" y="2260600"/>
                </a:lnTo>
                <a:lnTo>
                  <a:pt x="860236" y="2228850"/>
                </a:lnTo>
                <a:lnTo>
                  <a:pt x="898336" y="1993900"/>
                </a:lnTo>
                <a:lnTo>
                  <a:pt x="815786" y="2070100"/>
                </a:lnTo>
                <a:lnTo>
                  <a:pt x="771336" y="2254250"/>
                </a:lnTo>
                <a:lnTo>
                  <a:pt x="745936" y="2330450"/>
                </a:lnTo>
                <a:lnTo>
                  <a:pt x="752286" y="2470150"/>
                </a:lnTo>
                <a:lnTo>
                  <a:pt x="930086" y="2603500"/>
                </a:lnTo>
                <a:lnTo>
                  <a:pt x="936436" y="2711450"/>
                </a:lnTo>
                <a:lnTo>
                  <a:pt x="758636" y="2647950"/>
                </a:lnTo>
                <a:lnTo>
                  <a:pt x="682436" y="2622550"/>
                </a:lnTo>
                <a:lnTo>
                  <a:pt x="523686" y="2476500"/>
                </a:lnTo>
                <a:lnTo>
                  <a:pt x="612586" y="2152650"/>
                </a:lnTo>
                <a:lnTo>
                  <a:pt x="517336" y="2044700"/>
                </a:lnTo>
                <a:lnTo>
                  <a:pt x="428436" y="2139950"/>
                </a:lnTo>
                <a:lnTo>
                  <a:pt x="403036" y="2044700"/>
                </a:lnTo>
                <a:lnTo>
                  <a:pt x="460186" y="2012950"/>
                </a:lnTo>
                <a:lnTo>
                  <a:pt x="453836" y="1816100"/>
                </a:lnTo>
                <a:lnTo>
                  <a:pt x="453836" y="1695450"/>
                </a:lnTo>
                <a:lnTo>
                  <a:pt x="549086" y="1562100"/>
                </a:lnTo>
                <a:lnTo>
                  <a:pt x="644336" y="1308100"/>
                </a:lnTo>
                <a:lnTo>
                  <a:pt x="644336" y="1250950"/>
                </a:lnTo>
                <a:lnTo>
                  <a:pt x="599886" y="1282700"/>
                </a:lnTo>
                <a:lnTo>
                  <a:pt x="530036" y="1327150"/>
                </a:lnTo>
                <a:lnTo>
                  <a:pt x="479236" y="1346200"/>
                </a:lnTo>
                <a:lnTo>
                  <a:pt x="447486" y="1390650"/>
                </a:lnTo>
                <a:lnTo>
                  <a:pt x="383986" y="1409700"/>
                </a:lnTo>
                <a:lnTo>
                  <a:pt x="390336" y="1466850"/>
                </a:lnTo>
                <a:lnTo>
                  <a:pt x="333186" y="1524000"/>
                </a:lnTo>
                <a:lnTo>
                  <a:pt x="276036" y="1498600"/>
                </a:lnTo>
                <a:lnTo>
                  <a:pt x="263336" y="1435100"/>
                </a:lnTo>
                <a:lnTo>
                  <a:pt x="244286" y="1282700"/>
                </a:lnTo>
                <a:lnTo>
                  <a:pt x="104586" y="1143000"/>
                </a:lnTo>
                <a:lnTo>
                  <a:pt x="2986" y="1066800"/>
                </a:lnTo>
                <a:lnTo>
                  <a:pt x="0" y="1051712"/>
                </a:lnTo>
                <a:lnTo>
                  <a:pt x="12514" y="1057274"/>
                </a:lnTo>
                <a:lnTo>
                  <a:pt x="50614" y="657226"/>
                </a:lnTo>
                <a:lnTo>
                  <a:pt x="317314" y="228600"/>
                </a:lnTo>
                <a:lnTo>
                  <a:pt x="460190" y="238126"/>
                </a:lnTo>
                <a:lnTo>
                  <a:pt x="669738" y="171450"/>
                </a:lnTo>
                <a:lnTo>
                  <a:pt x="774514" y="152400"/>
                </a:lnTo>
                <a:lnTo>
                  <a:pt x="888814" y="76200"/>
                </a:lnTo>
                <a:lnTo>
                  <a:pt x="898338" y="19050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" name="フリーフォーム: 図形 10">
            <a:extLst>
              <a:ext uri="{FF2B5EF4-FFF2-40B4-BE49-F238E27FC236}">
                <a16:creationId xmlns:a16="http://schemas.microsoft.com/office/drawing/2014/main" id="{4B0FE425-BF59-5626-6226-EACAA9747BE1}"/>
              </a:ext>
            </a:extLst>
          </p:cNvPr>
          <p:cNvSpPr/>
          <p:nvPr/>
        </p:nvSpPr>
        <p:spPr>
          <a:xfrm>
            <a:off x="2972000" y="2218388"/>
            <a:ext cx="1777800" cy="3124916"/>
          </a:xfrm>
          <a:custGeom>
            <a:avLst/>
            <a:gdLst>
              <a:gd name="connsiteX0" fmla="*/ 76200 w 3235624"/>
              <a:gd name="connsiteY0" fmla="*/ 4987924 h 5687392"/>
              <a:gd name="connsiteX1" fmla="*/ 81632 w 3235624"/>
              <a:gd name="connsiteY1" fmla="*/ 5004220 h 5687392"/>
              <a:gd name="connsiteX2" fmla="*/ 81632 w 3235624"/>
              <a:gd name="connsiteY2" fmla="*/ 5004220 h 5687392"/>
              <a:gd name="connsiteX3" fmla="*/ 2025648 w 3235624"/>
              <a:gd name="connsiteY3" fmla="*/ 0 h 5687392"/>
              <a:gd name="connsiteX4" fmla="*/ 2111376 w 3235624"/>
              <a:gd name="connsiteY4" fmla="*/ 57148 h 5687392"/>
              <a:gd name="connsiteX5" fmla="*/ 2168524 w 3235624"/>
              <a:gd name="connsiteY5" fmla="*/ 190500 h 5687392"/>
              <a:gd name="connsiteX6" fmla="*/ 2273300 w 3235624"/>
              <a:gd name="connsiteY6" fmla="*/ 342900 h 5687392"/>
              <a:gd name="connsiteX7" fmla="*/ 2320924 w 3235624"/>
              <a:gd name="connsiteY7" fmla="*/ 409574 h 5687392"/>
              <a:gd name="connsiteX8" fmla="*/ 2406648 w 3235624"/>
              <a:gd name="connsiteY8" fmla="*/ 400048 h 5687392"/>
              <a:gd name="connsiteX9" fmla="*/ 2481604 w 3235624"/>
              <a:gd name="connsiteY9" fmla="*/ 433360 h 5687392"/>
              <a:gd name="connsiteX10" fmla="*/ 2484436 w 3235624"/>
              <a:gd name="connsiteY10" fmla="*/ 447674 h 5687392"/>
              <a:gd name="connsiteX11" fmla="*/ 2586036 w 3235624"/>
              <a:gd name="connsiteY11" fmla="*/ 523874 h 5687392"/>
              <a:gd name="connsiteX12" fmla="*/ 2725736 w 3235624"/>
              <a:gd name="connsiteY12" fmla="*/ 663574 h 5687392"/>
              <a:gd name="connsiteX13" fmla="*/ 2744786 w 3235624"/>
              <a:gd name="connsiteY13" fmla="*/ 815974 h 5687392"/>
              <a:gd name="connsiteX14" fmla="*/ 2748066 w 3235624"/>
              <a:gd name="connsiteY14" fmla="*/ 832376 h 5687392"/>
              <a:gd name="connsiteX15" fmla="*/ 2747944 w 3235624"/>
              <a:gd name="connsiteY15" fmla="*/ 832484 h 5687392"/>
              <a:gd name="connsiteX16" fmla="*/ 2481244 w 3235624"/>
              <a:gd name="connsiteY16" fmla="*/ 931544 h 5687392"/>
              <a:gd name="connsiteX17" fmla="*/ 2458384 w 3235624"/>
              <a:gd name="connsiteY17" fmla="*/ 1022984 h 5687392"/>
              <a:gd name="connsiteX18" fmla="*/ 2466004 w 3235624"/>
              <a:gd name="connsiteY18" fmla="*/ 1083944 h 5687392"/>
              <a:gd name="connsiteX19" fmla="*/ 2427904 w 3235624"/>
              <a:gd name="connsiteY19" fmla="*/ 1122044 h 5687392"/>
              <a:gd name="connsiteX20" fmla="*/ 2427904 w 3235624"/>
              <a:gd name="connsiteY20" fmla="*/ 1228724 h 5687392"/>
              <a:gd name="connsiteX21" fmla="*/ 2427904 w 3235624"/>
              <a:gd name="connsiteY21" fmla="*/ 1373504 h 5687392"/>
              <a:gd name="connsiteX22" fmla="*/ 2069764 w 3235624"/>
              <a:gd name="connsiteY22" fmla="*/ 1823084 h 5687392"/>
              <a:gd name="connsiteX23" fmla="*/ 2024044 w 3235624"/>
              <a:gd name="connsiteY23" fmla="*/ 2105024 h 5687392"/>
              <a:gd name="connsiteX24" fmla="*/ 2123104 w 3235624"/>
              <a:gd name="connsiteY24" fmla="*/ 2165984 h 5687392"/>
              <a:gd name="connsiteX25" fmla="*/ 2085004 w 3235624"/>
              <a:gd name="connsiteY25" fmla="*/ 2402204 h 5687392"/>
              <a:gd name="connsiteX26" fmla="*/ 2168824 w 3235624"/>
              <a:gd name="connsiteY26" fmla="*/ 2394584 h 5687392"/>
              <a:gd name="connsiteX27" fmla="*/ 2397424 w 3235624"/>
              <a:gd name="connsiteY27" fmla="*/ 2470784 h 5687392"/>
              <a:gd name="connsiteX28" fmla="*/ 2473624 w 3235624"/>
              <a:gd name="connsiteY28" fmla="*/ 2585084 h 5687392"/>
              <a:gd name="connsiteX29" fmla="*/ 2763184 w 3235624"/>
              <a:gd name="connsiteY29" fmla="*/ 2707004 h 5687392"/>
              <a:gd name="connsiteX30" fmla="*/ 2801284 w 3235624"/>
              <a:gd name="connsiteY30" fmla="*/ 2775584 h 5687392"/>
              <a:gd name="connsiteX31" fmla="*/ 2915584 w 3235624"/>
              <a:gd name="connsiteY31" fmla="*/ 2767964 h 5687392"/>
              <a:gd name="connsiteX32" fmla="*/ 2976544 w 3235624"/>
              <a:gd name="connsiteY32" fmla="*/ 2828924 h 5687392"/>
              <a:gd name="connsiteX33" fmla="*/ 3014644 w 3235624"/>
              <a:gd name="connsiteY33" fmla="*/ 2828924 h 5687392"/>
              <a:gd name="connsiteX34" fmla="*/ 3121324 w 3235624"/>
              <a:gd name="connsiteY34" fmla="*/ 2920364 h 5687392"/>
              <a:gd name="connsiteX35" fmla="*/ 3136564 w 3235624"/>
              <a:gd name="connsiteY35" fmla="*/ 3019424 h 5687392"/>
              <a:gd name="connsiteX36" fmla="*/ 3197524 w 3235624"/>
              <a:gd name="connsiteY36" fmla="*/ 2988944 h 5687392"/>
              <a:gd name="connsiteX37" fmla="*/ 3235624 w 3235624"/>
              <a:gd name="connsiteY37" fmla="*/ 3004184 h 5687392"/>
              <a:gd name="connsiteX38" fmla="*/ 3220384 w 3235624"/>
              <a:gd name="connsiteY38" fmla="*/ 3286124 h 5687392"/>
              <a:gd name="connsiteX39" fmla="*/ 3136564 w 3235624"/>
              <a:gd name="connsiteY39" fmla="*/ 3255644 h 5687392"/>
              <a:gd name="connsiteX40" fmla="*/ 3083224 w 3235624"/>
              <a:gd name="connsiteY40" fmla="*/ 3316604 h 5687392"/>
              <a:gd name="connsiteX41" fmla="*/ 3136564 w 3235624"/>
              <a:gd name="connsiteY41" fmla="*/ 3362324 h 5687392"/>
              <a:gd name="connsiteX42" fmla="*/ 3136564 w 3235624"/>
              <a:gd name="connsiteY42" fmla="*/ 3446144 h 5687392"/>
              <a:gd name="connsiteX43" fmla="*/ 3159424 w 3235624"/>
              <a:gd name="connsiteY43" fmla="*/ 3590924 h 5687392"/>
              <a:gd name="connsiteX44" fmla="*/ 3029884 w 3235624"/>
              <a:gd name="connsiteY44" fmla="*/ 3697604 h 5687392"/>
              <a:gd name="connsiteX45" fmla="*/ 2862244 w 3235624"/>
              <a:gd name="connsiteY45" fmla="*/ 3674744 h 5687392"/>
              <a:gd name="connsiteX46" fmla="*/ 3029884 w 3235624"/>
              <a:gd name="connsiteY46" fmla="*/ 3606164 h 5687392"/>
              <a:gd name="connsiteX47" fmla="*/ 2930824 w 3235624"/>
              <a:gd name="connsiteY47" fmla="*/ 3583304 h 5687392"/>
              <a:gd name="connsiteX48" fmla="*/ 2907964 w 3235624"/>
              <a:gd name="connsiteY48" fmla="*/ 3545204 h 5687392"/>
              <a:gd name="connsiteX49" fmla="*/ 2778424 w 3235624"/>
              <a:gd name="connsiteY49" fmla="*/ 3568064 h 5687392"/>
              <a:gd name="connsiteX50" fmla="*/ 2656504 w 3235624"/>
              <a:gd name="connsiteY50" fmla="*/ 3545204 h 5687392"/>
              <a:gd name="connsiteX51" fmla="*/ 2542204 w 3235624"/>
              <a:gd name="connsiteY51" fmla="*/ 3590924 h 5687392"/>
              <a:gd name="connsiteX52" fmla="*/ 2641264 w 3235624"/>
              <a:gd name="connsiteY52" fmla="*/ 3408044 h 5687392"/>
              <a:gd name="connsiteX53" fmla="*/ 2526964 w 3235624"/>
              <a:gd name="connsiteY53" fmla="*/ 3408044 h 5687392"/>
              <a:gd name="connsiteX54" fmla="*/ 2443144 w 3235624"/>
              <a:gd name="connsiteY54" fmla="*/ 3590924 h 5687392"/>
              <a:gd name="connsiteX55" fmla="*/ 2260264 w 3235624"/>
              <a:gd name="connsiteY55" fmla="*/ 3728084 h 5687392"/>
              <a:gd name="connsiteX56" fmla="*/ 2206924 w 3235624"/>
              <a:gd name="connsiteY56" fmla="*/ 3636644 h 5687392"/>
              <a:gd name="connsiteX57" fmla="*/ 2107864 w 3235624"/>
              <a:gd name="connsiteY57" fmla="*/ 3667124 h 5687392"/>
              <a:gd name="connsiteX58" fmla="*/ 2077384 w 3235624"/>
              <a:gd name="connsiteY58" fmla="*/ 3728084 h 5687392"/>
              <a:gd name="connsiteX59" fmla="*/ 2001184 w 3235624"/>
              <a:gd name="connsiteY59" fmla="*/ 3728084 h 5687392"/>
              <a:gd name="connsiteX60" fmla="*/ 1993564 w 3235624"/>
              <a:gd name="connsiteY60" fmla="*/ 3796664 h 5687392"/>
              <a:gd name="connsiteX61" fmla="*/ 1902124 w 3235624"/>
              <a:gd name="connsiteY61" fmla="*/ 3811904 h 5687392"/>
              <a:gd name="connsiteX62" fmla="*/ 1848784 w 3235624"/>
              <a:gd name="connsiteY62" fmla="*/ 3773804 h 5687392"/>
              <a:gd name="connsiteX63" fmla="*/ 1818304 w 3235624"/>
              <a:gd name="connsiteY63" fmla="*/ 3850004 h 5687392"/>
              <a:gd name="connsiteX64" fmla="*/ 1627804 w 3235624"/>
              <a:gd name="connsiteY64" fmla="*/ 3910964 h 5687392"/>
              <a:gd name="connsiteX65" fmla="*/ 1513504 w 3235624"/>
              <a:gd name="connsiteY65" fmla="*/ 3910964 h 5687392"/>
              <a:gd name="connsiteX66" fmla="*/ 1429684 w 3235624"/>
              <a:gd name="connsiteY66" fmla="*/ 3956684 h 5687392"/>
              <a:gd name="connsiteX67" fmla="*/ 1422064 w 3235624"/>
              <a:gd name="connsiteY67" fmla="*/ 4025264 h 5687392"/>
              <a:gd name="connsiteX68" fmla="*/ 1330624 w 3235624"/>
              <a:gd name="connsiteY68" fmla="*/ 4055744 h 5687392"/>
              <a:gd name="connsiteX69" fmla="*/ 1277284 w 3235624"/>
              <a:gd name="connsiteY69" fmla="*/ 4215764 h 5687392"/>
              <a:gd name="connsiteX70" fmla="*/ 1132504 w 3235624"/>
              <a:gd name="connsiteY70" fmla="*/ 4307204 h 5687392"/>
              <a:gd name="connsiteX71" fmla="*/ 1147744 w 3235624"/>
              <a:gd name="connsiteY71" fmla="*/ 4352924 h 5687392"/>
              <a:gd name="connsiteX72" fmla="*/ 1086784 w 3235624"/>
              <a:gd name="connsiteY72" fmla="*/ 4436744 h 5687392"/>
              <a:gd name="connsiteX73" fmla="*/ 1216324 w 3235624"/>
              <a:gd name="connsiteY73" fmla="*/ 4451984 h 5687392"/>
              <a:gd name="connsiteX74" fmla="*/ 1185844 w 3235624"/>
              <a:gd name="connsiteY74" fmla="*/ 4535804 h 5687392"/>
              <a:gd name="connsiteX75" fmla="*/ 1292524 w 3235624"/>
              <a:gd name="connsiteY75" fmla="*/ 4604384 h 5687392"/>
              <a:gd name="connsiteX76" fmla="*/ 1155364 w 3235624"/>
              <a:gd name="connsiteY76" fmla="*/ 4657724 h 5687392"/>
              <a:gd name="connsiteX77" fmla="*/ 1178224 w 3235624"/>
              <a:gd name="connsiteY77" fmla="*/ 4726304 h 5687392"/>
              <a:gd name="connsiteX78" fmla="*/ 1102024 w 3235624"/>
              <a:gd name="connsiteY78" fmla="*/ 4726304 h 5687392"/>
              <a:gd name="connsiteX79" fmla="*/ 1079164 w 3235624"/>
              <a:gd name="connsiteY79" fmla="*/ 4893944 h 5687392"/>
              <a:gd name="connsiteX80" fmla="*/ 919144 w 3235624"/>
              <a:gd name="connsiteY80" fmla="*/ 4970144 h 5687392"/>
              <a:gd name="connsiteX81" fmla="*/ 881044 w 3235624"/>
              <a:gd name="connsiteY81" fmla="*/ 5061584 h 5687392"/>
              <a:gd name="connsiteX82" fmla="*/ 759124 w 3235624"/>
              <a:gd name="connsiteY82" fmla="*/ 5084444 h 5687392"/>
              <a:gd name="connsiteX83" fmla="*/ 599104 w 3235624"/>
              <a:gd name="connsiteY83" fmla="*/ 5320664 h 5687392"/>
              <a:gd name="connsiteX84" fmla="*/ 530524 w 3235624"/>
              <a:gd name="connsiteY84" fmla="*/ 5488304 h 5687392"/>
              <a:gd name="connsiteX85" fmla="*/ 469564 w 3235624"/>
              <a:gd name="connsiteY85" fmla="*/ 5686424 h 5687392"/>
              <a:gd name="connsiteX86" fmla="*/ 464536 w 3235624"/>
              <a:gd name="connsiteY86" fmla="*/ 5687392 h 5687392"/>
              <a:gd name="connsiteX87" fmla="*/ 469900 w 3235624"/>
              <a:gd name="connsiteY87" fmla="*/ 5680076 h 5687392"/>
              <a:gd name="connsiteX88" fmla="*/ 381000 w 3235624"/>
              <a:gd name="connsiteY88" fmla="*/ 5622924 h 5687392"/>
              <a:gd name="connsiteX89" fmla="*/ 355600 w 3235624"/>
              <a:gd name="connsiteY89" fmla="*/ 5667372 h 5687392"/>
              <a:gd name="connsiteX90" fmla="*/ 266700 w 3235624"/>
              <a:gd name="connsiteY90" fmla="*/ 5641972 h 5687392"/>
              <a:gd name="connsiteX91" fmla="*/ 260348 w 3235624"/>
              <a:gd name="connsiteY91" fmla="*/ 5578476 h 5687392"/>
              <a:gd name="connsiteX92" fmla="*/ 171448 w 3235624"/>
              <a:gd name="connsiteY92" fmla="*/ 5546724 h 5687392"/>
              <a:gd name="connsiteX93" fmla="*/ 127000 w 3235624"/>
              <a:gd name="connsiteY93" fmla="*/ 5407024 h 5687392"/>
              <a:gd name="connsiteX94" fmla="*/ 0 w 3235624"/>
              <a:gd name="connsiteY94" fmla="*/ 5330824 h 5687392"/>
              <a:gd name="connsiteX95" fmla="*/ 6348 w 3235624"/>
              <a:gd name="connsiteY95" fmla="*/ 5133972 h 5687392"/>
              <a:gd name="connsiteX96" fmla="*/ 114300 w 3235624"/>
              <a:gd name="connsiteY96" fmla="*/ 5102224 h 5687392"/>
              <a:gd name="connsiteX97" fmla="*/ 81632 w 3235624"/>
              <a:gd name="connsiteY97" fmla="*/ 5004220 h 5687392"/>
              <a:gd name="connsiteX98" fmla="*/ 112324 w 3235624"/>
              <a:gd name="connsiteY98" fmla="*/ 4945196 h 5687392"/>
              <a:gd name="connsiteX99" fmla="*/ 184768 w 3235624"/>
              <a:gd name="connsiteY99" fmla="*/ 4953000 h 5687392"/>
              <a:gd name="connsiteX100" fmla="*/ 199054 w 3235624"/>
              <a:gd name="connsiteY100" fmla="*/ 4898228 h 5687392"/>
              <a:gd name="connsiteX101" fmla="*/ 265728 w 3235624"/>
              <a:gd name="connsiteY101" fmla="*/ 4883944 h 5687392"/>
              <a:gd name="connsiteX102" fmla="*/ 327642 w 3235624"/>
              <a:gd name="connsiteY102" fmla="*/ 4914900 h 5687392"/>
              <a:gd name="connsiteX103" fmla="*/ 349072 w 3235624"/>
              <a:gd name="connsiteY103" fmla="*/ 4900612 h 5687392"/>
              <a:gd name="connsiteX104" fmla="*/ 358598 w 3235624"/>
              <a:gd name="connsiteY104" fmla="*/ 4791076 h 5687392"/>
              <a:gd name="connsiteX105" fmla="*/ 370504 w 3235624"/>
              <a:gd name="connsiteY105" fmla="*/ 4779168 h 5687392"/>
              <a:gd name="connsiteX106" fmla="*/ 427654 w 3235624"/>
              <a:gd name="connsiteY106" fmla="*/ 4824412 h 5687392"/>
              <a:gd name="connsiteX107" fmla="*/ 468136 w 3235624"/>
              <a:gd name="connsiteY107" fmla="*/ 4762500 h 5687392"/>
              <a:gd name="connsiteX108" fmla="*/ 434798 w 3235624"/>
              <a:gd name="connsiteY108" fmla="*/ 4683916 h 5687392"/>
              <a:gd name="connsiteX109" fmla="*/ 465754 w 3235624"/>
              <a:gd name="connsiteY109" fmla="*/ 4638676 h 5687392"/>
              <a:gd name="connsiteX110" fmla="*/ 456342 w 3235624"/>
              <a:gd name="connsiteY110" fmla="*/ 4598668 h 5687392"/>
              <a:gd name="connsiteX111" fmla="*/ 458788 w 3235624"/>
              <a:gd name="connsiteY111" fmla="*/ 4595812 h 5687392"/>
              <a:gd name="connsiteX112" fmla="*/ 492124 w 3235624"/>
              <a:gd name="connsiteY112" fmla="*/ 4533900 h 5687392"/>
              <a:gd name="connsiteX113" fmla="*/ 549276 w 3235624"/>
              <a:gd name="connsiteY113" fmla="*/ 4519612 h 5687392"/>
              <a:gd name="connsiteX114" fmla="*/ 744536 w 3235624"/>
              <a:gd name="connsiteY114" fmla="*/ 4543424 h 5687392"/>
              <a:gd name="connsiteX115" fmla="*/ 711200 w 3235624"/>
              <a:gd name="connsiteY115" fmla="*/ 4338636 h 5687392"/>
              <a:gd name="connsiteX116" fmla="*/ 763588 w 3235624"/>
              <a:gd name="connsiteY116" fmla="*/ 4324348 h 5687392"/>
              <a:gd name="connsiteX117" fmla="*/ 758824 w 3235624"/>
              <a:gd name="connsiteY117" fmla="*/ 4286248 h 5687392"/>
              <a:gd name="connsiteX118" fmla="*/ 763588 w 3235624"/>
              <a:gd name="connsiteY118" fmla="*/ 4195764 h 5687392"/>
              <a:gd name="connsiteX119" fmla="*/ 763588 w 3235624"/>
              <a:gd name="connsiteY119" fmla="*/ 4124324 h 5687392"/>
              <a:gd name="connsiteX120" fmla="*/ 773112 w 3235624"/>
              <a:gd name="connsiteY120" fmla="*/ 4067172 h 5687392"/>
              <a:gd name="connsiteX121" fmla="*/ 773112 w 3235624"/>
              <a:gd name="connsiteY121" fmla="*/ 4038600 h 5687392"/>
              <a:gd name="connsiteX122" fmla="*/ 777876 w 3235624"/>
              <a:gd name="connsiteY122" fmla="*/ 3981448 h 5687392"/>
              <a:gd name="connsiteX123" fmla="*/ 715964 w 3235624"/>
              <a:gd name="connsiteY123" fmla="*/ 3952876 h 5687392"/>
              <a:gd name="connsiteX124" fmla="*/ 792164 w 3235624"/>
              <a:gd name="connsiteY124" fmla="*/ 3876676 h 5687392"/>
              <a:gd name="connsiteX125" fmla="*/ 777876 w 3235624"/>
              <a:gd name="connsiteY125" fmla="*/ 3829048 h 5687392"/>
              <a:gd name="connsiteX126" fmla="*/ 830264 w 3235624"/>
              <a:gd name="connsiteY126" fmla="*/ 3738564 h 5687392"/>
              <a:gd name="connsiteX127" fmla="*/ 706436 w 3235624"/>
              <a:gd name="connsiteY127" fmla="*/ 3548060 h 5687392"/>
              <a:gd name="connsiteX128" fmla="*/ 806448 w 3235624"/>
              <a:gd name="connsiteY128" fmla="*/ 3509964 h 5687392"/>
              <a:gd name="connsiteX129" fmla="*/ 806448 w 3235624"/>
              <a:gd name="connsiteY129" fmla="*/ 3462336 h 5687392"/>
              <a:gd name="connsiteX130" fmla="*/ 744536 w 3235624"/>
              <a:gd name="connsiteY130" fmla="*/ 3443288 h 5687392"/>
              <a:gd name="connsiteX131" fmla="*/ 673100 w 3235624"/>
              <a:gd name="connsiteY131" fmla="*/ 3243262 h 5687392"/>
              <a:gd name="connsiteX132" fmla="*/ 635000 w 3235624"/>
              <a:gd name="connsiteY132" fmla="*/ 3214688 h 5687392"/>
              <a:gd name="connsiteX133" fmla="*/ 701676 w 3235624"/>
              <a:gd name="connsiteY133" fmla="*/ 3138488 h 5687392"/>
              <a:gd name="connsiteX134" fmla="*/ 715964 w 3235624"/>
              <a:gd name="connsiteY134" fmla="*/ 3081336 h 5687392"/>
              <a:gd name="connsiteX135" fmla="*/ 811212 w 3235624"/>
              <a:gd name="connsiteY135" fmla="*/ 3033712 h 5687392"/>
              <a:gd name="connsiteX136" fmla="*/ 1054100 w 3235624"/>
              <a:gd name="connsiteY136" fmla="*/ 3000374 h 5687392"/>
              <a:gd name="connsiteX137" fmla="*/ 1073148 w 3235624"/>
              <a:gd name="connsiteY137" fmla="*/ 2924174 h 5687392"/>
              <a:gd name="connsiteX138" fmla="*/ 1135064 w 3235624"/>
              <a:gd name="connsiteY138" fmla="*/ 2833688 h 5687392"/>
              <a:gd name="connsiteX139" fmla="*/ 1092200 w 3235624"/>
              <a:gd name="connsiteY139" fmla="*/ 2819400 h 5687392"/>
              <a:gd name="connsiteX140" fmla="*/ 1096964 w 3235624"/>
              <a:gd name="connsiteY140" fmla="*/ 2771774 h 5687392"/>
              <a:gd name="connsiteX141" fmla="*/ 1096964 w 3235624"/>
              <a:gd name="connsiteY141" fmla="*/ 2733674 h 5687392"/>
              <a:gd name="connsiteX142" fmla="*/ 1068388 w 3235624"/>
              <a:gd name="connsiteY142" fmla="*/ 2705100 h 5687392"/>
              <a:gd name="connsiteX143" fmla="*/ 949324 w 3235624"/>
              <a:gd name="connsiteY143" fmla="*/ 2747962 h 5687392"/>
              <a:gd name="connsiteX144" fmla="*/ 944564 w 3235624"/>
              <a:gd name="connsiteY144" fmla="*/ 2671762 h 5687392"/>
              <a:gd name="connsiteX145" fmla="*/ 906464 w 3235624"/>
              <a:gd name="connsiteY145" fmla="*/ 2605088 h 5687392"/>
              <a:gd name="connsiteX146" fmla="*/ 858836 w 3235624"/>
              <a:gd name="connsiteY146" fmla="*/ 2605088 h 5687392"/>
              <a:gd name="connsiteX147" fmla="*/ 777876 w 3235624"/>
              <a:gd name="connsiteY147" fmla="*/ 2643188 h 5687392"/>
              <a:gd name="connsiteX148" fmla="*/ 758824 w 3235624"/>
              <a:gd name="connsiteY148" fmla="*/ 2590800 h 5687392"/>
              <a:gd name="connsiteX149" fmla="*/ 639764 w 3235624"/>
              <a:gd name="connsiteY149" fmla="*/ 2576512 h 5687392"/>
              <a:gd name="connsiteX150" fmla="*/ 611188 w 3235624"/>
              <a:gd name="connsiteY150" fmla="*/ 2533648 h 5687392"/>
              <a:gd name="connsiteX151" fmla="*/ 587376 w 3235624"/>
              <a:gd name="connsiteY151" fmla="*/ 2424112 h 5687392"/>
              <a:gd name="connsiteX152" fmla="*/ 639764 w 3235624"/>
              <a:gd name="connsiteY152" fmla="*/ 2305048 h 5687392"/>
              <a:gd name="connsiteX153" fmla="*/ 625476 w 3235624"/>
              <a:gd name="connsiteY153" fmla="*/ 2243136 h 5687392"/>
              <a:gd name="connsiteX154" fmla="*/ 663576 w 3235624"/>
              <a:gd name="connsiteY154" fmla="*/ 2224088 h 5687392"/>
              <a:gd name="connsiteX155" fmla="*/ 668336 w 3235624"/>
              <a:gd name="connsiteY155" fmla="*/ 2090736 h 5687392"/>
              <a:gd name="connsiteX156" fmla="*/ 620712 w 3235624"/>
              <a:gd name="connsiteY156" fmla="*/ 2062162 h 5687392"/>
              <a:gd name="connsiteX157" fmla="*/ 639764 w 3235624"/>
              <a:gd name="connsiteY157" fmla="*/ 2014536 h 5687392"/>
              <a:gd name="connsiteX158" fmla="*/ 620712 w 3235624"/>
              <a:gd name="connsiteY158" fmla="*/ 1985962 h 5687392"/>
              <a:gd name="connsiteX159" fmla="*/ 587376 w 3235624"/>
              <a:gd name="connsiteY159" fmla="*/ 1919288 h 5687392"/>
              <a:gd name="connsiteX160" fmla="*/ 585268 w 3235624"/>
              <a:gd name="connsiteY160" fmla="*/ 1922976 h 5687392"/>
              <a:gd name="connsiteX161" fmla="*/ 545764 w 3235624"/>
              <a:gd name="connsiteY161" fmla="*/ 1838324 h 5687392"/>
              <a:gd name="connsiteX162" fmla="*/ 568624 w 3235624"/>
              <a:gd name="connsiteY162" fmla="*/ 1784984 h 5687392"/>
              <a:gd name="connsiteX163" fmla="*/ 519940 w 3235624"/>
              <a:gd name="connsiteY163" fmla="*/ 1748470 h 5687392"/>
              <a:gd name="connsiteX164" fmla="*/ 688340 w 3235624"/>
              <a:gd name="connsiteY164" fmla="*/ 1678304 h 5687392"/>
              <a:gd name="connsiteX165" fmla="*/ 726440 w 3235624"/>
              <a:gd name="connsiteY165" fmla="*/ 1655444 h 5687392"/>
              <a:gd name="connsiteX166" fmla="*/ 695960 w 3235624"/>
              <a:gd name="connsiteY166" fmla="*/ 1571624 h 5687392"/>
              <a:gd name="connsiteX167" fmla="*/ 749300 w 3235624"/>
              <a:gd name="connsiteY167" fmla="*/ 1564004 h 5687392"/>
              <a:gd name="connsiteX168" fmla="*/ 810260 w 3235624"/>
              <a:gd name="connsiteY168" fmla="*/ 1457324 h 5687392"/>
              <a:gd name="connsiteX169" fmla="*/ 695960 w 3235624"/>
              <a:gd name="connsiteY169" fmla="*/ 1403984 h 5687392"/>
              <a:gd name="connsiteX170" fmla="*/ 756920 w 3235624"/>
              <a:gd name="connsiteY170" fmla="*/ 1350644 h 5687392"/>
              <a:gd name="connsiteX171" fmla="*/ 817880 w 3235624"/>
              <a:gd name="connsiteY171" fmla="*/ 1365884 h 5687392"/>
              <a:gd name="connsiteX172" fmla="*/ 901700 w 3235624"/>
              <a:gd name="connsiteY172" fmla="*/ 1358264 h 5687392"/>
              <a:gd name="connsiteX173" fmla="*/ 1130300 w 3235624"/>
              <a:gd name="connsiteY173" fmla="*/ 1449704 h 5687392"/>
              <a:gd name="connsiteX174" fmla="*/ 1267460 w 3235624"/>
              <a:gd name="connsiteY174" fmla="*/ 1449704 h 5687392"/>
              <a:gd name="connsiteX175" fmla="*/ 1511300 w 3235624"/>
              <a:gd name="connsiteY175" fmla="*/ 1335404 h 5687392"/>
              <a:gd name="connsiteX176" fmla="*/ 1572260 w 3235624"/>
              <a:gd name="connsiteY176" fmla="*/ 1167764 h 5687392"/>
              <a:gd name="connsiteX177" fmla="*/ 1648460 w 3235624"/>
              <a:gd name="connsiteY177" fmla="*/ 1114424 h 5687392"/>
              <a:gd name="connsiteX178" fmla="*/ 1701800 w 3235624"/>
              <a:gd name="connsiteY178" fmla="*/ 977264 h 5687392"/>
              <a:gd name="connsiteX179" fmla="*/ 1717040 w 3235624"/>
              <a:gd name="connsiteY179" fmla="*/ 771524 h 5687392"/>
              <a:gd name="connsiteX180" fmla="*/ 1793240 w 3235624"/>
              <a:gd name="connsiteY180" fmla="*/ 680084 h 5687392"/>
              <a:gd name="connsiteX181" fmla="*/ 1778000 w 3235624"/>
              <a:gd name="connsiteY181" fmla="*/ 481964 h 5687392"/>
              <a:gd name="connsiteX182" fmla="*/ 1823720 w 3235624"/>
              <a:gd name="connsiteY182" fmla="*/ 344804 h 5687392"/>
              <a:gd name="connsiteX183" fmla="*/ 1694180 w 3235624"/>
              <a:gd name="connsiteY183" fmla="*/ 253364 h 5687392"/>
              <a:gd name="connsiteX184" fmla="*/ 1702580 w 3235624"/>
              <a:gd name="connsiteY184" fmla="*/ 139948 h 5687392"/>
              <a:gd name="connsiteX185" fmla="*/ 1696144 w 3235624"/>
              <a:gd name="connsiteY185" fmla="*/ 142874 h 5687392"/>
              <a:gd name="connsiteX186" fmla="*/ 1694936 w 3235624"/>
              <a:gd name="connsiteY186" fmla="*/ 141666 h 5687392"/>
              <a:gd name="connsiteX187" fmla="*/ 1797048 w 3235624"/>
              <a:gd name="connsiteY187" fmla="*/ 95248 h 5687392"/>
              <a:gd name="connsiteX188" fmla="*/ 1930400 w 3235624"/>
              <a:gd name="connsiteY188" fmla="*/ 85724 h 5687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</a:cxnLst>
            <a:rect l="l" t="t" r="r" b="b"/>
            <a:pathLst>
              <a:path w="3235624" h="5687392">
                <a:moveTo>
                  <a:pt x="76200" y="4987924"/>
                </a:moveTo>
                <a:lnTo>
                  <a:pt x="81632" y="5004220"/>
                </a:lnTo>
                <a:lnTo>
                  <a:pt x="81632" y="5004220"/>
                </a:lnTo>
                <a:close/>
                <a:moveTo>
                  <a:pt x="2025648" y="0"/>
                </a:moveTo>
                <a:lnTo>
                  <a:pt x="2111376" y="57148"/>
                </a:lnTo>
                <a:lnTo>
                  <a:pt x="2168524" y="190500"/>
                </a:lnTo>
                <a:lnTo>
                  <a:pt x="2273300" y="342900"/>
                </a:lnTo>
                <a:lnTo>
                  <a:pt x="2320924" y="409574"/>
                </a:lnTo>
                <a:lnTo>
                  <a:pt x="2406648" y="400048"/>
                </a:lnTo>
                <a:lnTo>
                  <a:pt x="2481604" y="433360"/>
                </a:lnTo>
                <a:lnTo>
                  <a:pt x="2484436" y="447674"/>
                </a:lnTo>
                <a:lnTo>
                  <a:pt x="2586036" y="523874"/>
                </a:lnTo>
                <a:lnTo>
                  <a:pt x="2725736" y="663574"/>
                </a:lnTo>
                <a:lnTo>
                  <a:pt x="2744786" y="815974"/>
                </a:lnTo>
                <a:lnTo>
                  <a:pt x="2748066" y="832376"/>
                </a:lnTo>
                <a:lnTo>
                  <a:pt x="2747944" y="832484"/>
                </a:lnTo>
                <a:lnTo>
                  <a:pt x="2481244" y="931544"/>
                </a:lnTo>
                <a:lnTo>
                  <a:pt x="2458384" y="1022984"/>
                </a:lnTo>
                <a:lnTo>
                  <a:pt x="2466004" y="1083944"/>
                </a:lnTo>
                <a:lnTo>
                  <a:pt x="2427904" y="1122044"/>
                </a:lnTo>
                <a:lnTo>
                  <a:pt x="2427904" y="1228724"/>
                </a:lnTo>
                <a:lnTo>
                  <a:pt x="2427904" y="1373504"/>
                </a:lnTo>
                <a:lnTo>
                  <a:pt x="2069764" y="1823084"/>
                </a:lnTo>
                <a:lnTo>
                  <a:pt x="2024044" y="2105024"/>
                </a:lnTo>
                <a:lnTo>
                  <a:pt x="2123104" y="2165984"/>
                </a:lnTo>
                <a:lnTo>
                  <a:pt x="2085004" y="2402204"/>
                </a:lnTo>
                <a:lnTo>
                  <a:pt x="2168824" y="2394584"/>
                </a:lnTo>
                <a:lnTo>
                  <a:pt x="2397424" y="2470784"/>
                </a:lnTo>
                <a:lnTo>
                  <a:pt x="2473624" y="2585084"/>
                </a:lnTo>
                <a:lnTo>
                  <a:pt x="2763184" y="2707004"/>
                </a:lnTo>
                <a:lnTo>
                  <a:pt x="2801284" y="2775584"/>
                </a:lnTo>
                <a:lnTo>
                  <a:pt x="2915584" y="2767964"/>
                </a:lnTo>
                <a:lnTo>
                  <a:pt x="2976544" y="2828924"/>
                </a:lnTo>
                <a:lnTo>
                  <a:pt x="3014644" y="2828924"/>
                </a:lnTo>
                <a:lnTo>
                  <a:pt x="3121324" y="2920364"/>
                </a:lnTo>
                <a:lnTo>
                  <a:pt x="3136564" y="3019424"/>
                </a:lnTo>
                <a:lnTo>
                  <a:pt x="3197524" y="2988944"/>
                </a:lnTo>
                <a:lnTo>
                  <a:pt x="3235624" y="3004184"/>
                </a:lnTo>
                <a:lnTo>
                  <a:pt x="3220384" y="3286124"/>
                </a:lnTo>
                <a:lnTo>
                  <a:pt x="3136564" y="3255644"/>
                </a:lnTo>
                <a:lnTo>
                  <a:pt x="3083224" y="3316604"/>
                </a:lnTo>
                <a:lnTo>
                  <a:pt x="3136564" y="3362324"/>
                </a:lnTo>
                <a:lnTo>
                  <a:pt x="3136564" y="3446144"/>
                </a:lnTo>
                <a:lnTo>
                  <a:pt x="3159424" y="3590924"/>
                </a:lnTo>
                <a:lnTo>
                  <a:pt x="3029884" y="3697604"/>
                </a:lnTo>
                <a:lnTo>
                  <a:pt x="2862244" y="3674744"/>
                </a:lnTo>
                <a:lnTo>
                  <a:pt x="3029884" y="3606164"/>
                </a:lnTo>
                <a:lnTo>
                  <a:pt x="2930824" y="3583304"/>
                </a:lnTo>
                <a:lnTo>
                  <a:pt x="2907964" y="3545204"/>
                </a:lnTo>
                <a:lnTo>
                  <a:pt x="2778424" y="3568064"/>
                </a:lnTo>
                <a:lnTo>
                  <a:pt x="2656504" y="3545204"/>
                </a:lnTo>
                <a:lnTo>
                  <a:pt x="2542204" y="3590924"/>
                </a:lnTo>
                <a:lnTo>
                  <a:pt x="2641264" y="3408044"/>
                </a:lnTo>
                <a:lnTo>
                  <a:pt x="2526964" y="3408044"/>
                </a:lnTo>
                <a:lnTo>
                  <a:pt x="2443144" y="3590924"/>
                </a:lnTo>
                <a:lnTo>
                  <a:pt x="2260264" y="3728084"/>
                </a:lnTo>
                <a:lnTo>
                  <a:pt x="2206924" y="3636644"/>
                </a:lnTo>
                <a:lnTo>
                  <a:pt x="2107864" y="3667124"/>
                </a:lnTo>
                <a:lnTo>
                  <a:pt x="2077384" y="3728084"/>
                </a:lnTo>
                <a:lnTo>
                  <a:pt x="2001184" y="3728084"/>
                </a:lnTo>
                <a:lnTo>
                  <a:pt x="1993564" y="3796664"/>
                </a:lnTo>
                <a:lnTo>
                  <a:pt x="1902124" y="3811904"/>
                </a:lnTo>
                <a:lnTo>
                  <a:pt x="1848784" y="3773804"/>
                </a:lnTo>
                <a:lnTo>
                  <a:pt x="1818304" y="3850004"/>
                </a:lnTo>
                <a:lnTo>
                  <a:pt x="1627804" y="3910964"/>
                </a:lnTo>
                <a:lnTo>
                  <a:pt x="1513504" y="3910964"/>
                </a:lnTo>
                <a:lnTo>
                  <a:pt x="1429684" y="3956684"/>
                </a:lnTo>
                <a:lnTo>
                  <a:pt x="1422064" y="4025264"/>
                </a:lnTo>
                <a:lnTo>
                  <a:pt x="1330624" y="4055744"/>
                </a:lnTo>
                <a:lnTo>
                  <a:pt x="1277284" y="4215764"/>
                </a:lnTo>
                <a:lnTo>
                  <a:pt x="1132504" y="4307204"/>
                </a:lnTo>
                <a:lnTo>
                  <a:pt x="1147744" y="4352924"/>
                </a:lnTo>
                <a:lnTo>
                  <a:pt x="1086784" y="4436744"/>
                </a:lnTo>
                <a:lnTo>
                  <a:pt x="1216324" y="4451984"/>
                </a:lnTo>
                <a:lnTo>
                  <a:pt x="1185844" y="4535804"/>
                </a:lnTo>
                <a:lnTo>
                  <a:pt x="1292524" y="4604384"/>
                </a:lnTo>
                <a:lnTo>
                  <a:pt x="1155364" y="4657724"/>
                </a:lnTo>
                <a:lnTo>
                  <a:pt x="1178224" y="4726304"/>
                </a:lnTo>
                <a:lnTo>
                  <a:pt x="1102024" y="4726304"/>
                </a:lnTo>
                <a:lnTo>
                  <a:pt x="1079164" y="4893944"/>
                </a:lnTo>
                <a:lnTo>
                  <a:pt x="919144" y="4970144"/>
                </a:lnTo>
                <a:lnTo>
                  <a:pt x="881044" y="5061584"/>
                </a:lnTo>
                <a:lnTo>
                  <a:pt x="759124" y="5084444"/>
                </a:lnTo>
                <a:lnTo>
                  <a:pt x="599104" y="5320664"/>
                </a:lnTo>
                <a:lnTo>
                  <a:pt x="530524" y="5488304"/>
                </a:lnTo>
                <a:lnTo>
                  <a:pt x="469564" y="5686424"/>
                </a:lnTo>
                <a:lnTo>
                  <a:pt x="464536" y="5687392"/>
                </a:lnTo>
                <a:lnTo>
                  <a:pt x="469900" y="5680076"/>
                </a:lnTo>
                <a:lnTo>
                  <a:pt x="381000" y="5622924"/>
                </a:lnTo>
                <a:lnTo>
                  <a:pt x="355600" y="5667372"/>
                </a:lnTo>
                <a:lnTo>
                  <a:pt x="266700" y="5641972"/>
                </a:lnTo>
                <a:lnTo>
                  <a:pt x="260348" y="5578476"/>
                </a:lnTo>
                <a:lnTo>
                  <a:pt x="171448" y="5546724"/>
                </a:lnTo>
                <a:lnTo>
                  <a:pt x="127000" y="5407024"/>
                </a:lnTo>
                <a:lnTo>
                  <a:pt x="0" y="5330824"/>
                </a:lnTo>
                <a:lnTo>
                  <a:pt x="6348" y="5133972"/>
                </a:lnTo>
                <a:lnTo>
                  <a:pt x="114300" y="5102224"/>
                </a:lnTo>
                <a:lnTo>
                  <a:pt x="81632" y="5004220"/>
                </a:lnTo>
                <a:lnTo>
                  <a:pt x="112324" y="4945196"/>
                </a:lnTo>
                <a:lnTo>
                  <a:pt x="184768" y="4953000"/>
                </a:lnTo>
                <a:lnTo>
                  <a:pt x="199054" y="4898228"/>
                </a:lnTo>
                <a:lnTo>
                  <a:pt x="265728" y="4883944"/>
                </a:lnTo>
                <a:lnTo>
                  <a:pt x="327642" y="4914900"/>
                </a:lnTo>
                <a:lnTo>
                  <a:pt x="349072" y="4900612"/>
                </a:lnTo>
                <a:lnTo>
                  <a:pt x="358598" y="4791076"/>
                </a:lnTo>
                <a:lnTo>
                  <a:pt x="370504" y="4779168"/>
                </a:lnTo>
                <a:lnTo>
                  <a:pt x="427654" y="4824412"/>
                </a:lnTo>
                <a:lnTo>
                  <a:pt x="468136" y="4762500"/>
                </a:lnTo>
                <a:lnTo>
                  <a:pt x="434798" y="4683916"/>
                </a:lnTo>
                <a:lnTo>
                  <a:pt x="465754" y="4638676"/>
                </a:lnTo>
                <a:lnTo>
                  <a:pt x="456342" y="4598668"/>
                </a:lnTo>
                <a:lnTo>
                  <a:pt x="458788" y="4595812"/>
                </a:lnTo>
                <a:lnTo>
                  <a:pt x="492124" y="4533900"/>
                </a:lnTo>
                <a:lnTo>
                  <a:pt x="549276" y="4519612"/>
                </a:lnTo>
                <a:lnTo>
                  <a:pt x="744536" y="4543424"/>
                </a:lnTo>
                <a:lnTo>
                  <a:pt x="711200" y="4338636"/>
                </a:lnTo>
                <a:lnTo>
                  <a:pt x="763588" y="4324348"/>
                </a:lnTo>
                <a:lnTo>
                  <a:pt x="758824" y="4286248"/>
                </a:lnTo>
                <a:lnTo>
                  <a:pt x="763588" y="4195764"/>
                </a:lnTo>
                <a:lnTo>
                  <a:pt x="763588" y="4124324"/>
                </a:lnTo>
                <a:lnTo>
                  <a:pt x="773112" y="4067172"/>
                </a:lnTo>
                <a:lnTo>
                  <a:pt x="773112" y="4038600"/>
                </a:lnTo>
                <a:lnTo>
                  <a:pt x="777876" y="3981448"/>
                </a:lnTo>
                <a:lnTo>
                  <a:pt x="715964" y="3952876"/>
                </a:lnTo>
                <a:lnTo>
                  <a:pt x="792164" y="3876676"/>
                </a:lnTo>
                <a:lnTo>
                  <a:pt x="777876" y="3829048"/>
                </a:lnTo>
                <a:lnTo>
                  <a:pt x="830264" y="3738564"/>
                </a:lnTo>
                <a:lnTo>
                  <a:pt x="706436" y="3548060"/>
                </a:lnTo>
                <a:lnTo>
                  <a:pt x="806448" y="3509964"/>
                </a:lnTo>
                <a:lnTo>
                  <a:pt x="806448" y="3462336"/>
                </a:lnTo>
                <a:lnTo>
                  <a:pt x="744536" y="3443288"/>
                </a:lnTo>
                <a:lnTo>
                  <a:pt x="673100" y="3243262"/>
                </a:lnTo>
                <a:lnTo>
                  <a:pt x="635000" y="3214688"/>
                </a:lnTo>
                <a:lnTo>
                  <a:pt x="701676" y="3138488"/>
                </a:lnTo>
                <a:lnTo>
                  <a:pt x="715964" y="3081336"/>
                </a:lnTo>
                <a:lnTo>
                  <a:pt x="811212" y="3033712"/>
                </a:lnTo>
                <a:lnTo>
                  <a:pt x="1054100" y="3000374"/>
                </a:lnTo>
                <a:lnTo>
                  <a:pt x="1073148" y="2924174"/>
                </a:lnTo>
                <a:lnTo>
                  <a:pt x="1135064" y="2833688"/>
                </a:lnTo>
                <a:lnTo>
                  <a:pt x="1092200" y="2819400"/>
                </a:lnTo>
                <a:lnTo>
                  <a:pt x="1096964" y="2771774"/>
                </a:lnTo>
                <a:lnTo>
                  <a:pt x="1096964" y="2733674"/>
                </a:lnTo>
                <a:lnTo>
                  <a:pt x="1068388" y="2705100"/>
                </a:lnTo>
                <a:lnTo>
                  <a:pt x="949324" y="2747962"/>
                </a:lnTo>
                <a:lnTo>
                  <a:pt x="944564" y="2671762"/>
                </a:lnTo>
                <a:lnTo>
                  <a:pt x="906464" y="2605088"/>
                </a:lnTo>
                <a:lnTo>
                  <a:pt x="858836" y="2605088"/>
                </a:lnTo>
                <a:lnTo>
                  <a:pt x="777876" y="2643188"/>
                </a:lnTo>
                <a:lnTo>
                  <a:pt x="758824" y="2590800"/>
                </a:lnTo>
                <a:lnTo>
                  <a:pt x="639764" y="2576512"/>
                </a:lnTo>
                <a:lnTo>
                  <a:pt x="611188" y="2533648"/>
                </a:lnTo>
                <a:lnTo>
                  <a:pt x="587376" y="2424112"/>
                </a:lnTo>
                <a:lnTo>
                  <a:pt x="639764" y="2305048"/>
                </a:lnTo>
                <a:lnTo>
                  <a:pt x="625476" y="2243136"/>
                </a:lnTo>
                <a:lnTo>
                  <a:pt x="663576" y="2224088"/>
                </a:lnTo>
                <a:lnTo>
                  <a:pt x="668336" y="2090736"/>
                </a:lnTo>
                <a:lnTo>
                  <a:pt x="620712" y="2062162"/>
                </a:lnTo>
                <a:lnTo>
                  <a:pt x="639764" y="2014536"/>
                </a:lnTo>
                <a:lnTo>
                  <a:pt x="620712" y="1985962"/>
                </a:lnTo>
                <a:lnTo>
                  <a:pt x="587376" y="1919288"/>
                </a:lnTo>
                <a:lnTo>
                  <a:pt x="585268" y="1922976"/>
                </a:lnTo>
                <a:lnTo>
                  <a:pt x="545764" y="1838324"/>
                </a:lnTo>
                <a:lnTo>
                  <a:pt x="568624" y="1784984"/>
                </a:lnTo>
                <a:lnTo>
                  <a:pt x="519940" y="1748470"/>
                </a:lnTo>
                <a:lnTo>
                  <a:pt x="688340" y="1678304"/>
                </a:lnTo>
                <a:lnTo>
                  <a:pt x="726440" y="1655444"/>
                </a:lnTo>
                <a:lnTo>
                  <a:pt x="695960" y="1571624"/>
                </a:lnTo>
                <a:lnTo>
                  <a:pt x="749300" y="1564004"/>
                </a:lnTo>
                <a:lnTo>
                  <a:pt x="810260" y="1457324"/>
                </a:lnTo>
                <a:lnTo>
                  <a:pt x="695960" y="1403984"/>
                </a:lnTo>
                <a:lnTo>
                  <a:pt x="756920" y="1350644"/>
                </a:lnTo>
                <a:lnTo>
                  <a:pt x="817880" y="1365884"/>
                </a:lnTo>
                <a:lnTo>
                  <a:pt x="901700" y="1358264"/>
                </a:lnTo>
                <a:lnTo>
                  <a:pt x="1130300" y="1449704"/>
                </a:lnTo>
                <a:lnTo>
                  <a:pt x="1267460" y="1449704"/>
                </a:lnTo>
                <a:lnTo>
                  <a:pt x="1511300" y="1335404"/>
                </a:lnTo>
                <a:lnTo>
                  <a:pt x="1572260" y="1167764"/>
                </a:lnTo>
                <a:lnTo>
                  <a:pt x="1648460" y="1114424"/>
                </a:lnTo>
                <a:lnTo>
                  <a:pt x="1701800" y="977264"/>
                </a:lnTo>
                <a:lnTo>
                  <a:pt x="1717040" y="771524"/>
                </a:lnTo>
                <a:lnTo>
                  <a:pt x="1793240" y="680084"/>
                </a:lnTo>
                <a:lnTo>
                  <a:pt x="1778000" y="481964"/>
                </a:lnTo>
                <a:lnTo>
                  <a:pt x="1823720" y="344804"/>
                </a:lnTo>
                <a:lnTo>
                  <a:pt x="1694180" y="253364"/>
                </a:lnTo>
                <a:lnTo>
                  <a:pt x="1702580" y="139948"/>
                </a:lnTo>
                <a:lnTo>
                  <a:pt x="1696144" y="142874"/>
                </a:lnTo>
                <a:lnTo>
                  <a:pt x="1694936" y="141666"/>
                </a:lnTo>
                <a:lnTo>
                  <a:pt x="1797048" y="95248"/>
                </a:lnTo>
                <a:lnTo>
                  <a:pt x="1930400" y="85724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16813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F45F408-3E62-0242-4E74-FD9ED134ABA4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06/10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B5827F7E-0587-C644-67A4-55785BD30B09}"/>
              </a:ext>
            </a:extLst>
          </p:cNvPr>
          <p:cNvSpPr txBox="1"/>
          <p:nvPr/>
        </p:nvSpPr>
        <p:spPr>
          <a:xfrm>
            <a:off x="2765630" y="1539080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FF0000"/>
                </a:solidFill>
                <a:latin typeface="+mj-ea"/>
                <a:ea typeface="+mj-ea"/>
              </a:rPr>
              <a:t>①三重県</a:t>
            </a:r>
            <a:endParaRPr kumimoji="1" lang="ja-JP" altLang="en-US" sz="32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A8A6178E-64CF-FE33-627A-FFC70B8996AD}"/>
              </a:ext>
            </a:extLst>
          </p:cNvPr>
          <p:cNvSpPr txBox="1"/>
          <p:nvPr/>
        </p:nvSpPr>
        <p:spPr>
          <a:xfrm>
            <a:off x="7490032" y="1539080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②愛知県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BD03BD0A-72EB-D94A-37DF-19265772B2C2}"/>
              </a:ext>
            </a:extLst>
          </p:cNvPr>
          <p:cNvSpPr txBox="1"/>
          <p:nvPr/>
        </p:nvSpPr>
        <p:spPr>
          <a:xfrm>
            <a:off x="3482143" y="5751076"/>
            <a:ext cx="52277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正解は </a:t>
            </a:r>
            <a:r>
              <a:rPr lang="ja-JP" altLang="en-US" sz="6000" b="1" dirty="0">
                <a:solidFill>
                  <a:srgbClr val="FF0000"/>
                </a:solidFill>
                <a:latin typeface="+mj-ea"/>
                <a:ea typeface="+mj-ea"/>
              </a:rPr>
              <a:t>三重県</a:t>
            </a:r>
            <a:r>
              <a:rPr lang="ja-JP" altLang="en-US" sz="3200" b="1" dirty="0">
                <a:latin typeface="+mj-ea"/>
                <a:ea typeface="+mj-ea"/>
              </a:rPr>
              <a:t> でした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78CC9158-6F5C-BECC-AD00-7FDB34045FBD}"/>
              </a:ext>
            </a:extLst>
          </p:cNvPr>
          <p:cNvSpPr txBox="1"/>
          <p:nvPr/>
        </p:nvSpPr>
        <p:spPr>
          <a:xfrm>
            <a:off x="2935941" y="5088087"/>
            <a:ext cx="16706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dirty="0">
                <a:latin typeface="+mj-ea"/>
                <a:ea typeface="+mj-ea"/>
              </a:rPr>
              <a:t>約</a:t>
            </a:r>
            <a:r>
              <a:rPr lang="en-US" altLang="ja-JP" sz="2400" dirty="0">
                <a:latin typeface="+mj-ea"/>
                <a:ea typeface="+mj-ea"/>
              </a:rPr>
              <a:t>5</a:t>
            </a:r>
            <a:r>
              <a:rPr lang="en-US" altLang="ja-JP" sz="2400" b="0" i="0" dirty="0">
                <a:solidFill>
                  <a:srgbClr val="202122"/>
                </a:solidFill>
                <a:effectLst/>
                <a:latin typeface="+mj-ea"/>
                <a:ea typeface="+mj-ea"/>
              </a:rPr>
              <a:t>,774</a:t>
            </a:r>
            <a:r>
              <a:rPr lang="ja-JP" altLang="en-US" sz="2400" b="0" i="0" dirty="0">
                <a:solidFill>
                  <a:srgbClr val="202122"/>
                </a:solidFill>
                <a:effectLst/>
                <a:latin typeface="+mj-ea"/>
                <a:ea typeface="+mj-ea"/>
              </a:rPr>
              <a:t>㎢</a:t>
            </a:r>
            <a:endParaRPr kumimoji="1" lang="ja-JP" altLang="en-US" sz="2400" dirty="0">
              <a:latin typeface="+mj-ea"/>
              <a:ea typeface="+mj-ea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ABC56439-5573-C455-372E-6A24AF9DE761}"/>
              </a:ext>
            </a:extLst>
          </p:cNvPr>
          <p:cNvSpPr txBox="1"/>
          <p:nvPr/>
        </p:nvSpPr>
        <p:spPr>
          <a:xfrm>
            <a:off x="7874531" y="5088087"/>
            <a:ext cx="16706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2400">
                <a:latin typeface="+mj-ea"/>
                <a:ea typeface="+mj-ea"/>
              </a:defRPr>
            </a:lvl1pPr>
          </a:lstStyle>
          <a:p>
            <a:pPr algn="ctr"/>
            <a:r>
              <a:rPr lang="ja-JP" altLang="en-US" dirty="0"/>
              <a:t>約</a:t>
            </a:r>
            <a:r>
              <a:rPr lang="en-US" altLang="ja-JP" dirty="0"/>
              <a:t>5,173</a:t>
            </a:r>
            <a:r>
              <a:rPr lang="ja-JP" altLang="en-US" dirty="0"/>
              <a:t>㎢</a:t>
            </a:r>
          </a:p>
        </p:txBody>
      </p:sp>
      <p:sp>
        <p:nvSpPr>
          <p:cNvPr id="32" name="フリーフォーム: 図形 31">
            <a:extLst>
              <a:ext uri="{FF2B5EF4-FFF2-40B4-BE49-F238E27FC236}">
                <a16:creationId xmlns:a16="http://schemas.microsoft.com/office/drawing/2014/main" id="{E3EB7725-9C8C-9456-BE78-A6BE613AD9C2}"/>
              </a:ext>
            </a:extLst>
          </p:cNvPr>
          <p:cNvSpPr/>
          <p:nvPr/>
        </p:nvSpPr>
        <p:spPr>
          <a:xfrm>
            <a:off x="7806190" y="2925116"/>
            <a:ext cx="1651870" cy="1454429"/>
          </a:xfrm>
          <a:custGeom>
            <a:avLst/>
            <a:gdLst>
              <a:gd name="connsiteX0" fmla="*/ 945962 w 3569946"/>
              <a:gd name="connsiteY0" fmla="*/ 0 h 3143250"/>
              <a:gd name="connsiteX1" fmla="*/ 955490 w 3569946"/>
              <a:gd name="connsiteY1" fmla="*/ 66674 h 3143250"/>
              <a:gd name="connsiteX2" fmla="*/ 1145990 w 3569946"/>
              <a:gd name="connsiteY2" fmla="*/ 209550 h 3143250"/>
              <a:gd name="connsiteX3" fmla="*/ 1126938 w 3569946"/>
              <a:gd name="connsiteY3" fmla="*/ 304800 h 3143250"/>
              <a:gd name="connsiteX4" fmla="*/ 1222190 w 3569946"/>
              <a:gd name="connsiteY4" fmla="*/ 323850 h 3143250"/>
              <a:gd name="connsiteX5" fmla="*/ 1203138 w 3569946"/>
              <a:gd name="connsiteY5" fmla="*/ 438150 h 3143250"/>
              <a:gd name="connsiteX6" fmla="*/ 1241238 w 3569946"/>
              <a:gd name="connsiteY6" fmla="*/ 447674 h 3143250"/>
              <a:gd name="connsiteX7" fmla="*/ 1288862 w 3569946"/>
              <a:gd name="connsiteY7" fmla="*/ 476250 h 3143250"/>
              <a:gd name="connsiteX8" fmla="*/ 1355538 w 3569946"/>
              <a:gd name="connsiteY8" fmla="*/ 438150 h 3143250"/>
              <a:gd name="connsiteX9" fmla="*/ 1536514 w 3569946"/>
              <a:gd name="connsiteY9" fmla="*/ 523874 h 3143250"/>
              <a:gd name="connsiteX10" fmla="*/ 1555562 w 3569946"/>
              <a:gd name="connsiteY10" fmla="*/ 619126 h 3143250"/>
              <a:gd name="connsiteX11" fmla="*/ 1641290 w 3569946"/>
              <a:gd name="connsiteY11" fmla="*/ 657226 h 3143250"/>
              <a:gd name="connsiteX12" fmla="*/ 1755586 w 3569946"/>
              <a:gd name="connsiteY12" fmla="*/ 561974 h 3143250"/>
              <a:gd name="connsiteX13" fmla="*/ 1946090 w 3569946"/>
              <a:gd name="connsiteY13" fmla="*/ 495300 h 3143250"/>
              <a:gd name="connsiteX14" fmla="*/ 2088962 w 3569946"/>
              <a:gd name="connsiteY14" fmla="*/ 619126 h 3143250"/>
              <a:gd name="connsiteX15" fmla="*/ 2146114 w 3569946"/>
              <a:gd name="connsiteY15" fmla="*/ 609600 h 3143250"/>
              <a:gd name="connsiteX16" fmla="*/ 2231838 w 3569946"/>
              <a:gd name="connsiteY16" fmla="*/ 695326 h 3143250"/>
              <a:gd name="connsiteX17" fmla="*/ 2327090 w 3569946"/>
              <a:gd name="connsiteY17" fmla="*/ 704850 h 3143250"/>
              <a:gd name="connsiteX18" fmla="*/ 2546162 w 3569946"/>
              <a:gd name="connsiteY18" fmla="*/ 581026 h 3143250"/>
              <a:gd name="connsiteX19" fmla="*/ 2593786 w 3569946"/>
              <a:gd name="connsiteY19" fmla="*/ 523874 h 3143250"/>
              <a:gd name="connsiteX20" fmla="*/ 2717202 w 3569946"/>
              <a:gd name="connsiteY20" fmla="*/ 537586 h 3143250"/>
              <a:gd name="connsiteX21" fmla="*/ 2717614 w 3569946"/>
              <a:gd name="connsiteY21" fmla="*/ 542926 h 3143250"/>
              <a:gd name="connsiteX22" fmla="*/ 2689038 w 3569946"/>
              <a:gd name="connsiteY22" fmla="*/ 676274 h 3143250"/>
              <a:gd name="connsiteX23" fmla="*/ 2774762 w 3569946"/>
              <a:gd name="connsiteY23" fmla="*/ 838200 h 3143250"/>
              <a:gd name="connsiteX24" fmla="*/ 2917638 w 3569946"/>
              <a:gd name="connsiteY24" fmla="*/ 781050 h 3143250"/>
              <a:gd name="connsiteX25" fmla="*/ 3003362 w 3569946"/>
              <a:gd name="connsiteY25" fmla="*/ 781050 h 3143250"/>
              <a:gd name="connsiteX26" fmla="*/ 3041462 w 3569946"/>
              <a:gd name="connsiteY26" fmla="*/ 714374 h 3143250"/>
              <a:gd name="connsiteX27" fmla="*/ 3203386 w 3569946"/>
              <a:gd name="connsiteY27" fmla="*/ 695326 h 3143250"/>
              <a:gd name="connsiteX28" fmla="*/ 3241490 w 3569946"/>
              <a:gd name="connsiteY28" fmla="*/ 752474 h 3143250"/>
              <a:gd name="connsiteX29" fmla="*/ 3336738 w 3569946"/>
              <a:gd name="connsiteY29" fmla="*/ 762000 h 3143250"/>
              <a:gd name="connsiteX30" fmla="*/ 3393890 w 3569946"/>
              <a:gd name="connsiteY30" fmla="*/ 809626 h 3143250"/>
              <a:gd name="connsiteX31" fmla="*/ 3565338 w 3569946"/>
              <a:gd name="connsiteY31" fmla="*/ 752474 h 3143250"/>
              <a:gd name="connsiteX32" fmla="*/ 3569946 w 3569946"/>
              <a:gd name="connsiteY32" fmla="*/ 752474 h 3143250"/>
              <a:gd name="connsiteX33" fmla="*/ 3501838 w 3569946"/>
              <a:gd name="connsiteY33" fmla="*/ 876300 h 3143250"/>
              <a:gd name="connsiteX34" fmla="*/ 3527238 w 3569946"/>
              <a:gd name="connsiteY34" fmla="*/ 933450 h 3143250"/>
              <a:gd name="connsiteX35" fmla="*/ 3527238 w 3569946"/>
              <a:gd name="connsiteY35" fmla="*/ 996950 h 3143250"/>
              <a:gd name="connsiteX36" fmla="*/ 3482786 w 3569946"/>
              <a:gd name="connsiteY36" fmla="*/ 1047750 h 3143250"/>
              <a:gd name="connsiteX37" fmla="*/ 3451038 w 3569946"/>
              <a:gd name="connsiteY37" fmla="*/ 1187450 h 3143250"/>
              <a:gd name="connsiteX38" fmla="*/ 3412938 w 3569946"/>
              <a:gd name="connsiteY38" fmla="*/ 1193800 h 3143250"/>
              <a:gd name="connsiteX39" fmla="*/ 3387538 w 3569946"/>
              <a:gd name="connsiteY39" fmla="*/ 1263650 h 3143250"/>
              <a:gd name="connsiteX40" fmla="*/ 3228786 w 3569946"/>
              <a:gd name="connsiteY40" fmla="*/ 1390650 h 3143250"/>
              <a:gd name="connsiteX41" fmla="*/ 3158938 w 3569946"/>
              <a:gd name="connsiteY41" fmla="*/ 1498600 h 3143250"/>
              <a:gd name="connsiteX42" fmla="*/ 3177986 w 3569946"/>
              <a:gd name="connsiteY42" fmla="*/ 1663700 h 3143250"/>
              <a:gd name="connsiteX43" fmla="*/ 3133538 w 3569946"/>
              <a:gd name="connsiteY43" fmla="*/ 1714500 h 3143250"/>
              <a:gd name="connsiteX44" fmla="*/ 3050986 w 3569946"/>
              <a:gd name="connsiteY44" fmla="*/ 1752600 h 3143250"/>
              <a:gd name="connsiteX45" fmla="*/ 2962090 w 3569946"/>
              <a:gd name="connsiteY45" fmla="*/ 1974850 h 3143250"/>
              <a:gd name="connsiteX46" fmla="*/ 2930338 w 3569946"/>
              <a:gd name="connsiteY46" fmla="*/ 2019300 h 3143250"/>
              <a:gd name="connsiteX47" fmla="*/ 2841438 w 3569946"/>
              <a:gd name="connsiteY47" fmla="*/ 2019300 h 3143250"/>
              <a:gd name="connsiteX48" fmla="*/ 2822386 w 3569946"/>
              <a:gd name="connsiteY48" fmla="*/ 2114550 h 3143250"/>
              <a:gd name="connsiteX49" fmla="*/ 2644586 w 3569946"/>
              <a:gd name="connsiteY49" fmla="*/ 2139950 h 3143250"/>
              <a:gd name="connsiteX50" fmla="*/ 2530290 w 3569946"/>
              <a:gd name="connsiteY50" fmla="*/ 2228850 h 3143250"/>
              <a:gd name="connsiteX51" fmla="*/ 2536638 w 3569946"/>
              <a:gd name="connsiteY51" fmla="*/ 2343150 h 3143250"/>
              <a:gd name="connsiteX52" fmla="*/ 2473138 w 3569946"/>
              <a:gd name="connsiteY52" fmla="*/ 2393950 h 3143250"/>
              <a:gd name="connsiteX53" fmla="*/ 2466786 w 3569946"/>
              <a:gd name="connsiteY53" fmla="*/ 2495550 h 3143250"/>
              <a:gd name="connsiteX54" fmla="*/ 2511238 w 3569946"/>
              <a:gd name="connsiteY54" fmla="*/ 2590800 h 3143250"/>
              <a:gd name="connsiteX55" fmla="*/ 2499406 w 3569946"/>
              <a:gd name="connsiteY55" fmla="*/ 2768304 h 3143250"/>
              <a:gd name="connsiteX56" fmla="*/ 2498538 w 3569946"/>
              <a:gd name="connsiteY56" fmla="*/ 2768600 h 3143250"/>
              <a:gd name="connsiteX57" fmla="*/ 2358834 w 3569946"/>
              <a:gd name="connsiteY57" fmla="*/ 2806700 h 3143250"/>
              <a:gd name="connsiteX58" fmla="*/ 1914338 w 3569946"/>
              <a:gd name="connsiteY58" fmla="*/ 2933700 h 3143250"/>
              <a:gd name="connsiteX59" fmla="*/ 1476186 w 3569946"/>
              <a:gd name="connsiteY59" fmla="*/ 3117850 h 3143250"/>
              <a:gd name="connsiteX60" fmla="*/ 1292036 w 3569946"/>
              <a:gd name="connsiteY60" fmla="*/ 3111500 h 3143250"/>
              <a:gd name="connsiteX61" fmla="*/ 1234886 w 3569946"/>
              <a:gd name="connsiteY61" fmla="*/ 3092450 h 3143250"/>
              <a:gd name="connsiteX62" fmla="*/ 1076136 w 3569946"/>
              <a:gd name="connsiteY62" fmla="*/ 3143250 h 3143250"/>
              <a:gd name="connsiteX63" fmla="*/ 1031686 w 3569946"/>
              <a:gd name="connsiteY63" fmla="*/ 3124200 h 3143250"/>
              <a:gd name="connsiteX64" fmla="*/ 1241236 w 3569946"/>
              <a:gd name="connsiteY64" fmla="*/ 2832100 h 3143250"/>
              <a:gd name="connsiteX65" fmla="*/ 1336486 w 3569946"/>
              <a:gd name="connsiteY65" fmla="*/ 2876550 h 3143250"/>
              <a:gd name="connsiteX66" fmla="*/ 1520634 w 3569946"/>
              <a:gd name="connsiteY66" fmla="*/ 2844800 h 3143250"/>
              <a:gd name="connsiteX67" fmla="*/ 1628586 w 3569946"/>
              <a:gd name="connsiteY67" fmla="*/ 2781300 h 3143250"/>
              <a:gd name="connsiteX68" fmla="*/ 1685738 w 3569946"/>
              <a:gd name="connsiteY68" fmla="*/ 2781300 h 3143250"/>
              <a:gd name="connsiteX69" fmla="*/ 1812738 w 3569946"/>
              <a:gd name="connsiteY69" fmla="*/ 2584450 h 3143250"/>
              <a:gd name="connsiteX70" fmla="*/ 1927034 w 3569946"/>
              <a:gd name="connsiteY70" fmla="*/ 2616200 h 3143250"/>
              <a:gd name="connsiteX71" fmla="*/ 1958786 w 3569946"/>
              <a:gd name="connsiteY71" fmla="*/ 2711450 h 3143250"/>
              <a:gd name="connsiteX72" fmla="*/ 2047686 w 3569946"/>
              <a:gd name="connsiteY72" fmla="*/ 2590800 h 3143250"/>
              <a:gd name="connsiteX73" fmla="*/ 1977834 w 3569946"/>
              <a:gd name="connsiteY73" fmla="*/ 2533650 h 3143250"/>
              <a:gd name="connsiteX74" fmla="*/ 1990538 w 3569946"/>
              <a:gd name="connsiteY74" fmla="*/ 2438400 h 3143250"/>
              <a:gd name="connsiteX75" fmla="*/ 1958786 w 3569946"/>
              <a:gd name="connsiteY75" fmla="*/ 2393950 h 3143250"/>
              <a:gd name="connsiteX76" fmla="*/ 1965138 w 3569946"/>
              <a:gd name="connsiteY76" fmla="*/ 2330450 h 3143250"/>
              <a:gd name="connsiteX77" fmla="*/ 1895286 w 3569946"/>
              <a:gd name="connsiteY77" fmla="*/ 2292350 h 3143250"/>
              <a:gd name="connsiteX78" fmla="*/ 1819086 w 3569946"/>
              <a:gd name="connsiteY78" fmla="*/ 2317750 h 3143250"/>
              <a:gd name="connsiteX79" fmla="*/ 1698434 w 3569946"/>
              <a:gd name="connsiteY79" fmla="*/ 2266950 h 3143250"/>
              <a:gd name="connsiteX80" fmla="*/ 1685738 w 3569946"/>
              <a:gd name="connsiteY80" fmla="*/ 2305050 h 3143250"/>
              <a:gd name="connsiteX81" fmla="*/ 1609538 w 3569946"/>
              <a:gd name="connsiteY81" fmla="*/ 2305050 h 3143250"/>
              <a:gd name="connsiteX82" fmla="*/ 1584138 w 3569946"/>
              <a:gd name="connsiteY82" fmla="*/ 2349500 h 3143250"/>
              <a:gd name="connsiteX83" fmla="*/ 1507938 w 3569946"/>
              <a:gd name="connsiteY83" fmla="*/ 2406650 h 3143250"/>
              <a:gd name="connsiteX84" fmla="*/ 1431736 w 3569946"/>
              <a:gd name="connsiteY84" fmla="*/ 2349500 h 3143250"/>
              <a:gd name="connsiteX85" fmla="*/ 1298386 w 3569946"/>
              <a:gd name="connsiteY85" fmla="*/ 2349500 h 3143250"/>
              <a:gd name="connsiteX86" fmla="*/ 1095186 w 3569946"/>
              <a:gd name="connsiteY86" fmla="*/ 2406650 h 3143250"/>
              <a:gd name="connsiteX87" fmla="*/ 993586 w 3569946"/>
              <a:gd name="connsiteY87" fmla="*/ 2260600 h 3143250"/>
              <a:gd name="connsiteX88" fmla="*/ 860236 w 3569946"/>
              <a:gd name="connsiteY88" fmla="*/ 2228850 h 3143250"/>
              <a:gd name="connsiteX89" fmla="*/ 898336 w 3569946"/>
              <a:gd name="connsiteY89" fmla="*/ 1993900 h 3143250"/>
              <a:gd name="connsiteX90" fmla="*/ 815786 w 3569946"/>
              <a:gd name="connsiteY90" fmla="*/ 2070100 h 3143250"/>
              <a:gd name="connsiteX91" fmla="*/ 771336 w 3569946"/>
              <a:gd name="connsiteY91" fmla="*/ 2254250 h 3143250"/>
              <a:gd name="connsiteX92" fmla="*/ 745936 w 3569946"/>
              <a:gd name="connsiteY92" fmla="*/ 2330450 h 3143250"/>
              <a:gd name="connsiteX93" fmla="*/ 752286 w 3569946"/>
              <a:gd name="connsiteY93" fmla="*/ 2470150 h 3143250"/>
              <a:gd name="connsiteX94" fmla="*/ 930086 w 3569946"/>
              <a:gd name="connsiteY94" fmla="*/ 2603500 h 3143250"/>
              <a:gd name="connsiteX95" fmla="*/ 936436 w 3569946"/>
              <a:gd name="connsiteY95" fmla="*/ 2711450 h 3143250"/>
              <a:gd name="connsiteX96" fmla="*/ 758636 w 3569946"/>
              <a:gd name="connsiteY96" fmla="*/ 2647950 h 3143250"/>
              <a:gd name="connsiteX97" fmla="*/ 682436 w 3569946"/>
              <a:gd name="connsiteY97" fmla="*/ 2622550 h 3143250"/>
              <a:gd name="connsiteX98" fmla="*/ 523686 w 3569946"/>
              <a:gd name="connsiteY98" fmla="*/ 2476500 h 3143250"/>
              <a:gd name="connsiteX99" fmla="*/ 612586 w 3569946"/>
              <a:gd name="connsiteY99" fmla="*/ 2152650 h 3143250"/>
              <a:gd name="connsiteX100" fmla="*/ 517336 w 3569946"/>
              <a:gd name="connsiteY100" fmla="*/ 2044700 h 3143250"/>
              <a:gd name="connsiteX101" fmla="*/ 428436 w 3569946"/>
              <a:gd name="connsiteY101" fmla="*/ 2139950 h 3143250"/>
              <a:gd name="connsiteX102" fmla="*/ 403036 w 3569946"/>
              <a:gd name="connsiteY102" fmla="*/ 2044700 h 3143250"/>
              <a:gd name="connsiteX103" fmla="*/ 460186 w 3569946"/>
              <a:gd name="connsiteY103" fmla="*/ 2012950 h 3143250"/>
              <a:gd name="connsiteX104" fmla="*/ 453836 w 3569946"/>
              <a:gd name="connsiteY104" fmla="*/ 1816100 h 3143250"/>
              <a:gd name="connsiteX105" fmla="*/ 453836 w 3569946"/>
              <a:gd name="connsiteY105" fmla="*/ 1695450 h 3143250"/>
              <a:gd name="connsiteX106" fmla="*/ 549086 w 3569946"/>
              <a:gd name="connsiteY106" fmla="*/ 1562100 h 3143250"/>
              <a:gd name="connsiteX107" fmla="*/ 644336 w 3569946"/>
              <a:gd name="connsiteY107" fmla="*/ 1308100 h 3143250"/>
              <a:gd name="connsiteX108" fmla="*/ 644336 w 3569946"/>
              <a:gd name="connsiteY108" fmla="*/ 1250950 h 3143250"/>
              <a:gd name="connsiteX109" fmla="*/ 599886 w 3569946"/>
              <a:gd name="connsiteY109" fmla="*/ 1282700 h 3143250"/>
              <a:gd name="connsiteX110" fmla="*/ 530036 w 3569946"/>
              <a:gd name="connsiteY110" fmla="*/ 1327150 h 3143250"/>
              <a:gd name="connsiteX111" fmla="*/ 479236 w 3569946"/>
              <a:gd name="connsiteY111" fmla="*/ 1346200 h 3143250"/>
              <a:gd name="connsiteX112" fmla="*/ 447486 w 3569946"/>
              <a:gd name="connsiteY112" fmla="*/ 1390650 h 3143250"/>
              <a:gd name="connsiteX113" fmla="*/ 383986 w 3569946"/>
              <a:gd name="connsiteY113" fmla="*/ 1409700 h 3143250"/>
              <a:gd name="connsiteX114" fmla="*/ 390336 w 3569946"/>
              <a:gd name="connsiteY114" fmla="*/ 1466850 h 3143250"/>
              <a:gd name="connsiteX115" fmla="*/ 333186 w 3569946"/>
              <a:gd name="connsiteY115" fmla="*/ 1524000 h 3143250"/>
              <a:gd name="connsiteX116" fmla="*/ 276036 w 3569946"/>
              <a:gd name="connsiteY116" fmla="*/ 1498600 h 3143250"/>
              <a:gd name="connsiteX117" fmla="*/ 263336 w 3569946"/>
              <a:gd name="connsiteY117" fmla="*/ 1435100 h 3143250"/>
              <a:gd name="connsiteX118" fmla="*/ 244286 w 3569946"/>
              <a:gd name="connsiteY118" fmla="*/ 1282700 h 3143250"/>
              <a:gd name="connsiteX119" fmla="*/ 104586 w 3569946"/>
              <a:gd name="connsiteY119" fmla="*/ 1143000 h 3143250"/>
              <a:gd name="connsiteX120" fmla="*/ 2986 w 3569946"/>
              <a:gd name="connsiteY120" fmla="*/ 1066800 h 3143250"/>
              <a:gd name="connsiteX121" fmla="*/ 0 w 3569946"/>
              <a:gd name="connsiteY121" fmla="*/ 1051712 h 3143250"/>
              <a:gd name="connsiteX122" fmla="*/ 12514 w 3569946"/>
              <a:gd name="connsiteY122" fmla="*/ 1057274 h 3143250"/>
              <a:gd name="connsiteX123" fmla="*/ 50614 w 3569946"/>
              <a:gd name="connsiteY123" fmla="*/ 657226 h 3143250"/>
              <a:gd name="connsiteX124" fmla="*/ 317314 w 3569946"/>
              <a:gd name="connsiteY124" fmla="*/ 228600 h 3143250"/>
              <a:gd name="connsiteX125" fmla="*/ 460190 w 3569946"/>
              <a:gd name="connsiteY125" fmla="*/ 238126 h 3143250"/>
              <a:gd name="connsiteX126" fmla="*/ 669738 w 3569946"/>
              <a:gd name="connsiteY126" fmla="*/ 171450 h 3143250"/>
              <a:gd name="connsiteX127" fmla="*/ 774514 w 3569946"/>
              <a:gd name="connsiteY127" fmla="*/ 152400 h 3143250"/>
              <a:gd name="connsiteX128" fmla="*/ 888814 w 3569946"/>
              <a:gd name="connsiteY128" fmla="*/ 76200 h 3143250"/>
              <a:gd name="connsiteX129" fmla="*/ 898338 w 3569946"/>
              <a:gd name="connsiteY129" fmla="*/ 19050 h 3143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</a:cxnLst>
            <a:rect l="l" t="t" r="r" b="b"/>
            <a:pathLst>
              <a:path w="3569946" h="3143250">
                <a:moveTo>
                  <a:pt x="945962" y="0"/>
                </a:moveTo>
                <a:lnTo>
                  <a:pt x="955490" y="66674"/>
                </a:lnTo>
                <a:lnTo>
                  <a:pt x="1145990" y="209550"/>
                </a:lnTo>
                <a:lnTo>
                  <a:pt x="1126938" y="304800"/>
                </a:lnTo>
                <a:lnTo>
                  <a:pt x="1222190" y="323850"/>
                </a:lnTo>
                <a:lnTo>
                  <a:pt x="1203138" y="438150"/>
                </a:lnTo>
                <a:lnTo>
                  <a:pt x="1241238" y="447674"/>
                </a:lnTo>
                <a:lnTo>
                  <a:pt x="1288862" y="476250"/>
                </a:lnTo>
                <a:lnTo>
                  <a:pt x="1355538" y="438150"/>
                </a:lnTo>
                <a:lnTo>
                  <a:pt x="1536514" y="523874"/>
                </a:lnTo>
                <a:lnTo>
                  <a:pt x="1555562" y="619126"/>
                </a:lnTo>
                <a:lnTo>
                  <a:pt x="1641290" y="657226"/>
                </a:lnTo>
                <a:lnTo>
                  <a:pt x="1755586" y="561974"/>
                </a:lnTo>
                <a:lnTo>
                  <a:pt x="1946090" y="495300"/>
                </a:lnTo>
                <a:lnTo>
                  <a:pt x="2088962" y="619126"/>
                </a:lnTo>
                <a:lnTo>
                  <a:pt x="2146114" y="609600"/>
                </a:lnTo>
                <a:lnTo>
                  <a:pt x="2231838" y="695326"/>
                </a:lnTo>
                <a:lnTo>
                  <a:pt x="2327090" y="704850"/>
                </a:lnTo>
                <a:lnTo>
                  <a:pt x="2546162" y="581026"/>
                </a:lnTo>
                <a:lnTo>
                  <a:pt x="2593786" y="523874"/>
                </a:lnTo>
                <a:lnTo>
                  <a:pt x="2717202" y="537586"/>
                </a:lnTo>
                <a:cubicBezTo>
                  <a:pt x="2717338" y="539366"/>
                  <a:pt x="2717478" y="541146"/>
                  <a:pt x="2717614" y="542926"/>
                </a:cubicBezTo>
                <a:lnTo>
                  <a:pt x="2689038" y="676274"/>
                </a:lnTo>
                <a:lnTo>
                  <a:pt x="2774762" y="838200"/>
                </a:lnTo>
                <a:lnTo>
                  <a:pt x="2917638" y="781050"/>
                </a:lnTo>
                <a:lnTo>
                  <a:pt x="3003362" y="781050"/>
                </a:lnTo>
                <a:lnTo>
                  <a:pt x="3041462" y="714374"/>
                </a:lnTo>
                <a:lnTo>
                  <a:pt x="3203386" y="695326"/>
                </a:lnTo>
                <a:lnTo>
                  <a:pt x="3241490" y="752474"/>
                </a:lnTo>
                <a:lnTo>
                  <a:pt x="3336738" y="762000"/>
                </a:lnTo>
                <a:lnTo>
                  <a:pt x="3393890" y="809626"/>
                </a:lnTo>
                <a:lnTo>
                  <a:pt x="3565338" y="752474"/>
                </a:lnTo>
                <a:lnTo>
                  <a:pt x="3569946" y="752474"/>
                </a:lnTo>
                <a:lnTo>
                  <a:pt x="3501838" y="876300"/>
                </a:lnTo>
                <a:lnTo>
                  <a:pt x="3527238" y="933450"/>
                </a:lnTo>
                <a:lnTo>
                  <a:pt x="3527238" y="996950"/>
                </a:lnTo>
                <a:lnTo>
                  <a:pt x="3482786" y="1047750"/>
                </a:lnTo>
                <a:lnTo>
                  <a:pt x="3451038" y="1187450"/>
                </a:lnTo>
                <a:lnTo>
                  <a:pt x="3412938" y="1193800"/>
                </a:lnTo>
                <a:lnTo>
                  <a:pt x="3387538" y="1263650"/>
                </a:lnTo>
                <a:lnTo>
                  <a:pt x="3228786" y="1390650"/>
                </a:lnTo>
                <a:lnTo>
                  <a:pt x="3158938" y="1498600"/>
                </a:lnTo>
                <a:lnTo>
                  <a:pt x="3177986" y="1663700"/>
                </a:lnTo>
                <a:lnTo>
                  <a:pt x="3133538" y="1714500"/>
                </a:lnTo>
                <a:lnTo>
                  <a:pt x="3050986" y="1752600"/>
                </a:lnTo>
                <a:lnTo>
                  <a:pt x="2962090" y="1974850"/>
                </a:lnTo>
                <a:lnTo>
                  <a:pt x="2930338" y="2019300"/>
                </a:lnTo>
                <a:lnTo>
                  <a:pt x="2841438" y="2019300"/>
                </a:lnTo>
                <a:lnTo>
                  <a:pt x="2822386" y="2114550"/>
                </a:lnTo>
                <a:lnTo>
                  <a:pt x="2644586" y="2139950"/>
                </a:lnTo>
                <a:lnTo>
                  <a:pt x="2530290" y="2228850"/>
                </a:lnTo>
                <a:lnTo>
                  <a:pt x="2536638" y="2343150"/>
                </a:lnTo>
                <a:lnTo>
                  <a:pt x="2473138" y="2393950"/>
                </a:lnTo>
                <a:lnTo>
                  <a:pt x="2466786" y="2495550"/>
                </a:lnTo>
                <a:lnTo>
                  <a:pt x="2511238" y="2590800"/>
                </a:lnTo>
                <a:lnTo>
                  <a:pt x="2499406" y="2768304"/>
                </a:lnTo>
                <a:lnTo>
                  <a:pt x="2498538" y="2768600"/>
                </a:lnTo>
                <a:lnTo>
                  <a:pt x="2358834" y="2806700"/>
                </a:lnTo>
                <a:lnTo>
                  <a:pt x="1914338" y="2933700"/>
                </a:lnTo>
                <a:lnTo>
                  <a:pt x="1476186" y="3117850"/>
                </a:lnTo>
                <a:lnTo>
                  <a:pt x="1292036" y="3111500"/>
                </a:lnTo>
                <a:lnTo>
                  <a:pt x="1234886" y="3092450"/>
                </a:lnTo>
                <a:lnTo>
                  <a:pt x="1076136" y="3143250"/>
                </a:lnTo>
                <a:lnTo>
                  <a:pt x="1031686" y="3124200"/>
                </a:lnTo>
                <a:lnTo>
                  <a:pt x="1241236" y="2832100"/>
                </a:lnTo>
                <a:lnTo>
                  <a:pt x="1336486" y="2876550"/>
                </a:lnTo>
                <a:lnTo>
                  <a:pt x="1520634" y="2844800"/>
                </a:lnTo>
                <a:lnTo>
                  <a:pt x="1628586" y="2781300"/>
                </a:lnTo>
                <a:lnTo>
                  <a:pt x="1685738" y="2781300"/>
                </a:lnTo>
                <a:lnTo>
                  <a:pt x="1812738" y="2584450"/>
                </a:lnTo>
                <a:lnTo>
                  <a:pt x="1927034" y="2616200"/>
                </a:lnTo>
                <a:lnTo>
                  <a:pt x="1958786" y="2711450"/>
                </a:lnTo>
                <a:lnTo>
                  <a:pt x="2047686" y="2590800"/>
                </a:lnTo>
                <a:lnTo>
                  <a:pt x="1977834" y="2533650"/>
                </a:lnTo>
                <a:lnTo>
                  <a:pt x="1990538" y="2438400"/>
                </a:lnTo>
                <a:lnTo>
                  <a:pt x="1958786" y="2393950"/>
                </a:lnTo>
                <a:lnTo>
                  <a:pt x="1965138" y="2330450"/>
                </a:lnTo>
                <a:lnTo>
                  <a:pt x="1895286" y="2292350"/>
                </a:lnTo>
                <a:lnTo>
                  <a:pt x="1819086" y="2317750"/>
                </a:lnTo>
                <a:lnTo>
                  <a:pt x="1698434" y="2266950"/>
                </a:lnTo>
                <a:lnTo>
                  <a:pt x="1685738" y="2305050"/>
                </a:lnTo>
                <a:lnTo>
                  <a:pt x="1609538" y="2305050"/>
                </a:lnTo>
                <a:lnTo>
                  <a:pt x="1584138" y="2349500"/>
                </a:lnTo>
                <a:lnTo>
                  <a:pt x="1507938" y="2406650"/>
                </a:lnTo>
                <a:lnTo>
                  <a:pt x="1431736" y="2349500"/>
                </a:lnTo>
                <a:lnTo>
                  <a:pt x="1298386" y="2349500"/>
                </a:lnTo>
                <a:lnTo>
                  <a:pt x="1095186" y="2406650"/>
                </a:lnTo>
                <a:lnTo>
                  <a:pt x="993586" y="2260600"/>
                </a:lnTo>
                <a:lnTo>
                  <a:pt x="860236" y="2228850"/>
                </a:lnTo>
                <a:lnTo>
                  <a:pt x="898336" y="1993900"/>
                </a:lnTo>
                <a:lnTo>
                  <a:pt x="815786" y="2070100"/>
                </a:lnTo>
                <a:lnTo>
                  <a:pt x="771336" y="2254250"/>
                </a:lnTo>
                <a:lnTo>
                  <a:pt x="745936" y="2330450"/>
                </a:lnTo>
                <a:lnTo>
                  <a:pt x="752286" y="2470150"/>
                </a:lnTo>
                <a:lnTo>
                  <a:pt x="930086" y="2603500"/>
                </a:lnTo>
                <a:lnTo>
                  <a:pt x="936436" y="2711450"/>
                </a:lnTo>
                <a:lnTo>
                  <a:pt x="758636" y="2647950"/>
                </a:lnTo>
                <a:lnTo>
                  <a:pt x="682436" y="2622550"/>
                </a:lnTo>
                <a:lnTo>
                  <a:pt x="523686" y="2476500"/>
                </a:lnTo>
                <a:lnTo>
                  <a:pt x="612586" y="2152650"/>
                </a:lnTo>
                <a:lnTo>
                  <a:pt x="517336" y="2044700"/>
                </a:lnTo>
                <a:lnTo>
                  <a:pt x="428436" y="2139950"/>
                </a:lnTo>
                <a:lnTo>
                  <a:pt x="403036" y="2044700"/>
                </a:lnTo>
                <a:lnTo>
                  <a:pt x="460186" y="2012950"/>
                </a:lnTo>
                <a:lnTo>
                  <a:pt x="453836" y="1816100"/>
                </a:lnTo>
                <a:lnTo>
                  <a:pt x="453836" y="1695450"/>
                </a:lnTo>
                <a:lnTo>
                  <a:pt x="549086" y="1562100"/>
                </a:lnTo>
                <a:lnTo>
                  <a:pt x="644336" y="1308100"/>
                </a:lnTo>
                <a:lnTo>
                  <a:pt x="644336" y="1250950"/>
                </a:lnTo>
                <a:lnTo>
                  <a:pt x="599886" y="1282700"/>
                </a:lnTo>
                <a:lnTo>
                  <a:pt x="530036" y="1327150"/>
                </a:lnTo>
                <a:lnTo>
                  <a:pt x="479236" y="1346200"/>
                </a:lnTo>
                <a:lnTo>
                  <a:pt x="447486" y="1390650"/>
                </a:lnTo>
                <a:lnTo>
                  <a:pt x="383986" y="1409700"/>
                </a:lnTo>
                <a:lnTo>
                  <a:pt x="390336" y="1466850"/>
                </a:lnTo>
                <a:lnTo>
                  <a:pt x="333186" y="1524000"/>
                </a:lnTo>
                <a:lnTo>
                  <a:pt x="276036" y="1498600"/>
                </a:lnTo>
                <a:lnTo>
                  <a:pt x="263336" y="1435100"/>
                </a:lnTo>
                <a:lnTo>
                  <a:pt x="244286" y="1282700"/>
                </a:lnTo>
                <a:lnTo>
                  <a:pt x="104586" y="1143000"/>
                </a:lnTo>
                <a:lnTo>
                  <a:pt x="2986" y="1066800"/>
                </a:lnTo>
                <a:lnTo>
                  <a:pt x="0" y="1051712"/>
                </a:lnTo>
                <a:lnTo>
                  <a:pt x="12514" y="1057274"/>
                </a:lnTo>
                <a:lnTo>
                  <a:pt x="50614" y="657226"/>
                </a:lnTo>
                <a:lnTo>
                  <a:pt x="317314" y="228600"/>
                </a:lnTo>
                <a:lnTo>
                  <a:pt x="460190" y="238126"/>
                </a:lnTo>
                <a:lnTo>
                  <a:pt x="669738" y="171450"/>
                </a:lnTo>
                <a:lnTo>
                  <a:pt x="774514" y="152400"/>
                </a:lnTo>
                <a:lnTo>
                  <a:pt x="888814" y="76200"/>
                </a:lnTo>
                <a:lnTo>
                  <a:pt x="898338" y="19050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3" name="フリーフォーム: 図形 32">
            <a:extLst>
              <a:ext uri="{FF2B5EF4-FFF2-40B4-BE49-F238E27FC236}">
                <a16:creationId xmlns:a16="http://schemas.microsoft.com/office/drawing/2014/main" id="{103059C9-7E1B-0048-A33E-490F2E9B781E}"/>
              </a:ext>
            </a:extLst>
          </p:cNvPr>
          <p:cNvSpPr/>
          <p:nvPr/>
        </p:nvSpPr>
        <p:spPr>
          <a:xfrm>
            <a:off x="3112314" y="2465023"/>
            <a:ext cx="1497172" cy="2631645"/>
          </a:xfrm>
          <a:custGeom>
            <a:avLst/>
            <a:gdLst>
              <a:gd name="connsiteX0" fmla="*/ 76200 w 3235624"/>
              <a:gd name="connsiteY0" fmla="*/ 4987924 h 5687392"/>
              <a:gd name="connsiteX1" fmla="*/ 81632 w 3235624"/>
              <a:gd name="connsiteY1" fmla="*/ 5004220 h 5687392"/>
              <a:gd name="connsiteX2" fmla="*/ 81632 w 3235624"/>
              <a:gd name="connsiteY2" fmla="*/ 5004220 h 5687392"/>
              <a:gd name="connsiteX3" fmla="*/ 2025648 w 3235624"/>
              <a:gd name="connsiteY3" fmla="*/ 0 h 5687392"/>
              <a:gd name="connsiteX4" fmla="*/ 2111376 w 3235624"/>
              <a:gd name="connsiteY4" fmla="*/ 57148 h 5687392"/>
              <a:gd name="connsiteX5" fmla="*/ 2168524 w 3235624"/>
              <a:gd name="connsiteY5" fmla="*/ 190500 h 5687392"/>
              <a:gd name="connsiteX6" fmla="*/ 2273300 w 3235624"/>
              <a:gd name="connsiteY6" fmla="*/ 342900 h 5687392"/>
              <a:gd name="connsiteX7" fmla="*/ 2320924 w 3235624"/>
              <a:gd name="connsiteY7" fmla="*/ 409574 h 5687392"/>
              <a:gd name="connsiteX8" fmla="*/ 2406648 w 3235624"/>
              <a:gd name="connsiteY8" fmla="*/ 400048 h 5687392"/>
              <a:gd name="connsiteX9" fmla="*/ 2481604 w 3235624"/>
              <a:gd name="connsiteY9" fmla="*/ 433360 h 5687392"/>
              <a:gd name="connsiteX10" fmla="*/ 2484436 w 3235624"/>
              <a:gd name="connsiteY10" fmla="*/ 447674 h 5687392"/>
              <a:gd name="connsiteX11" fmla="*/ 2586036 w 3235624"/>
              <a:gd name="connsiteY11" fmla="*/ 523874 h 5687392"/>
              <a:gd name="connsiteX12" fmla="*/ 2725736 w 3235624"/>
              <a:gd name="connsiteY12" fmla="*/ 663574 h 5687392"/>
              <a:gd name="connsiteX13" fmla="*/ 2744786 w 3235624"/>
              <a:gd name="connsiteY13" fmla="*/ 815974 h 5687392"/>
              <a:gd name="connsiteX14" fmla="*/ 2748066 w 3235624"/>
              <a:gd name="connsiteY14" fmla="*/ 832376 h 5687392"/>
              <a:gd name="connsiteX15" fmla="*/ 2747944 w 3235624"/>
              <a:gd name="connsiteY15" fmla="*/ 832484 h 5687392"/>
              <a:gd name="connsiteX16" fmla="*/ 2481244 w 3235624"/>
              <a:gd name="connsiteY16" fmla="*/ 931544 h 5687392"/>
              <a:gd name="connsiteX17" fmla="*/ 2458384 w 3235624"/>
              <a:gd name="connsiteY17" fmla="*/ 1022984 h 5687392"/>
              <a:gd name="connsiteX18" fmla="*/ 2466004 w 3235624"/>
              <a:gd name="connsiteY18" fmla="*/ 1083944 h 5687392"/>
              <a:gd name="connsiteX19" fmla="*/ 2427904 w 3235624"/>
              <a:gd name="connsiteY19" fmla="*/ 1122044 h 5687392"/>
              <a:gd name="connsiteX20" fmla="*/ 2427904 w 3235624"/>
              <a:gd name="connsiteY20" fmla="*/ 1228724 h 5687392"/>
              <a:gd name="connsiteX21" fmla="*/ 2427904 w 3235624"/>
              <a:gd name="connsiteY21" fmla="*/ 1373504 h 5687392"/>
              <a:gd name="connsiteX22" fmla="*/ 2069764 w 3235624"/>
              <a:gd name="connsiteY22" fmla="*/ 1823084 h 5687392"/>
              <a:gd name="connsiteX23" fmla="*/ 2024044 w 3235624"/>
              <a:gd name="connsiteY23" fmla="*/ 2105024 h 5687392"/>
              <a:gd name="connsiteX24" fmla="*/ 2123104 w 3235624"/>
              <a:gd name="connsiteY24" fmla="*/ 2165984 h 5687392"/>
              <a:gd name="connsiteX25" fmla="*/ 2085004 w 3235624"/>
              <a:gd name="connsiteY25" fmla="*/ 2402204 h 5687392"/>
              <a:gd name="connsiteX26" fmla="*/ 2168824 w 3235624"/>
              <a:gd name="connsiteY26" fmla="*/ 2394584 h 5687392"/>
              <a:gd name="connsiteX27" fmla="*/ 2397424 w 3235624"/>
              <a:gd name="connsiteY27" fmla="*/ 2470784 h 5687392"/>
              <a:gd name="connsiteX28" fmla="*/ 2473624 w 3235624"/>
              <a:gd name="connsiteY28" fmla="*/ 2585084 h 5687392"/>
              <a:gd name="connsiteX29" fmla="*/ 2763184 w 3235624"/>
              <a:gd name="connsiteY29" fmla="*/ 2707004 h 5687392"/>
              <a:gd name="connsiteX30" fmla="*/ 2801284 w 3235624"/>
              <a:gd name="connsiteY30" fmla="*/ 2775584 h 5687392"/>
              <a:gd name="connsiteX31" fmla="*/ 2915584 w 3235624"/>
              <a:gd name="connsiteY31" fmla="*/ 2767964 h 5687392"/>
              <a:gd name="connsiteX32" fmla="*/ 2976544 w 3235624"/>
              <a:gd name="connsiteY32" fmla="*/ 2828924 h 5687392"/>
              <a:gd name="connsiteX33" fmla="*/ 3014644 w 3235624"/>
              <a:gd name="connsiteY33" fmla="*/ 2828924 h 5687392"/>
              <a:gd name="connsiteX34" fmla="*/ 3121324 w 3235624"/>
              <a:gd name="connsiteY34" fmla="*/ 2920364 h 5687392"/>
              <a:gd name="connsiteX35" fmla="*/ 3136564 w 3235624"/>
              <a:gd name="connsiteY35" fmla="*/ 3019424 h 5687392"/>
              <a:gd name="connsiteX36" fmla="*/ 3197524 w 3235624"/>
              <a:gd name="connsiteY36" fmla="*/ 2988944 h 5687392"/>
              <a:gd name="connsiteX37" fmla="*/ 3235624 w 3235624"/>
              <a:gd name="connsiteY37" fmla="*/ 3004184 h 5687392"/>
              <a:gd name="connsiteX38" fmla="*/ 3220384 w 3235624"/>
              <a:gd name="connsiteY38" fmla="*/ 3286124 h 5687392"/>
              <a:gd name="connsiteX39" fmla="*/ 3136564 w 3235624"/>
              <a:gd name="connsiteY39" fmla="*/ 3255644 h 5687392"/>
              <a:gd name="connsiteX40" fmla="*/ 3083224 w 3235624"/>
              <a:gd name="connsiteY40" fmla="*/ 3316604 h 5687392"/>
              <a:gd name="connsiteX41" fmla="*/ 3136564 w 3235624"/>
              <a:gd name="connsiteY41" fmla="*/ 3362324 h 5687392"/>
              <a:gd name="connsiteX42" fmla="*/ 3136564 w 3235624"/>
              <a:gd name="connsiteY42" fmla="*/ 3446144 h 5687392"/>
              <a:gd name="connsiteX43" fmla="*/ 3159424 w 3235624"/>
              <a:gd name="connsiteY43" fmla="*/ 3590924 h 5687392"/>
              <a:gd name="connsiteX44" fmla="*/ 3029884 w 3235624"/>
              <a:gd name="connsiteY44" fmla="*/ 3697604 h 5687392"/>
              <a:gd name="connsiteX45" fmla="*/ 2862244 w 3235624"/>
              <a:gd name="connsiteY45" fmla="*/ 3674744 h 5687392"/>
              <a:gd name="connsiteX46" fmla="*/ 3029884 w 3235624"/>
              <a:gd name="connsiteY46" fmla="*/ 3606164 h 5687392"/>
              <a:gd name="connsiteX47" fmla="*/ 2930824 w 3235624"/>
              <a:gd name="connsiteY47" fmla="*/ 3583304 h 5687392"/>
              <a:gd name="connsiteX48" fmla="*/ 2907964 w 3235624"/>
              <a:gd name="connsiteY48" fmla="*/ 3545204 h 5687392"/>
              <a:gd name="connsiteX49" fmla="*/ 2778424 w 3235624"/>
              <a:gd name="connsiteY49" fmla="*/ 3568064 h 5687392"/>
              <a:gd name="connsiteX50" fmla="*/ 2656504 w 3235624"/>
              <a:gd name="connsiteY50" fmla="*/ 3545204 h 5687392"/>
              <a:gd name="connsiteX51" fmla="*/ 2542204 w 3235624"/>
              <a:gd name="connsiteY51" fmla="*/ 3590924 h 5687392"/>
              <a:gd name="connsiteX52" fmla="*/ 2641264 w 3235624"/>
              <a:gd name="connsiteY52" fmla="*/ 3408044 h 5687392"/>
              <a:gd name="connsiteX53" fmla="*/ 2526964 w 3235624"/>
              <a:gd name="connsiteY53" fmla="*/ 3408044 h 5687392"/>
              <a:gd name="connsiteX54" fmla="*/ 2443144 w 3235624"/>
              <a:gd name="connsiteY54" fmla="*/ 3590924 h 5687392"/>
              <a:gd name="connsiteX55" fmla="*/ 2260264 w 3235624"/>
              <a:gd name="connsiteY55" fmla="*/ 3728084 h 5687392"/>
              <a:gd name="connsiteX56" fmla="*/ 2206924 w 3235624"/>
              <a:gd name="connsiteY56" fmla="*/ 3636644 h 5687392"/>
              <a:gd name="connsiteX57" fmla="*/ 2107864 w 3235624"/>
              <a:gd name="connsiteY57" fmla="*/ 3667124 h 5687392"/>
              <a:gd name="connsiteX58" fmla="*/ 2077384 w 3235624"/>
              <a:gd name="connsiteY58" fmla="*/ 3728084 h 5687392"/>
              <a:gd name="connsiteX59" fmla="*/ 2001184 w 3235624"/>
              <a:gd name="connsiteY59" fmla="*/ 3728084 h 5687392"/>
              <a:gd name="connsiteX60" fmla="*/ 1993564 w 3235624"/>
              <a:gd name="connsiteY60" fmla="*/ 3796664 h 5687392"/>
              <a:gd name="connsiteX61" fmla="*/ 1902124 w 3235624"/>
              <a:gd name="connsiteY61" fmla="*/ 3811904 h 5687392"/>
              <a:gd name="connsiteX62" fmla="*/ 1848784 w 3235624"/>
              <a:gd name="connsiteY62" fmla="*/ 3773804 h 5687392"/>
              <a:gd name="connsiteX63" fmla="*/ 1818304 w 3235624"/>
              <a:gd name="connsiteY63" fmla="*/ 3850004 h 5687392"/>
              <a:gd name="connsiteX64" fmla="*/ 1627804 w 3235624"/>
              <a:gd name="connsiteY64" fmla="*/ 3910964 h 5687392"/>
              <a:gd name="connsiteX65" fmla="*/ 1513504 w 3235624"/>
              <a:gd name="connsiteY65" fmla="*/ 3910964 h 5687392"/>
              <a:gd name="connsiteX66" fmla="*/ 1429684 w 3235624"/>
              <a:gd name="connsiteY66" fmla="*/ 3956684 h 5687392"/>
              <a:gd name="connsiteX67" fmla="*/ 1422064 w 3235624"/>
              <a:gd name="connsiteY67" fmla="*/ 4025264 h 5687392"/>
              <a:gd name="connsiteX68" fmla="*/ 1330624 w 3235624"/>
              <a:gd name="connsiteY68" fmla="*/ 4055744 h 5687392"/>
              <a:gd name="connsiteX69" fmla="*/ 1277284 w 3235624"/>
              <a:gd name="connsiteY69" fmla="*/ 4215764 h 5687392"/>
              <a:gd name="connsiteX70" fmla="*/ 1132504 w 3235624"/>
              <a:gd name="connsiteY70" fmla="*/ 4307204 h 5687392"/>
              <a:gd name="connsiteX71" fmla="*/ 1147744 w 3235624"/>
              <a:gd name="connsiteY71" fmla="*/ 4352924 h 5687392"/>
              <a:gd name="connsiteX72" fmla="*/ 1086784 w 3235624"/>
              <a:gd name="connsiteY72" fmla="*/ 4436744 h 5687392"/>
              <a:gd name="connsiteX73" fmla="*/ 1216324 w 3235624"/>
              <a:gd name="connsiteY73" fmla="*/ 4451984 h 5687392"/>
              <a:gd name="connsiteX74" fmla="*/ 1185844 w 3235624"/>
              <a:gd name="connsiteY74" fmla="*/ 4535804 h 5687392"/>
              <a:gd name="connsiteX75" fmla="*/ 1292524 w 3235624"/>
              <a:gd name="connsiteY75" fmla="*/ 4604384 h 5687392"/>
              <a:gd name="connsiteX76" fmla="*/ 1155364 w 3235624"/>
              <a:gd name="connsiteY76" fmla="*/ 4657724 h 5687392"/>
              <a:gd name="connsiteX77" fmla="*/ 1178224 w 3235624"/>
              <a:gd name="connsiteY77" fmla="*/ 4726304 h 5687392"/>
              <a:gd name="connsiteX78" fmla="*/ 1102024 w 3235624"/>
              <a:gd name="connsiteY78" fmla="*/ 4726304 h 5687392"/>
              <a:gd name="connsiteX79" fmla="*/ 1079164 w 3235624"/>
              <a:gd name="connsiteY79" fmla="*/ 4893944 h 5687392"/>
              <a:gd name="connsiteX80" fmla="*/ 919144 w 3235624"/>
              <a:gd name="connsiteY80" fmla="*/ 4970144 h 5687392"/>
              <a:gd name="connsiteX81" fmla="*/ 881044 w 3235624"/>
              <a:gd name="connsiteY81" fmla="*/ 5061584 h 5687392"/>
              <a:gd name="connsiteX82" fmla="*/ 759124 w 3235624"/>
              <a:gd name="connsiteY82" fmla="*/ 5084444 h 5687392"/>
              <a:gd name="connsiteX83" fmla="*/ 599104 w 3235624"/>
              <a:gd name="connsiteY83" fmla="*/ 5320664 h 5687392"/>
              <a:gd name="connsiteX84" fmla="*/ 530524 w 3235624"/>
              <a:gd name="connsiteY84" fmla="*/ 5488304 h 5687392"/>
              <a:gd name="connsiteX85" fmla="*/ 469564 w 3235624"/>
              <a:gd name="connsiteY85" fmla="*/ 5686424 h 5687392"/>
              <a:gd name="connsiteX86" fmla="*/ 464536 w 3235624"/>
              <a:gd name="connsiteY86" fmla="*/ 5687392 h 5687392"/>
              <a:gd name="connsiteX87" fmla="*/ 469900 w 3235624"/>
              <a:gd name="connsiteY87" fmla="*/ 5680076 h 5687392"/>
              <a:gd name="connsiteX88" fmla="*/ 381000 w 3235624"/>
              <a:gd name="connsiteY88" fmla="*/ 5622924 h 5687392"/>
              <a:gd name="connsiteX89" fmla="*/ 355600 w 3235624"/>
              <a:gd name="connsiteY89" fmla="*/ 5667372 h 5687392"/>
              <a:gd name="connsiteX90" fmla="*/ 266700 w 3235624"/>
              <a:gd name="connsiteY90" fmla="*/ 5641972 h 5687392"/>
              <a:gd name="connsiteX91" fmla="*/ 260348 w 3235624"/>
              <a:gd name="connsiteY91" fmla="*/ 5578476 h 5687392"/>
              <a:gd name="connsiteX92" fmla="*/ 171448 w 3235624"/>
              <a:gd name="connsiteY92" fmla="*/ 5546724 h 5687392"/>
              <a:gd name="connsiteX93" fmla="*/ 127000 w 3235624"/>
              <a:gd name="connsiteY93" fmla="*/ 5407024 h 5687392"/>
              <a:gd name="connsiteX94" fmla="*/ 0 w 3235624"/>
              <a:gd name="connsiteY94" fmla="*/ 5330824 h 5687392"/>
              <a:gd name="connsiteX95" fmla="*/ 6348 w 3235624"/>
              <a:gd name="connsiteY95" fmla="*/ 5133972 h 5687392"/>
              <a:gd name="connsiteX96" fmla="*/ 114300 w 3235624"/>
              <a:gd name="connsiteY96" fmla="*/ 5102224 h 5687392"/>
              <a:gd name="connsiteX97" fmla="*/ 81632 w 3235624"/>
              <a:gd name="connsiteY97" fmla="*/ 5004220 h 5687392"/>
              <a:gd name="connsiteX98" fmla="*/ 112324 w 3235624"/>
              <a:gd name="connsiteY98" fmla="*/ 4945196 h 5687392"/>
              <a:gd name="connsiteX99" fmla="*/ 184768 w 3235624"/>
              <a:gd name="connsiteY99" fmla="*/ 4953000 h 5687392"/>
              <a:gd name="connsiteX100" fmla="*/ 199054 w 3235624"/>
              <a:gd name="connsiteY100" fmla="*/ 4898228 h 5687392"/>
              <a:gd name="connsiteX101" fmla="*/ 265728 w 3235624"/>
              <a:gd name="connsiteY101" fmla="*/ 4883944 h 5687392"/>
              <a:gd name="connsiteX102" fmla="*/ 327642 w 3235624"/>
              <a:gd name="connsiteY102" fmla="*/ 4914900 h 5687392"/>
              <a:gd name="connsiteX103" fmla="*/ 349072 w 3235624"/>
              <a:gd name="connsiteY103" fmla="*/ 4900612 h 5687392"/>
              <a:gd name="connsiteX104" fmla="*/ 358598 w 3235624"/>
              <a:gd name="connsiteY104" fmla="*/ 4791076 h 5687392"/>
              <a:gd name="connsiteX105" fmla="*/ 370504 w 3235624"/>
              <a:gd name="connsiteY105" fmla="*/ 4779168 h 5687392"/>
              <a:gd name="connsiteX106" fmla="*/ 427654 w 3235624"/>
              <a:gd name="connsiteY106" fmla="*/ 4824412 h 5687392"/>
              <a:gd name="connsiteX107" fmla="*/ 468136 w 3235624"/>
              <a:gd name="connsiteY107" fmla="*/ 4762500 h 5687392"/>
              <a:gd name="connsiteX108" fmla="*/ 434798 w 3235624"/>
              <a:gd name="connsiteY108" fmla="*/ 4683916 h 5687392"/>
              <a:gd name="connsiteX109" fmla="*/ 465754 w 3235624"/>
              <a:gd name="connsiteY109" fmla="*/ 4638676 h 5687392"/>
              <a:gd name="connsiteX110" fmla="*/ 456342 w 3235624"/>
              <a:gd name="connsiteY110" fmla="*/ 4598668 h 5687392"/>
              <a:gd name="connsiteX111" fmla="*/ 458788 w 3235624"/>
              <a:gd name="connsiteY111" fmla="*/ 4595812 h 5687392"/>
              <a:gd name="connsiteX112" fmla="*/ 492124 w 3235624"/>
              <a:gd name="connsiteY112" fmla="*/ 4533900 h 5687392"/>
              <a:gd name="connsiteX113" fmla="*/ 549276 w 3235624"/>
              <a:gd name="connsiteY113" fmla="*/ 4519612 h 5687392"/>
              <a:gd name="connsiteX114" fmla="*/ 744536 w 3235624"/>
              <a:gd name="connsiteY114" fmla="*/ 4543424 h 5687392"/>
              <a:gd name="connsiteX115" fmla="*/ 711200 w 3235624"/>
              <a:gd name="connsiteY115" fmla="*/ 4338636 h 5687392"/>
              <a:gd name="connsiteX116" fmla="*/ 763588 w 3235624"/>
              <a:gd name="connsiteY116" fmla="*/ 4324348 h 5687392"/>
              <a:gd name="connsiteX117" fmla="*/ 758824 w 3235624"/>
              <a:gd name="connsiteY117" fmla="*/ 4286248 h 5687392"/>
              <a:gd name="connsiteX118" fmla="*/ 763588 w 3235624"/>
              <a:gd name="connsiteY118" fmla="*/ 4195764 h 5687392"/>
              <a:gd name="connsiteX119" fmla="*/ 763588 w 3235624"/>
              <a:gd name="connsiteY119" fmla="*/ 4124324 h 5687392"/>
              <a:gd name="connsiteX120" fmla="*/ 773112 w 3235624"/>
              <a:gd name="connsiteY120" fmla="*/ 4067172 h 5687392"/>
              <a:gd name="connsiteX121" fmla="*/ 773112 w 3235624"/>
              <a:gd name="connsiteY121" fmla="*/ 4038600 h 5687392"/>
              <a:gd name="connsiteX122" fmla="*/ 777876 w 3235624"/>
              <a:gd name="connsiteY122" fmla="*/ 3981448 h 5687392"/>
              <a:gd name="connsiteX123" fmla="*/ 715964 w 3235624"/>
              <a:gd name="connsiteY123" fmla="*/ 3952876 h 5687392"/>
              <a:gd name="connsiteX124" fmla="*/ 792164 w 3235624"/>
              <a:gd name="connsiteY124" fmla="*/ 3876676 h 5687392"/>
              <a:gd name="connsiteX125" fmla="*/ 777876 w 3235624"/>
              <a:gd name="connsiteY125" fmla="*/ 3829048 h 5687392"/>
              <a:gd name="connsiteX126" fmla="*/ 830264 w 3235624"/>
              <a:gd name="connsiteY126" fmla="*/ 3738564 h 5687392"/>
              <a:gd name="connsiteX127" fmla="*/ 706436 w 3235624"/>
              <a:gd name="connsiteY127" fmla="*/ 3548060 h 5687392"/>
              <a:gd name="connsiteX128" fmla="*/ 806448 w 3235624"/>
              <a:gd name="connsiteY128" fmla="*/ 3509964 h 5687392"/>
              <a:gd name="connsiteX129" fmla="*/ 806448 w 3235624"/>
              <a:gd name="connsiteY129" fmla="*/ 3462336 h 5687392"/>
              <a:gd name="connsiteX130" fmla="*/ 744536 w 3235624"/>
              <a:gd name="connsiteY130" fmla="*/ 3443288 h 5687392"/>
              <a:gd name="connsiteX131" fmla="*/ 673100 w 3235624"/>
              <a:gd name="connsiteY131" fmla="*/ 3243262 h 5687392"/>
              <a:gd name="connsiteX132" fmla="*/ 635000 w 3235624"/>
              <a:gd name="connsiteY132" fmla="*/ 3214688 h 5687392"/>
              <a:gd name="connsiteX133" fmla="*/ 701676 w 3235624"/>
              <a:gd name="connsiteY133" fmla="*/ 3138488 h 5687392"/>
              <a:gd name="connsiteX134" fmla="*/ 715964 w 3235624"/>
              <a:gd name="connsiteY134" fmla="*/ 3081336 h 5687392"/>
              <a:gd name="connsiteX135" fmla="*/ 811212 w 3235624"/>
              <a:gd name="connsiteY135" fmla="*/ 3033712 h 5687392"/>
              <a:gd name="connsiteX136" fmla="*/ 1054100 w 3235624"/>
              <a:gd name="connsiteY136" fmla="*/ 3000374 h 5687392"/>
              <a:gd name="connsiteX137" fmla="*/ 1073148 w 3235624"/>
              <a:gd name="connsiteY137" fmla="*/ 2924174 h 5687392"/>
              <a:gd name="connsiteX138" fmla="*/ 1135064 w 3235624"/>
              <a:gd name="connsiteY138" fmla="*/ 2833688 h 5687392"/>
              <a:gd name="connsiteX139" fmla="*/ 1092200 w 3235624"/>
              <a:gd name="connsiteY139" fmla="*/ 2819400 h 5687392"/>
              <a:gd name="connsiteX140" fmla="*/ 1096964 w 3235624"/>
              <a:gd name="connsiteY140" fmla="*/ 2771774 h 5687392"/>
              <a:gd name="connsiteX141" fmla="*/ 1096964 w 3235624"/>
              <a:gd name="connsiteY141" fmla="*/ 2733674 h 5687392"/>
              <a:gd name="connsiteX142" fmla="*/ 1068388 w 3235624"/>
              <a:gd name="connsiteY142" fmla="*/ 2705100 h 5687392"/>
              <a:gd name="connsiteX143" fmla="*/ 949324 w 3235624"/>
              <a:gd name="connsiteY143" fmla="*/ 2747962 h 5687392"/>
              <a:gd name="connsiteX144" fmla="*/ 944564 w 3235624"/>
              <a:gd name="connsiteY144" fmla="*/ 2671762 h 5687392"/>
              <a:gd name="connsiteX145" fmla="*/ 906464 w 3235624"/>
              <a:gd name="connsiteY145" fmla="*/ 2605088 h 5687392"/>
              <a:gd name="connsiteX146" fmla="*/ 858836 w 3235624"/>
              <a:gd name="connsiteY146" fmla="*/ 2605088 h 5687392"/>
              <a:gd name="connsiteX147" fmla="*/ 777876 w 3235624"/>
              <a:gd name="connsiteY147" fmla="*/ 2643188 h 5687392"/>
              <a:gd name="connsiteX148" fmla="*/ 758824 w 3235624"/>
              <a:gd name="connsiteY148" fmla="*/ 2590800 h 5687392"/>
              <a:gd name="connsiteX149" fmla="*/ 639764 w 3235624"/>
              <a:gd name="connsiteY149" fmla="*/ 2576512 h 5687392"/>
              <a:gd name="connsiteX150" fmla="*/ 611188 w 3235624"/>
              <a:gd name="connsiteY150" fmla="*/ 2533648 h 5687392"/>
              <a:gd name="connsiteX151" fmla="*/ 587376 w 3235624"/>
              <a:gd name="connsiteY151" fmla="*/ 2424112 h 5687392"/>
              <a:gd name="connsiteX152" fmla="*/ 639764 w 3235624"/>
              <a:gd name="connsiteY152" fmla="*/ 2305048 h 5687392"/>
              <a:gd name="connsiteX153" fmla="*/ 625476 w 3235624"/>
              <a:gd name="connsiteY153" fmla="*/ 2243136 h 5687392"/>
              <a:gd name="connsiteX154" fmla="*/ 663576 w 3235624"/>
              <a:gd name="connsiteY154" fmla="*/ 2224088 h 5687392"/>
              <a:gd name="connsiteX155" fmla="*/ 668336 w 3235624"/>
              <a:gd name="connsiteY155" fmla="*/ 2090736 h 5687392"/>
              <a:gd name="connsiteX156" fmla="*/ 620712 w 3235624"/>
              <a:gd name="connsiteY156" fmla="*/ 2062162 h 5687392"/>
              <a:gd name="connsiteX157" fmla="*/ 639764 w 3235624"/>
              <a:gd name="connsiteY157" fmla="*/ 2014536 h 5687392"/>
              <a:gd name="connsiteX158" fmla="*/ 620712 w 3235624"/>
              <a:gd name="connsiteY158" fmla="*/ 1985962 h 5687392"/>
              <a:gd name="connsiteX159" fmla="*/ 587376 w 3235624"/>
              <a:gd name="connsiteY159" fmla="*/ 1919288 h 5687392"/>
              <a:gd name="connsiteX160" fmla="*/ 585268 w 3235624"/>
              <a:gd name="connsiteY160" fmla="*/ 1922976 h 5687392"/>
              <a:gd name="connsiteX161" fmla="*/ 545764 w 3235624"/>
              <a:gd name="connsiteY161" fmla="*/ 1838324 h 5687392"/>
              <a:gd name="connsiteX162" fmla="*/ 568624 w 3235624"/>
              <a:gd name="connsiteY162" fmla="*/ 1784984 h 5687392"/>
              <a:gd name="connsiteX163" fmla="*/ 519940 w 3235624"/>
              <a:gd name="connsiteY163" fmla="*/ 1748470 h 5687392"/>
              <a:gd name="connsiteX164" fmla="*/ 688340 w 3235624"/>
              <a:gd name="connsiteY164" fmla="*/ 1678304 h 5687392"/>
              <a:gd name="connsiteX165" fmla="*/ 726440 w 3235624"/>
              <a:gd name="connsiteY165" fmla="*/ 1655444 h 5687392"/>
              <a:gd name="connsiteX166" fmla="*/ 695960 w 3235624"/>
              <a:gd name="connsiteY166" fmla="*/ 1571624 h 5687392"/>
              <a:gd name="connsiteX167" fmla="*/ 749300 w 3235624"/>
              <a:gd name="connsiteY167" fmla="*/ 1564004 h 5687392"/>
              <a:gd name="connsiteX168" fmla="*/ 810260 w 3235624"/>
              <a:gd name="connsiteY168" fmla="*/ 1457324 h 5687392"/>
              <a:gd name="connsiteX169" fmla="*/ 695960 w 3235624"/>
              <a:gd name="connsiteY169" fmla="*/ 1403984 h 5687392"/>
              <a:gd name="connsiteX170" fmla="*/ 756920 w 3235624"/>
              <a:gd name="connsiteY170" fmla="*/ 1350644 h 5687392"/>
              <a:gd name="connsiteX171" fmla="*/ 817880 w 3235624"/>
              <a:gd name="connsiteY171" fmla="*/ 1365884 h 5687392"/>
              <a:gd name="connsiteX172" fmla="*/ 901700 w 3235624"/>
              <a:gd name="connsiteY172" fmla="*/ 1358264 h 5687392"/>
              <a:gd name="connsiteX173" fmla="*/ 1130300 w 3235624"/>
              <a:gd name="connsiteY173" fmla="*/ 1449704 h 5687392"/>
              <a:gd name="connsiteX174" fmla="*/ 1267460 w 3235624"/>
              <a:gd name="connsiteY174" fmla="*/ 1449704 h 5687392"/>
              <a:gd name="connsiteX175" fmla="*/ 1511300 w 3235624"/>
              <a:gd name="connsiteY175" fmla="*/ 1335404 h 5687392"/>
              <a:gd name="connsiteX176" fmla="*/ 1572260 w 3235624"/>
              <a:gd name="connsiteY176" fmla="*/ 1167764 h 5687392"/>
              <a:gd name="connsiteX177" fmla="*/ 1648460 w 3235624"/>
              <a:gd name="connsiteY177" fmla="*/ 1114424 h 5687392"/>
              <a:gd name="connsiteX178" fmla="*/ 1701800 w 3235624"/>
              <a:gd name="connsiteY178" fmla="*/ 977264 h 5687392"/>
              <a:gd name="connsiteX179" fmla="*/ 1717040 w 3235624"/>
              <a:gd name="connsiteY179" fmla="*/ 771524 h 5687392"/>
              <a:gd name="connsiteX180" fmla="*/ 1793240 w 3235624"/>
              <a:gd name="connsiteY180" fmla="*/ 680084 h 5687392"/>
              <a:gd name="connsiteX181" fmla="*/ 1778000 w 3235624"/>
              <a:gd name="connsiteY181" fmla="*/ 481964 h 5687392"/>
              <a:gd name="connsiteX182" fmla="*/ 1823720 w 3235624"/>
              <a:gd name="connsiteY182" fmla="*/ 344804 h 5687392"/>
              <a:gd name="connsiteX183" fmla="*/ 1694180 w 3235624"/>
              <a:gd name="connsiteY183" fmla="*/ 253364 h 5687392"/>
              <a:gd name="connsiteX184" fmla="*/ 1702580 w 3235624"/>
              <a:gd name="connsiteY184" fmla="*/ 139948 h 5687392"/>
              <a:gd name="connsiteX185" fmla="*/ 1696144 w 3235624"/>
              <a:gd name="connsiteY185" fmla="*/ 142874 h 5687392"/>
              <a:gd name="connsiteX186" fmla="*/ 1694936 w 3235624"/>
              <a:gd name="connsiteY186" fmla="*/ 141666 h 5687392"/>
              <a:gd name="connsiteX187" fmla="*/ 1797048 w 3235624"/>
              <a:gd name="connsiteY187" fmla="*/ 95248 h 5687392"/>
              <a:gd name="connsiteX188" fmla="*/ 1930400 w 3235624"/>
              <a:gd name="connsiteY188" fmla="*/ 85724 h 5687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</a:cxnLst>
            <a:rect l="l" t="t" r="r" b="b"/>
            <a:pathLst>
              <a:path w="3235624" h="5687392">
                <a:moveTo>
                  <a:pt x="76200" y="4987924"/>
                </a:moveTo>
                <a:lnTo>
                  <a:pt x="81632" y="5004220"/>
                </a:lnTo>
                <a:lnTo>
                  <a:pt x="81632" y="5004220"/>
                </a:lnTo>
                <a:close/>
                <a:moveTo>
                  <a:pt x="2025648" y="0"/>
                </a:moveTo>
                <a:lnTo>
                  <a:pt x="2111376" y="57148"/>
                </a:lnTo>
                <a:lnTo>
                  <a:pt x="2168524" y="190500"/>
                </a:lnTo>
                <a:lnTo>
                  <a:pt x="2273300" y="342900"/>
                </a:lnTo>
                <a:lnTo>
                  <a:pt x="2320924" y="409574"/>
                </a:lnTo>
                <a:lnTo>
                  <a:pt x="2406648" y="400048"/>
                </a:lnTo>
                <a:lnTo>
                  <a:pt x="2481604" y="433360"/>
                </a:lnTo>
                <a:lnTo>
                  <a:pt x="2484436" y="447674"/>
                </a:lnTo>
                <a:lnTo>
                  <a:pt x="2586036" y="523874"/>
                </a:lnTo>
                <a:lnTo>
                  <a:pt x="2725736" y="663574"/>
                </a:lnTo>
                <a:lnTo>
                  <a:pt x="2744786" y="815974"/>
                </a:lnTo>
                <a:lnTo>
                  <a:pt x="2748066" y="832376"/>
                </a:lnTo>
                <a:lnTo>
                  <a:pt x="2747944" y="832484"/>
                </a:lnTo>
                <a:lnTo>
                  <a:pt x="2481244" y="931544"/>
                </a:lnTo>
                <a:lnTo>
                  <a:pt x="2458384" y="1022984"/>
                </a:lnTo>
                <a:lnTo>
                  <a:pt x="2466004" y="1083944"/>
                </a:lnTo>
                <a:lnTo>
                  <a:pt x="2427904" y="1122044"/>
                </a:lnTo>
                <a:lnTo>
                  <a:pt x="2427904" y="1228724"/>
                </a:lnTo>
                <a:lnTo>
                  <a:pt x="2427904" y="1373504"/>
                </a:lnTo>
                <a:lnTo>
                  <a:pt x="2069764" y="1823084"/>
                </a:lnTo>
                <a:lnTo>
                  <a:pt x="2024044" y="2105024"/>
                </a:lnTo>
                <a:lnTo>
                  <a:pt x="2123104" y="2165984"/>
                </a:lnTo>
                <a:lnTo>
                  <a:pt x="2085004" y="2402204"/>
                </a:lnTo>
                <a:lnTo>
                  <a:pt x="2168824" y="2394584"/>
                </a:lnTo>
                <a:lnTo>
                  <a:pt x="2397424" y="2470784"/>
                </a:lnTo>
                <a:lnTo>
                  <a:pt x="2473624" y="2585084"/>
                </a:lnTo>
                <a:lnTo>
                  <a:pt x="2763184" y="2707004"/>
                </a:lnTo>
                <a:lnTo>
                  <a:pt x="2801284" y="2775584"/>
                </a:lnTo>
                <a:lnTo>
                  <a:pt x="2915584" y="2767964"/>
                </a:lnTo>
                <a:lnTo>
                  <a:pt x="2976544" y="2828924"/>
                </a:lnTo>
                <a:lnTo>
                  <a:pt x="3014644" y="2828924"/>
                </a:lnTo>
                <a:lnTo>
                  <a:pt x="3121324" y="2920364"/>
                </a:lnTo>
                <a:lnTo>
                  <a:pt x="3136564" y="3019424"/>
                </a:lnTo>
                <a:lnTo>
                  <a:pt x="3197524" y="2988944"/>
                </a:lnTo>
                <a:lnTo>
                  <a:pt x="3235624" y="3004184"/>
                </a:lnTo>
                <a:lnTo>
                  <a:pt x="3220384" y="3286124"/>
                </a:lnTo>
                <a:lnTo>
                  <a:pt x="3136564" y="3255644"/>
                </a:lnTo>
                <a:lnTo>
                  <a:pt x="3083224" y="3316604"/>
                </a:lnTo>
                <a:lnTo>
                  <a:pt x="3136564" y="3362324"/>
                </a:lnTo>
                <a:lnTo>
                  <a:pt x="3136564" y="3446144"/>
                </a:lnTo>
                <a:lnTo>
                  <a:pt x="3159424" y="3590924"/>
                </a:lnTo>
                <a:lnTo>
                  <a:pt x="3029884" y="3697604"/>
                </a:lnTo>
                <a:lnTo>
                  <a:pt x="2862244" y="3674744"/>
                </a:lnTo>
                <a:lnTo>
                  <a:pt x="3029884" y="3606164"/>
                </a:lnTo>
                <a:lnTo>
                  <a:pt x="2930824" y="3583304"/>
                </a:lnTo>
                <a:lnTo>
                  <a:pt x="2907964" y="3545204"/>
                </a:lnTo>
                <a:lnTo>
                  <a:pt x="2778424" y="3568064"/>
                </a:lnTo>
                <a:lnTo>
                  <a:pt x="2656504" y="3545204"/>
                </a:lnTo>
                <a:lnTo>
                  <a:pt x="2542204" y="3590924"/>
                </a:lnTo>
                <a:lnTo>
                  <a:pt x="2641264" y="3408044"/>
                </a:lnTo>
                <a:lnTo>
                  <a:pt x="2526964" y="3408044"/>
                </a:lnTo>
                <a:lnTo>
                  <a:pt x="2443144" y="3590924"/>
                </a:lnTo>
                <a:lnTo>
                  <a:pt x="2260264" y="3728084"/>
                </a:lnTo>
                <a:lnTo>
                  <a:pt x="2206924" y="3636644"/>
                </a:lnTo>
                <a:lnTo>
                  <a:pt x="2107864" y="3667124"/>
                </a:lnTo>
                <a:lnTo>
                  <a:pt x="2077384" y="3728084"/>
                </a:lnTo>
                <a:lnTo>
                  <a:pt x="2001184" y="3728084"/>
                </a:lnTo>
                <a:lnTo>
                  <a:pt x="1993564" y="3796664"/>
                </a:lnTo>
                <a:lnTo>
                  <a:pt x="1902124" y="3811904"/>
                </a:lnTo>
                <a:lnTo>
                  <a:pt x="1848784" y="3773804"/>
                </a:lnTo>
                <a:lnTo>
                  <a:pt x="1818304" y="3850004"/>
                </a:lnTo>
                <a:lnTo>
                  <a:pt x="1627804" y="3910964"/>
                </a:lnTo>
                <a:lnTo>
                  <a:pt x="1513504" y="3910964"/>
                </a:lnTo>
                <a:lnTo>
                  <a:pt x="1429684" y="3956684"/>
                </a:lnTo>
                <a:lnTo>
                  <a:pt x="1422064" y="4025264"/>
                </a:lnTo>
                <a:lnTo>
                  <a:pt x="1330624" y="4055744"/>
                </a:lnTo>
                <a:lnTo>
                  <a:pt x="1277284" y="4215764"/>
                </a:lnTo>
                <a:lnTo>
                  <a:pt x="1132504" y="4307204"/>
                </a:lnTo>
                <a:lnTo>
                  <a:pt x="1147744" y="4352924"/>
                </a:lnTo>
                <a:lnTo>
                  <a:pt x="1086784" y="4436744"/>
                </a:lnTo>
                <a:lnTo>
                  <a:pt x="1216324" y="4451984"/>
                </a:lnTo>
                <a:lnTo>
                  <a:pt x="1185844" y="4535804"/>
                </a:lnTo>
                <a:lnTo>
                  <a:pt x="1292524" y="4604384"/>
                </a:lnTo>
                <a:lnTo>
                  <a:pt x="1155364" y="4657724"/>
                </a:lnTo>
                <a:lnTo>
                  <a:pt x="1178224" y="4726304"/>
                </a:lnTo>
                <a:lnTo>
                  <a:pt x="1102024" y="4726304"/>
                </a:lnTo>
                <a:lnTo>
                  <a:pt x="1079164" y="4893944"/>
                </a:lnTo>
                <a:lnTo>
                  <a:pt x="919144" y="4970144"/>
                </a:lnTo>
                <a:lnTo>
                  <a:pt x="881044" y="5061584"/>
                </a:lnTo>
                <a:lnTo>
                  <a:pt x="759124" y="5084444"/>
                </a:lnTo>
                <a:lnTo>
                  <a:pt x="599104" y="5320664"/>
                </a:lnTo>
                <a:lnTo>
                  <a:pt x="530524" y="5488304"/>
                </a:lnTo>
                <a:lnTo>
                  <a:pt x="469564" y="5686424"/>
                </a:lnTo>
                <a:lnTo>
                  <a:pt x="464536" y="5687392"/>
                </a:lnTo>
                <a:lnTo>
                  <a:pt x="469900" y="5680076"/>
                </a:lnTo>
                <a:lnTo>
                  <a:pt x="381000" y="5622924"/>
                </a:lnTo>
                <a:lnTo>
                  <a:pt x="355600" y="5667372"/>
                </a:lnTo>
                <a:lnTo>
                  <a:pt x="266700" y="5641972"/>
                </a:lnTo>
                <a:lnTo>
                  <a:pt x="260348" y="5578476"/>
                </a:lnTo>
                <a:lnTo>
                  <a:pt x="171448" y="5546724"/>
                </a:lnTo>
                <a:lnTo>
                  <a:pt x="127000" y="5407024"/>
                </a:lnTo>
                <a:lnTo>
                  <a:pt x="0" y="5330824"/>
                </a:lnTo>
                <a:lnTo>
                  <a:pt x="6348" y="5133972"/>
                </a:lnTo>
                <a:lnTo>
                  <a:pt x="114300" y="5102224"/>
                </a:lnTo>
                <a:lnTo>
                  <a:pt x="81632" y="5004220"/>
                </a:lnTo>
                <a:lnTo>
                  <a:pt x="112324" y="4945196"/>
                </a:lnTo>
                <a:lnTo>
                  <a:pt x="184768" y="4953000"/>
                </a:lnTo>
                <a:lnTo>
                  <a:pt x="199054" y="4898228"/>
                </a:lnTo>
                <a:lnTo>
                  <a:pt x="265728" y="4883944"/>
                </a:lnTo>
                <a:lnTo>
                  <a:pt x="327642" y="4914900"/>
                </a:lnTo>
                <a:lnTo>
                  <a:pt x="349072" y="4900612"/>
                </a:lnTo>
                <a:lnTo>
                  <a:pt x="358598" y="4791076"/>
                </a:lnTo>
                <a:lnTo>
                  <a:pt x="370504" y="4779168"/>
                </a:lnTo>
                <a:lnTo>
                  <a:pt x="427654" y="4824412"/>
                </a:lnTo>
                <a:lnTo>
                  <a:pt x="468136" y="4762500"/>
                </a:lnTo>
                <a:lnTo>
                  <a:pt x="434798" y="4683916"/>
                </a:lnTo>
                <a:lnTo>
                  <a:pt x="465754" y="4638676"/>
                </a:lnTo>
                <a:lnTo>
                  <a:pt x="456342" y="4598668"/>
                </a:lnTo>
                <a:lnTo>
                  <a:pt x="458788" y="4595812"/>
                </a:lnTo>
                <a:lnTo>
                  <a:pt x="492124" y="4533900"/>
                </a:lnTo>
                <a:lnTo>
                  <a:pt x="549276" y="4519612"/>
                </a:lnTo>
                <a:lnTo>
                  <a:pt x="744536" y="4543424"/>
                </a:lnTo>
                <a:lnTo>
                  <a:pt x="711200" y="4338636"/>
                </a:lnTo>
                <a:lnTo>
                  <a:pt x="763588" y="4324348"/>
                </a:lnTo>
                <a:lnTo>
                  <a:pt x="758824" y="4286248"/>
                </a:lnTo>
                <a:lnTo>
                  <a:pt x="763588" y="4195764"/>
                </a:lnTo>
                <a:lnTo>
                  <a:pt x="763588" y="4124324"/>
                </a:lnTo>
                <a:lnTo>
                  <a:pt x="773112" y="4067172"/>
                </a:lnTo>
                <a:lnTo>
                  <a:pt x="773112" y="4038600"/>
                </a:lnTo>
                <a:lnTo>
                  <a:pt x="777876" y="3981448"/>
                </a:lnTo>
                <a:lnTo>
                  <a:pt x="715964" y="3952876"/>
                </a:lnTo>
                <a:lnTo>
                  <a:pt x="792164" y="3876676"/>
                </a:lnTo>
                <a:lnTo>
                  <a:pt x="777876" y="3829048"/>
                </a:lnTo>
                <a:lnTo>
                  <a:pt x="830264" y="3738564"/>
                </a:lnTo>
                <a:lnTo>
                  <a:pt x="706436" y="3548060"/>
                </a:lnTo>
                <a:lnTo>
                  <a:pt x="806448" y="3509964"/>
                </a:lnTo>
                <a:lnTo>
                  <a:pt x="806448" y="3462336"/>
                </a:lnTo>
                <a:lnTo>
                  <a:pt x="744536" y="3443288"/>
                </a:lnTo>
                <a:lnTo>
                  <a:pt x="673100" y="3243262"/>
                </a:lnTo>
                <a:lnTo>
                  <a:pt x="635000" y="3214688"/>
                </a:lnTo>
                <a:lnTo>
                  <a:pt x="701676" y="3138488"/>
                </a:lnTo>
                <a:lnTo>
                  <a:pt x="715964" y="3081336"/>
                </a:lnTo>
                <a:lnTo>
                  <a:pt x="811212" y="3033712"/>
                </a:lnTo>
                <a:lnTo>
                  <a:pt x="1054100" y="3000374"/>
                </a:lnTo>
                <a:lnTo>
                  <a:pt x="1073148" y="2924174"/>
                </a:lnTo>
                <a:lnTo>
                  <a:pt x="1135064" y="2833688"/>
                </a:lnTo>
                <a:lnTo>
                  <a:pt x="1092200" y="2819400"/>
                </a:lnTo>
                <a:lnTo>
                  <a:pt x="1096964" y="2771774"/>
                </a:lnTo>
                <a:lnTo>
                  <a:pt x="1096964" y="2733674"/>
                </a:lnTo>
                <a:lnTo>
                  <a:pt x="1068388" y="2705100"/>
                </a:lnTo>
                <a:lnTo>
                  <a:pt x="949324" y="2747962"/>
                </a:lnTo>
                <a:lnTo>
                  <a:pt x="944564" y="2671762"/>
                </a:lnTo>
                <a:lnTo>
                  <a:pt x="906464" y="2605088"/>
                </a:lnTo>
                <a:lnTo>
                  <a:pt x="858836" y="2605088"/>
                </a:lnTo>
                <a:lnTo>
                  <a:pt x="777876" y="2643188"/>
                </a:lnTo>
                <a:lnTo>
                  <a:pt x="758824" y="2590800"/>
                </a:lnTo>
                <a:lnTo>
                  <a:pt x="639764" y="2576512"/>
                </a:lnTo>
                <a:lnTo>
                  <a:pt x="611188" y="2533648"/>
                </a:lnTo>
                <a:lnTo>
                  <a:pt x="587376" y="2424112"/>
                </a:lnTo>
                <a:lnTo>
                  <a:pt x="639764" y="2305048"/>
                </a:lnTo>
                <a:lnTo>
                  <a:pt x="625476" y="2243136"/>
                </a:lnTo>
                <a:lnTo>
                  <a:pt x="663576" y="2224088"/>
                </a:lnTo>
                <a:lnTo>
                  <a:pt x="668336" y="2090736"/>
                </a:lnTo>
                <a:lnTo>
                  <a:pt x="620712" y="2062162"/>
                </a:lnTo>
                <a:lnTo>
                  <a:pt x="639764" y="2014536"/>
                </a:lnTo>
                <a:lnTo>
                  <a:pt x="620712" y="1985962"/>
                </a:lnTo>
                <a:lnTo>
                  <a:pt x="587376" y="1919288"/>
                </a:lnTo>
                <a:lnTo>
                  <a:pt x="585268" y="1922976"/>
                </a:lnTo>
                <a:lnTo>
                  <a:pt x="545764" y="1838324"/>
                </a:lnTo>
                <a:lnTo>
                  <a:pt x="568624" y="1784984"/>
                </a:lnTo>
                <a:lnTo>
                  <a:pt x="519940" y="1748470"/>
                </a:lnTo>
                <a:lnTo>
                  <a:pt x="688340" y="1678304"/>
                </a:lnTo>
                <a:lnTo>
                  <a:pt x="726440" y="1655444"/>
                </a:lnTo>
                <a:lnTo>
                  <a:pt x="695960" y="1571624"/>
                </a:lnTo>
                <a:lnTo>
                  <a:pt x="749300" y="1564004"/>
                </a:lnTo>
                <a:lnTo>
                  <a:pt x="810260" y="1457324"/>
                </a:lnTo>
                <a:lnTo>
                  <a:pt x="695960" y="1403984"/>
                </a:lnTo>
                <a:lnTo>
                  <a:pt x="756920" y="1350644"/>
                </a:lnTo>
                <a:lnTo>
                  <a:pt x="817880" y="1365884"/>
                </a:lnTo>
                <a:lnTo>
                  <a:pt x="901700" y="1358264"/>
                </a:lnTo>
                <a:lnTo>
                  <a:pt x="1130300" y="1449704"/>
                </a:lnTo>
                <a:lnTo>
                  <a:pt x="1267460" y="1449704"/>
                </a:lnTo>
                <a:lnTo>
                  <a:pt x="1511300" y="1335404"/>
                </a:lnTo>
                <a:lnTo>
                  <a:pt x="1572260" y="1167764"/>
                </a:lnTo>
                <a:lnTo>
                  <a:pt x="1648460" y="1114424"/>
                </a:lnTo>
                <a:lnTo>
                  <a:pt x="1701800" y="977264"/>
                </a:lnTo>
                <a:lnTo>
                  <a:pt x="1717040" y="771524"/>
                </a:lnTo>
                <a:lnTo>
                  <a:pt x="1793240" y="680084"/>
                </a:lnTo>
                <a:lnTo>
                  <a:pt x="1778000" y="481964"/>
                </a:lnTo>
                <a:lnTo>
                  <a:pt x="1823720" y="344804"/>
                </a:lnTo>
                <a:lnTo>
                  <a:pt x="1694180" y="253364"/>
                </a:lnTo>
                <a:lnTo>
                  <a:pt x="1702580" y="139948"/>
                </a:lnTo>
                <a:lnTo>
                  <a:pt x="1696144" y="142874"/>
                </a:lnTo>
                <a:lnTo>
                  <a:pt x="1694936" y="141666"/>
                </a:lnTo>
                <a:lnTo>
                  <a:pt x="1797048" y="95248"/>
                </a:lnTo>
                <a:lnTo>
                  <a:pt x="1930400" y="85724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27708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8461C25-1F7F-0E5E-6E3F-CF3ABEF0130C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07/10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9639B0C-B10E-2D7C-F92B-E6F0B0D4B355}"/>
              </a:ext>
            </a:extLst>
          </p:cNvPr>
          <p:cNvSpPr txBox="1"/>
          <p:nvPr/>
        </p:nvSpPr>
        <p:spPr>
          <a:xfrm>
            <a:off x="2765631" y="1539080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①宮崎県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165895E3-B533-9EE3-A860-BC9B8E0574EA}"/>
              </a:ext>
            </a:extLst>
          </p:cNvPr>
          <p:cNvSpPr txBox="1"/>
          <p:nvPr/>
        </p:nvSpPr>
        <p:spPr>
          <a:xfrm>
            <a:off x="7490032" y="1539080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②宮城県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724423BB-6E5B-B26D-A0A9-8484A96A0DEC}"/>
              </a:ext>
            </a:extLst>
          </p:cNvPr>
          <p:cNvSpPr/>
          <p:nvPr/>
        </p:nvSpPr>
        <p:spPr>
          <a:xfrm>
            <a:off x="7576999" y="2263793"/>
            <a:ext cx="2046156" cy="2300236"/>
          </a:xfrm>
          <a:custGeom>
            <a:avLst/>
            <a:gdLst>
              <a:gd name="connsiteX0" fmla="*/ 3707012 w 4265812"/>
              <a:gd name="connsiteY0" fmla="*/ 0 h 4795520"/>
              <a:gd name="connsiteX1" fmla="*/ 3783212 w 4265812"/>
              <a:gd name="connsiteY1" fmla="*/ 0 h 4795520"/>
              <a:gd name="connsiteX2" fmla="*/ 4037212 w 4265812"/>
              <a:gd name="connsiteY2" fmla="*/ 50800 h 4795520"/>
              <a:gd name="connsiteX3" fmla="*/ 4151436 w 4265812"/>
              <a:gd name="connsiteY3" fmla="*/ 101566 h 4795520"/>
              <a:gd name="connsiteX4" fmla="*/ 4265812 w 4265812"/>
              <a:gd name="connsiteY4" fmla="*/ 527050 h 4795520"/>
              <a:gd name="connsiteX5" fmla="*/ 4253112 w 4265812"/>
              <a:gd name="connsiteY5" fmla="*/ 590550 h 4795520"/>
              <a:gd name="connsiteX6" fmla="*/ 4126112 w 4265812"/>
              <a:gd name="connsiteY6" fmla="*/ 425450 h 4795520"/>
              <a:gd name="connsiteX7" fmla="*/ 4157864 w 4265812"/>
              <a:gd name="connsiteY7" fmla="*/ 654050 h 4795520"/>
              <a:gd name="connsiteX8" fmla="*/ 4145160 w 4265812"/>
              <a:gd name="connsiteY8" fmla="*/ 692150 h 4795520"/>
              <a:gd name="connsiteX9" fmla="*/ 4043560 w 4265812"/>
              <a:gd name="connsiteY9" fmla="*/ 527050 h 4795520"/>
              <a:gd name="connsiteX10" fmla="*/ 4011812 w 4265812"/>
              <a:gd name="connsiteY10" fmla="*/ 609600 h 4795520"/>
              <a:gd name="connsiteX11" fmla="*/ 4024512 w 4265812"/>
              <a:gd name="connsiteY11" fmla="*/ 723900 h 4795520"/>
              <a:gd name="connsiteX12" fmla="*/ 3954664 w 4265812"/>
              <a:gd name="connsiteY12" fmla="*/ 762000 h 4795520"/>
              <a:gd name="connsiteX13" fmla="*/ 3814960 w 4265812"/>
              <a:gd name="connsiteY13" fmla="*/ 844550 h 4795520"/>
              <a:gd name="connsiteX14" fmla="*/ 3789560 w 4265812"/>
              <a:gd name="connsiteY14" fmla="*/ 908050 h 4795520"/>
              <a:gd name="connsiteX15" fmla="*/ 3865760 w 4265812"/>
              <a:gd name="connsiteY15" fmla="*/ 1009650 h 4795520"/>
              <a:gd name="connsiteX16" fmla="*/ 3948312 w 4265812"/>
              <a:gd name="connsiteY16" fmla="*/ 1054100 h 4795520"/>
              <a:gd name="connsiteX17" fmla="*/ 3935612 w 4265812"/>
              <a:gd name="connsiteY17" fmla="*/ 1187450 h 4795520"/>
              <a:gd name="connsiteX18" fmla="*/ 3834012 w 4265812"/>
              <a:gd name="connsiteY18" fmla="*/ 1174750 h 4795520"/>
              <a:gd name="connsiteX19" fmla="*/ 3821312 w 4265812"/>
              <a:gd name="connsiteY19" fmla="*/ 1219200 h 4795520"/>
              <a:gd name="connsiteX20" fmla="*/ 3751464 w 4265812"/>
              <a:gd name="connsiteY20" fmla="*/ 1225550 h 4795520"/>
              <a:gd name="connsiteX21" fmla="*/ 3726064 w 4265812"/>
              <a:gd name="connsiteY21" fmla="*/ 1289050 h 4795520"/>
              <a:gd name="connsiteX22" fmla="*/ 3573664 w 4265812"/>
              <a:gd name="connsiteY22" fmla="*/ 1333500 h 4795520"/>
              <a:gd name="connsiteX23" fmla="*/ 3573664 w 4265812"/>
              <a:gd name="connsiteY23" fmla="*/ 1403350 h 4795520"/>
              <a:gd name="connsiteX24" fmla="*/ 3694312 w 4265812"/>
              <a:gd name="connsiteY24" fmla="*/ 1409700 h 4795520"/>
              <a:gd name="connsiteX25" fmla="*/ 3808612 w 4265812"/>
              <a:gd name="connsiteY25" fmla="*/ 1460500 h 4795520"/>
              <a:gd name="connsiteX26" fmla="*/ 3834012 w 4265812"/>
              <a:gd name="connsiteY26" fmla="*/ 1543050 h 4795520"/>
              <a:gd name="connsiteX27" fmla="*/ 3649864 w 4265812"/>
              <a:gd name="connsiteY27" fmla="*/ 1701800 h 4795520"/>
              <a:gd name="connsiteX28" fmla="*/ 3649864 w 4265812"/>
              <a:gd name="connsiteY28" fmla="*/ 1746250 h 4795520"/>
              <a:gd name="connsiteX29" fmla="*/ 3726064 w 4265812"/>
              <a:gd name="connsiteY29" fmla="*/ 1765300 h 4795520"/>
              <a:gd name="connsiteX30" fmla="*/ 3757812 w 4265812"/>
              <a:gd name="connsiteY30" fmla="*/ 1822450 h 4795520"/>
              <a:gd name="connsiteX31" fmla="*/ 3859412 w 4265812"/>
              <a:gd name="connsiteY31" fmla="*/ 1803400 h 4795520"/>
              <a:gd name="connsiteX32" fmla="*/ 3884812 w 4265812"/>
              <a:gd name="connsiteY32" fmla="*/ 1885950 h 4795520"/>
              <a:gd name="connsiteX33" fmla="*/ 3814960 w 4265812"/>
              <a:gd name="connsiteY33" fmla="*/ 1981200 h 4795520"/>
              <a:gd name="connsiteX34" fmla="*/ 3764160 w 4265812"/>
              <a:gd name="connsiteY34" fmla="*/ 1943100 h 4795520"/>
              <a:gd name="connsiteX35" fmla="*/ 3707012 w 4265812"/>
              <a:gd name="connsiteY35" fmla="*/ 1949450 h 4795520"/>
              <a:gd name="connsiteX36" fmla="*/ 3738760 w 4265812"/>
              <a:gd name="connsiteY36" fmla="*/ 2019300 h 4795520"/>
              <a:gd name="connsiteX37" fmla="*/ 3726064 w 4265812"/>
              <a:gd name="connsiteY37" fmla="*/ 2114550 h 4795520"/>
              <a:gd name="connsiteX38" fmla="*/ 3764160 w 4265812"/>
              <a:gd name="connsiteY38" fmla="*/ 2197100 h 4795520"/>
              <a:gd name="connsiteX39" fmla="*/ 3624464 w 4265812"/>
              <a:gd name="connsiteY39" fmla="*/ 2222500 h 4795520"/>
              <a:gd name="connsiteX40" fmla="*/ 3656212 w 4265812"/>
              <a:gd name="connsiteY40" fmla="*/ 2292350 h 4795520"/>
              <a:gd name="connsiteX41" fmla="*/ 3656212 w 4265812"/>
              <a:gd name="connsiteY41" fmla="*/ 2362200 h 4795520"/>
              <a:gd name="connsiteX42" fmla="*/ 3757812 w 4265812"/>
              <a:gd name="connsiteY42" fmla="*/ 2362200 h 4795520"/>
              <a:gd name="connsiteX43" fmla="*/ 3770512 w 4265812"/>
              <a:gd name="connsiteY43" fmla="*/ 2393950 h 4795520"/>
              <a:gd name="connsiteX44" fmla="*/ 3745112 w 4265812"/>
              <a:gd name="connsiteY44" fmla="*/ 2463800 h 4795520"/>
              <a:gd name="connsiteX45" fmla="*/ 3834012 w 4265812"/>
              <a:gd name="connsiteY45" fmla="*/ 2501900 h 4795520"/>
              <a:gd name="connsiteX46" fmla="*/ 3834012 w 4265812"/>
              <a:gd name="connsiteY46" fmla="*/ 2616200 h 4795520"/>
              <a:gd name="connsiteX47" fmla="*/ 3853064 w 4265812"/>
              <a:gd name="connsiteY47" fmla="*/ 2717800 h 4795520"/>
              <a:gd name="connsiteX48" fmla="*/ 3821312 w 4265812"/>
              <a:gd name="connsiteY48" fmla="*/ 2863850 h 4795520"/>
              <a:gd name="connsiteX49" fmla="*/ 3783212 w 4265812"/>
              <a:gd name="connsiteY49" fmla="*/ 2876550 h 4795520"/>
              <a:gd name="connsiteX50" fmla="*/ 3757812 w 4265812"/>
              <a:gd name="connsiteY50" fmla="*/ 2844800 h 4795520"/>
              <a:gd name="connsiteX51" fmla="*/ 3713360 w 4265812"/>
              <a:gd name="connsiteY51" fmla="*/ 2781300 h 4795520"/>
              <a:gd name="connsiteX52" fmla="*/ 3707012 w 4265812"/>
              <a:gd name="connsiteY52" fmla="*/ 2743200 h 4795520"/>
              <a:gd name="connsiteX53" fmla="*/ 3656212 w 4265812"/>
              <a:gd name="connsiteY53" fmla="*/ 2743200 h 4795520"/>
              <a:gd name="connsiteX54" fmla="*/ 3599064 w 4265812"/>
              <a:gd name="connsiteY54" fmla="*/ 2698750 h 4795520"/>
              <a:gd name="connsiteX55" fmla="*/ 3624464 w 4265812"/>
              <a:gd name="connsiteY55" fmla="*/ 2622550 h 4795520"/>
              <a:gd name="connsiteX56" fmla="*/ 3624464 w 4265812"/>
              <a:gd name="connsiteY56" fmla="*/ 2584450 h 4795520"/>
              <a:gd name="connsiteX57" fmla="*/ 3529212 w 4265812"/>
              <a:gd name="connsiteY57" fmla="*/ 2571750 h 4795520"/>
              <a:gd name="connsiteX58" fmla="*/ 3491112 w 4265812"/>
              <a:gd name="connsiteY58" fmla="*/ 2559050 h 4795520"/>
              <a:gd name="connsiteX59" fmla="*/ 3560960 w 4265812"/>
              <a:gd name="connsiteY59" fmla="*/ 2495550 h 4795520"/>
              <a:gd name="connsiteX60" fmla="*/ 3522864 w 4265812"/>
              <a:gd name="connsiteY60" fmla="*/ 2444750 h 4795520"/>
              <a:gd name="connsiteX61" fmla="*/ 3535560 w 4265812"/>
              <a:gd name="connsiteY61" fmla="*/ 2413000 h 4795520"/>
              <a:gd name="connsiteX62" fmla="*/ 3453012 w 4265812"/>
              <a:gd name="connsiteY62" fmla="*/ 2374900 h 4795520"/>
              <a:gd name="connsiteX63" fmla="*/ 3383160 w 4265812"/>
              <a:gd name="connsiteY63" fmla="*/ 2432050 h 4795520"/>
              <a:gd name="connsiteX64" fmla="*/ 3345064 w 4265812"/>
              <a:gd name="connsiteY64" fmla="*/ 2413000 h 4795520"/>
              <a:gd name="connsiteX65" fmla="*/ 3351412 w 4265812"/>
              <a:gd name="connsiteY65" fmla="*/ 2330450 h 4795520"/>
              <a:gd name="connsiteX66" fmla="*/ 3179960 w 4265812"/>
              <a:gd name="connsiteY66" fmla="*/ 2311400 h 4795520"/>
              <a:gd name="connsiteX67" fmla="*/ 3052960 w 4265812"/>
              <a:gd name="connsiteY67" fmla="*/ 2349500 h 4795520"/>
              <a:gd name="connsiteX68" fmla="*/ 2932312 w 4265812"/>
              <a:gd name="connsiteY68" fmla="*/ 2355850 h 4795520"/>
              <a:gd name="connsiteX69" fmla="*/ 2856112 w 4265812"/>
              <a:gd name="connsiteY69" fmla="*/ 2393950 h 4795520"/>
              <a:gd name="connsiteX70" fmla="*/ 2710064 w 4265812"/>
              <a:gd name="connsiteY70" fmla="*/ 2495550 h 4795520"/>
              <a:gd name="connsiteX71" fmla="*/ 2703712 w 4265812"/>
              <a:gd name="connsiteY71" fmla="*/ 2584450 h 4795520"/>
              <a:gd name="connsiteX72" fmla="*/ 2659264 w 4265812"/>
              <a:gd name="connsiteY72" fmla="*/ 2622550 h 4795520"/>
              <a:gd name="connsiteX73" fmla="*/ 2646560 w 4265812"/>
              <a:gd name="connsiteY73" fmla="*/ 2559050 h 4795520"/>
              <a:gd name="connsiteX74" fmla="*/ 2621160 w 4265812"/>
              <a:gd name="connsiteY74" fmla="*/ 2533650 h 4795520"/>
              <a:gd name="connsiteX75" fmla="*/ 2621160 w 4265812"/>
              <a:gd name="connsiteY75" fmla="*/ 2444750 h 4795520"/>
              <a:gd name="connsiteX76" fmla="*/ 2538612 w 4265812"/>
              <a:gd name="connsiteY76" fmla="*/ 2438400 h 4795520"/>
              <a:gd name="connsiteX77" fmla="*/ 2430664 w 4265812"/>
              <a:gd name="connsiteY77" fmla="*/ 2438400 h 4795520"/>
              <a:gd name="connsiteX78" fmla="*/ 2405264 w 4265812"/>
              <a:gd name="connsiteY78" fmla="*/ 2552700 h 4795520"/>
              <a:gd name="connsiteX79" fmla="*/ 2354464 w 4265812"/>
              <a:gd name="connsiteY79" fmla="*/ 2603500 h 4795520"/>
              <a:gd name="connsiteX80" fmla="*/ 2373512 w 4265812"/>
              <a:gd name="connsiteY80" fmla="*/ 2647950 h 4795520"/>
              <a:gd name="connsiteX81" fmla="*/ 2341760 w 4265812"/>
              <a:gd name="connsiteY81" fmla="*/ 2679700 h 4795520"/>
              <a:gd name="connsiteX82" fmla="*/ 2398912 w 4265812"/>
              <a:gd name="connsiteY82" fmla="*/ 2711450 h 4795520"/>
              <a:gd name="connsiteX83" fmla="*/ 2443360 w 4265812"/>
              <a:gd name="connsiteY83" fmla="*/ 2673350 h 4795520"/>
              <a:gd name="connsiteX84" fmla="*/ 2487812 w 4265812"/>
              <a:gd name="connsiteY84" fmla="*/ 2755900 h 4795520"/>
              <a:gd name="connsiteX85" fmla="*/ 2449712 w 4265812"/>
              <a:gd name="connsiteY85" fmla="*/ 2806700 h 4795520"/>
              <a:gd name="connsiteX86" fmla="*/ 2278264 w 4265812"/>
              <a:gd name="connsiteY86" fmla="*/ 2870200 h 4795520"/>
              <a:gd name="connsiteX87" fmla="*/ 2287268 w 4265812"/>
              <a:gd name="connsiteY87" fmla="*/ 2890162 h 4795520"/>
              <a:gd name="connsiteX88" fmla="*/ 2266832 w 4265812"/>
              <a:gd name="connsiteY88" fmla="*/ 2882900 h 4795520"/>
              <a:gd name="connsiteX89" fmla="*/ 2205872 w 4265812"/>
              <a:gd name="connsiteY89" fmla="*/ 3004820 h 4795520"/>
              <a:gd name="connsiteX90" fmla="*/ 2137292 w 4265812"/>
              <a:gd name="connsiteY90" fmla="*/ 3164840 h 4795520"/>
              <a:gd name="connsiteX91" fmla="*/ 2007752 w 4265812"/>
              <a:gd name="connsiteY91" fmla="*/ 3561080 h 4795520"/>
              <a:gd name="connsiteX92" fmla="*/ 1962032 w 4265812"/>
              <a:gd name="connsiteY92" fmla="*/ 3858260 h 4795520"/>
              <a:gd name="connsiteX93" fmla="*/ 1962032 w 4265812"/>
              <a:gd name="connsiteY93" fmla="*/ 4102100 h 4795520"/>
              <a:gd name="connsiteX94" fmla="*/ 2007752 w 4265812"/>
              <a:gd name="connsiteY94" fmla="*/ 4323080 h 4795520"/>
              <a:gd name="connsiteX95" fmla="*/ 1847732 w 4265812"/>
              <a:gd name="connsiteY95" fmla="*/ 4315460 h 4795520"/>
              <a:gd name="connsiteX96" fmla="*/ 1786772 w 4265812"/>
              <a:gd name="connsiteY96" fmla="*/ 4368800 h 4795520"/>
              <a:gd name="connsiteX97" fmla="*/ 1786772 w 4265812"/>
              <a:gd name="connsiteY97" fmla="*/ 4505960 h 4795520"/>
              <a:gd name="connsiteX98" fmla="*/ 1771532 w 4265812"/>
              <a:gd name="connsiteY98" fmla="*/ 4704080 h 4795520"/>
              <a:gd name="connsiteX99" fmla="*/ 1558172 w 4265812"/>
              <a:gd name="connsiteY99" fmla="*/ 4704080 h 4795520"/>
              <a:gd name="connsiteX100" fmla="*/ 1588652 w 4265812"/>
              <a:gd name="connsiteY100" fmla="*/ 4795520 h 4795520"/>
              <a:gd name="connsiteX101" fmla="*/ 1428632 w 4265812"/>
              <a:gd name="connsiteY101" fmla="*/ 4772660 h 4795520"/>
              <a:gd name="connsiteX102" fmla="*/ 1352432 w 4265812"/>
              <a:gd name="connsiteY102" fmla="*/ 4772660 h 4795520"/>
              <a:gd name="connsiteX103" fmla="*/ 1344812 w 4265812"/>
              <a:gd name="connsiteY103" fmla="*/ 4704080 h 4795520"/>
              <a:gd name="connsiteX104" fmla="*/ 1245752 w 4265812"/>
              <a:gd name="connsiteY104" fmla="*/ 4658360 h 4795520"/>
              <a:gd name="connsiteX105" fmla="*/ 1268612 w 4265812"/>
              <a:gd name="connsiteY105" fmla="*/ 4490720 h 4795520"/>
              <a:gd name="connsiteX106" fmla="*/ 1268612 w 4265812"/>
              <a:gd name="connsiteY106" fmla="*/ 4429760 h 4795520"/>
              <a:gd name="connsiteX107" fmla="*/ 1268612 w 4265812"/>
              <a:gd name="connsiteY107" fmla="*/ 4345940 h 4795520"/>
              <a:gd name="connsiteX108" fmla="*/ 918092 w 4265812"/>
              <a:gd name="connsiteY108" fmla="*/ 4262120 h 4795520"/>
              <a:gd name="connsiteX109" fmla="*/ 712352 w 4265812"/>
              <a:gd name="connsiteY109" fmla="*/ 4300220 h 4795520"/>
              <a:gd name="connsiteX110" fmla="*/ 613292 w 4265812"/>
              <a:gd name="connsiteY110" fmla="*/ 4262120 h 4795520"/>
              <a:gd name="connsiteX111" fmla="*/ 598052 w 4265812"/>
              <a:gd name="connsiteY111" fmla="*/ 4193540 h 4795520"/>
              <a:gd name="connsiteX112" fmla="*/ 628532 w 4265812"/>
              <a:gd name="connsiteY112" fmla="*/ 4117340 h 4795520"/>
              <a:gd name="connsiteX113" fmla="*/ 453272 w 4265812"/>
              <a:gd name="connsiteY113" fmla="*/ 4102100 h 4795520"/>
              <a:gd name="connsiteX114" fmla="*/ 407552 w 4265812"/>
              <a:gd name="connsiteY114" fmla="*/ 4010660 h 4795520"/>
              <a:gd name="connsiteX115" fmla="*/ 316112 w 4265812"/>
              <a:gd name="connsiteY115" fmla="*/ 4102100 h 4795520"/>
              <a:gd name="connsiteX116" fmla="*/ 186572 w 4265812"/>
              <a:gd name="connsiteY116" fmla="*/ 4109720 h 4795520"/>
              <a:gd name="connsiteX117" fmla="*/ 0 w 4265812"/>
              <a:gd name="connsiteY117" fmla="*/ 4009770 h 4795520"/>
              <a:gd name="connsiteX118" fmla="*/ 41792 w 4265812"/>
              <a:gd name="connsiteY118" fmla="*/ 3919220 h 4795520"/>
              <a:gd name="connsiteX119" fmla="*/ 11312 w 4265812"/>
              <a:gd name="connsiteY119" fmla="*/ 3804920 h 4795520"/>
              <a:gd name="connsiteX120" fmla="*/ 34172 w 4265812"/>
              <a:gd name="connsiteY120" fmla="*/ 3690620 h 4795520"/>
              <a:gd name="connsiteX121" fmla="*/ 308492 w 4265812"/>
              <a:gd name="connsiteY121" fmla="*/ 3690620 h 4795520"/>
              <a:gd name="connsiteX122" fmla="*/ 346592 w 4265812"/>
              <a:gd name="connsiteY122" fmla="*/ 3667760 h 4795520"/>
              <a:gd name="connsiteX123" fmla="*/ 422792 w 4265812"/>
              <a:gd name="connsiteY123" fmla="*/ 3644900 h 4795520"/>
              <a:gd name="connsiteX124" fmla="*/ 438032 w 4265812"/>
              <a:gd name="connsiteY124" fmla="*/ 3622040 h 4795520"/>
              <a:gd name="connsiteX125" fmla="*/ 438032 w 4265812"/>
              <a:gd name="connsiteY125" fmla="*/ 3545840 h 4795520"/>
              <a:gd name="connsiteX126" fmla="*/ 476132 w 4265812"/>
              <a:gd name="connsiteY126" fmla="*/ 3431540 h 4795520"/>
              <a:gd name="connsiteX127" fmla="*/ 529472 w 4265812"/>
              <a:gd name="connsiteY127" fmla="*/ 3393440 h 4795520"/>
              <a:gd name="connsiteX128" fmla="*/ 537092 w 4265812"/>
              <a:gd name="connsiteY128" fmla="*/ 3324860 h 4795520"/>
              <a:gd name="connsiteX129" fmla="*/ 605672 w 4265812"/>
              <a:gd name="connsiteY129" fmla="*/ 3256280 h 4795520"/>
              <a:gd name="connsiteX130" fmla="*/ 605672 w 4265812"/>
              <a:gd name="connsiteY130" fmla="*/ 2890520 h 4795520"/>
              <a:gd name="connsiteX131" fmla="*/ 666632 w 4265812"/>
              <a:gd name="connsiteY131" fmla="*/ 2875280 h 4795520"/>
              <a:gd name="connsiteX132" fmla="*/ 666632 w 4265812"/>
              <a:gd name="connsiteY132" fmla="*/ 2776220 h 4795520"/>
              <a:gd name="connsiteX133" fmla="*/ 765692 w 4265812"/>
              <a:gd name="connsiteY133" fmla="*/ 2700020 h 4795520"/>
              <a:gd name="connsiteX134" fmla="*/ 765692 w 4265812"/>
              <a:gd name="connsiteY134" fmla="*/ 2570480 h 4795520"/>
              <a:gd name="connsiteX135" fmla="*/ 887612 w 4265812"/>
              <a:gd name="connsiteY135" fmla="*/ 2433320 h 4795520"/>
              <a:gd name="connsiteX136" fmla="*/ 933332 w 4265812"/>
              <a:gd name="connsiteY136" fmla="*/ 2219960 h 4795520"/>
              <a:gd name="connsiteX137" fmla="*/ 1017152 w 4265812"/>
              <a:gd name="connsiteY137" fmla="*/ 2204720 h 4795520"/>
              <a:gd name="connsiteX138" fmla="*/ 1032392 w 4265812"/>
              <a:gd name="connsiteY138" fmla="*/ 2136140 h 4795520"/>
              <a:gd name="connsiteX139" fmla="*/ 1017152 w 4265812"/>
              <a:gd name="connsiteY139" fmla="*/ 2059940 h 4795520"/>
              <a:gd name="connsiteX140" fmla="*/ 887612 w 4265812"/>
              <a:gd name="connsiteY140" fmla="*/ 1968500 h 4795520"/>
              <a:gd name="connsiteX141" fmla="*/ 902852 w 4265812"/>
              <a:gd name="connsiteY141" fmla="*/ 1899920 h 4795520"/>
              <a:gd name="connsiteX142" fmla="*/ 864752 w 4265812"/>
              <a:gd name="connsiteY142" fmla="*/ 1838960 h 4795520"/>
              <a:gd name="connsiteX143" fmla="*/ 918092 w 4265812"/>
              <a:gd name="connsiteY143" fmla="*/ 1724660 h 4795520"/>
              <a:gd name="connsiteX144" fmla="*/ 872372 w 4265812"/>
              <a:gd name="connsiteY144" fmla="*/ 1564640 h 4795520"/>
              <a:gd name="connsiteX145" fmla="*/ 803792 w 4265812"/>
              <a:gd name="connsiteY145" fmla="*/ 1488440 h 4795520"/>
              <a:gd name="connsiteX146" fmla="*/ 834272 w 4265812"/>
              <a:gd name="connsiteY146" fmla="*/ 1389380 h 4795520"/>
              <a:gd name="connsiteX147" fmla="*/ 948572 w 4265812"/>
              <a:gd name="connsiteY147" fmla="*/ 1465580 h 4795520"/>
              <a:gd name="connsiteX148" fmla="*/ 1024772 w 4265812"/>
              <a:gd name="connsiteY148" fmla="*/ 1366520 h 4795520"/>
              <a:gd name="connsiteX149" fmla="*/ 1085732 w 4265812"/>
              <a:gd name="connsiteY149" fmla="*/ 1206500 h 4795520"/>
              <a:gd name="connsiteX150" fmla="*/ 1017152 w 4265812"/>
              <a:gd name="connsiteY150" fmla="*/ 1183640 h 4795520"/>
              <a:gd name="connsiteX151" fmla="*/ 1009532 w 4265812"/>
              <a:gd name="connsiteY151" fmla="*/ 1122680 h 4795520"/>
              <a:gd name="connsiteX152" fmla="*/ 1139072 w 4265812"/>
              <a:gd name="connsiteY152" fmla="*/ 924560 h 4795520"/>
              <a:gd name="connsiteX153" fmla="*/ 1108592 w 4265812"/>
              <a:gd name="connsiteY153" fmla="*/ 894080 h 4795520"/>
              <a:gd name="connsiteX154" fmla="*/ 1024772 w 4265812"/>
              <a:gd name="connsiteY154" fmla="*/ 894080 h 4795520"/>
              <a:gd name="connsiteX155" fmla="*/ 979052 w 4265812"/>
              <a:gd name="connsiteY155" fmla="*/ 802640 h 4795520"/>
              <a:gd name="connsiteX156" fmla="*/ 1009532 w 4265812"/>
              <a:gd name="connsiteY156" fmla="*/ 711200 h 4795520"/>
              <a:gd name="connsiteX157" fmla="*/ 902852 w 4265812"/>
              <a:gd name="connsiteY157" fmla="*/ 635000 h 4795520"/>
              <a:gd name="connsiteX158" fmla="*/ 857132 w 4265812"/>
              <a:gd name="connsiteY158" fmla="*/ 589280 h 4795520"/>
              <a:gd name="connsiteX159" fmla="*/ 871636 w 4265812"/>
              <a:gd name="connsiteY159" fmla="*/ 495015 h 4795520"/>
              <a:gd name="connsiteX160" fmla="*/ 879992 w 4265812"/>
              <a:gd name="connsiteY160" fmla="*/ 505460 h 4795520"/>
              <a:gd name="connsiteX161" fmla="*/ 1032392 w 4265812"/>
              <a:gd name="connsiteY161" fmla="*/ 421640 h 4795520"/>
              <a:gd name="connsiteX162" fmla="*/ 1146692 w 4265812"/>
              <a:gd name="connsiteY162" fmla="*/ 474980 h 4795520"/>
              <a:gd name="connsiteX163" fmla="*/ 1253372 w 4265812"/>
              <a:gd name="connsiteY163" fmla="*/ 345440 h 4795520"/>
              <a:gd name="connsiteX164" fmla="*/ 1344812 w 4265812"/>
              <a:gd name="connsiteY164" fmla="*/ 322580 h 4795520"/>
              <a:gd name="connsiteX165" fmla="*/ 1428632 w 4265812"/>
              <a:gd name="connsiteY165" fmla="*/ 185420 h 4795520"/>
              <a:gd name="connsiteX166" fmla="*/ 1512452 w 4265812"/>
              <a:gd name="connsiteY166" fmla="*/ 177800 h 4795520"/>
              <a:gd name="connsiteX167" fmla="*/ 1700412 w 4265812"/>
              <a:gd name="connsiteY167" fmla="*/ 177800 h 4795520"/>
              <a:gd name="connsiteX168" fmla="*/ 1878212 w 4265812"/>
              <a:gd name="connsiteY168" fmla="*/ 317500 h 4795520"/>
              <a:gd name="connsiteX169" fmla="*/ 1967112 w 4265812"/>
              <a:gd name="connsiteY169" fmla="*/ 292100 h 4795520"/>
              <a:gd name="connsiteX170" fmla="*/ 2119512 w 4265812"/>
              <a:gd name="connsiteY170" fmla="*/ 381000 h 4795520"/>
              <a:gd name="connsiteX171" fmla="*/ 2170312 w 4265812"/>
              <a:gd name="connsiteY171" fmla="*/ 495300 h 4795520"/>
              <a:gd name="connsiteX172" fmla="*/ 2500512 w 4265812"/>
              <a:gd name="connsiteY172" fmla="*/ 457200 h 4795520"/>
              <a:gd name="connsiteX173" fmla="*/ 2652912 w 4265812"/>
              <a:gd name="connsiteY173" fmla="*/ 482600 h 4795520"/>
              <a:gd name="connsiteX174" fmla="*/ 2678312 w 4265812"/>
              <a:gd name="connsiteY174" fmla="*/ 609600 h 4795520"/>
              <a:gd name="connsiteX175" fmla="*/ 2538612 w 4265812"/>
              <a:gd name="connsiteY175" fmla="*/ 711200 h 4795520"/>
              <a:gd name="connsiteX176" fmla="*/ 2652912 w 4265812"/>
              <a:gd name="connsiteY176" fmla="*/ 736600 h 4795520"/>
              <a:gd name="connsiteX177" fmla="*/ 2652912 w 4265812"/>
              <a:gd name="connsiteY177" fmla="*/ 812800 h 4795520"/>
              <a:gd name="connsiteX178" fmla="*/ 2843412 w 4265812"/>
              <a:gd name="connsiteY178" fmla="*/ 889000 h 4795520"/>
              <a:gd name="connsiteX179" fmla="*/ 2856112 w 4265812"/>
              <a:gd name="connsiteY179" fmla="*/ 965200 h 4795520"/>
              <a:gd name="connsiteX180" fmla="*/ 2919612 w 4265812"/>
              <a:gd name="connsiteY180" fmla="*/ 977900 h 4795520"/>
              <a:gd name="connsiteX181" fmla="*/ 2983112 w 4265812"/>
              <a:gd name="connsiteY181" fmla="*/ 977900 h 4795520"/>
              <a:gd name="connsiteX182" fmla="*/ 3046612 w 4265812"/>
              <a:gd name="connsiteY182" fmla="*/ 838200 h 4795520"/>
              <a:gd name="connsiteX183" fmla="*/ 3148212 w 4265812"/>
              <a:gd name="connsiteY183" fmla="*/ 825500 h 4795520"/>
              <a:gd name="connsiteX184" fmla="*/ 3173612 w 4265812"/>
              <a:gd name="connsiteY184" fmla="*/ 723900 h 4795520"/>
              <a:gd name="connsiteX185" fmla="*/ 3237112 w 4265812"/>
              <a:gd name="connsiteY185" fmla="*/ 774700 h 4795520"/>
              <a:gd name="connsiteX186" fmla="*/ 3313312 w 4265812"/>
              <a:gd name="connsiteY186" fmla="*/ 774700 h 4795520"/>
              <a:gd name="connsiteX187" fmla="*/ 3440312 w 4265812"/>
              <a:gd name="connsiteY187" fmla="*/ 850900 h 4795520"/>
              <a:gd name="connsiteX188" fmla="*/ 3478412 w 4265812"/>
              <a:gd name="connsiteY188" fmla="*/ 850900 h 4795520"/>
              <a:gd name="connsiteX189" fmla="*/ 3503812 w 4265812"/>
              <a:gd name="connsiteY189" fmla="*/ 774700 h 4795520"/>
              <a:gd name="connsiteX190" fmla="*/ 3580012 w 4265812"/>
              <a:gd name="connsiteY190" fmla="*/ 736600 h 4795520"/>
              <a:gd name="connsiteX191" fmla="*/ 3656212 w 4265812"/>
              <a:gd name="connsiteY191" fmla="*/ 596900 h 4795520"/>
              <a:gd name="connsiteX192" fmla="*/ 3605412 w 4265812"/>
              <a:gd name="connsiteY192" fmla="*/ 533400 h 4795520"/>
              <a:gd name="connsiteX193" fmla="*/ 3707012 w 4265812"/>
              <a:gd name="connsiteY193" fmla="*/ 368300 h 4795520"/>
              <a:gd name="connsiteX194" fmla="*/ 3732412 w 4265812"/>
              <a:gd name="connsiteY194" fmla="*/ 203200 h 4795520"/>
              <a:gd name="connsiteX195" fmla="*/ 3681612 w 4265812"/>
              <a:gd name="connsiteY195" fmla="*/ 114300 h 479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</a:cxnLst>
            <a:rect l="l" t="t" r="r" b="b"/>
            <a:pathLst>
              <a:path w="4265812" h="4795520">
                <a:moveTo>
                  <a:pt x="3707012" y="0"/>
                </a:moveTo>
                <a:lnTo>
                  <a:pt x="3783212" y="0"/>
                </a:lnTo>
                <a:lnTo>
                  <a:pt x="4037212" y="50800"/>
                </a:lnTo>
                <a:lnTo>
                  <a:pt x="4151436" y="101566"/>
                </a:lnTo>
                <a:lnTo>
                  <a:pt x="4265812" y="527050"/>
                </a:lnTo>
                <a:lnTo>
                  <a:pt x="4253112" y="590550"/>
                </a:lnTo>
                <a:lnTo>
                  <a:pt x="4126112" y="425450"/>
                </a:lnTo>
                <a:lnTo>
                  <a:pt x="4157864" y="654050"/>
                </a:lnTo>
                <a:lnTo>
                  <a:pt x="4145160" y="692150"/>
                </a:lnTo>
                <a:lnTo>
                  <a:pt x="4043560" y="527050"/>
                </a:lnTo>
                <a:lnTo>
                  <a:pt x="4011812" y="609600"/>
                </a:lnTo>
                <a:lnTo>
                  <a:pt x="4024512" y="723900"/>
                </a:lnTo>
                <a:lnTo>
                  <a:pt x="3954664" y="762000"/>
                </a:lnTo>
                <a:lnTo>
                  <a:pt x="3814960" y="844550"/>
                </a:lnTo>
                <a:lnTo>
                  <a:pt x="3789560" y="908050"/>
                </a:lnTo>
                <a:lnTo>
                  <a:pt x="3865760" y="1009650"/>
                </a:lnTo>
                <a:lnTo>
                  <a:pt x="3948312" y="1054100"/>
                </a:lnTo>
                <a:lnTo>
                  <a:pt x="3935612" y="1187450"/>
                </a:lnTo>
                <a:lnTo>
                  <a:pt x="3834012" y="1174750"/>
                </a:lnTo>
                <a:lnTo>
                  <a:pt x="3821312" y="1219200"/>
                </a:lnTo>
                <a:lnTo>
                  <a:pt x="3751464" y="1225550"/>
                </a:lnTo>
                <a:lnTo>
                  <a:pt x="3726064" y="1289050"/>
                </a:lnTo>
                <a:lnTo>
                  <a:pt x="3573664" y="1333500"/>
                </a:lnTo>
                <a:lnTo>
                  <a:pt x="3573664" y="1403350"/>
                </a:lnTo>
                <a:lnTo>
                  <a:pt x="3694312" y="1409700"/>
                </a:lnTo>
                <a:lnTo>
                  <a:pt x="3808612" y="1460500"/>
                </a:lnTo>
                <a:lnTo>
                  <a:pt x="3834012" y="1543050"/>
                </a:lnTo>
                <a:lnTo>
                  <a:pt x="3649864" y="1701800"/>
                </a:lnTo>
                <a:lnTo>
                  <a:pt x="3649864" y="1746250"/>
                </a:lnTo>
                <a:lnTo>
                  <a:pt x="3726064" y="1765300"/>
                </a:lnTo>
                <a:lnTo>
                  <a:pt x="3757812" y="1822450"/>
                </a:lnTo>
                <a:lnTo>
                  <a:pt x="3859412" y="1803400"/>
                </a:lnTo>
                <a:lnTo>
                  <a:pt x="3884812" y="1885950"/>
                </a:lnTo>
                <a:lnTo>
                  <a:pt x="3814960" y="1981200"/>
                </a:lnTo>
                <a:lnTo>
                  <a:pt x="3764160" y="1943100"/>
                </a:lnTo>
                <a:lnTo>
                  <a:pt x="3707012" y="1949450"/>
                </a:lnTo>
                <a:lnTo>
                  <a:pt x="3738760" y="2019300"/>
                </a:lnTo>
                <a:lnTo>
                  <a:pt x="3726064" y="2114550"/>
                </a:lnTo>
                <a:lnTo>
                  <a:pt x="3764160" y="2197100"/>
                </a:lnTo>
                <a:lnTo>
                  <a:pt x="3624464" y="2222500"/>
                </a:lnTo>
                <a:lnTo>
                  <a:pt x="3656212" y="2292350"/>
                </a:lnTo>
                <a:lnTo>
                  <a:pt x="3656212" y="2362200"/>
                </a:lnTo>
                <a:lnTo>
                  <a:pt x="3757812" y="2362200"/>
                </a:lnTo>
                <a:lnTo>
                  <a:pt x="3770512" y="2393950"/>
                </a:lnTo>
                <a:lnTo>
                  <a:pt x="3745112" y="2463800"/>
                </a:lnTo>
                <a:lnTo>
                  <a:pt x="3834012" y="2501900"/>
                </a:lnTo>
                <a:lnTo>
                  <a:pt x="3834012" y="2616200"/>
                </a:lnTo>
                <a:lnTo>
                  <a:pt x="3853064" y="2717800"/>
                </a:lnTo>
                <a:lnTo>
                  <a:pt x="3821312" y="2863850"/>
                </a:lnTo>
                <a:lnTo>
                  <a:pt x="3783212" y="2876550"/>
                </a:lnTo>
                <a:lnTo>
                  <a:pt x="3757812" y="2844800"/>
                </a:lnTo>
                <a:lnTo>
                  <a:pt x="3713360" y="2781300"/>
                </a:lnTo>
                <a:lnTo>
                  <a:pt x="3707012" y="2743200"/>
                </a:lnTo>
                <a:lnTo>
                  <a:pt x="3656212" y="2743200"/>
                </a:lnTo>
                <a:lnTo>
                  <a:pt x="3599064" y="2698750"/>
                </a:lnTo>
                <a:lnTo>
                  <a:pt x="3624464" y="2622550"/>
                </a:lnTo>
                <a:lnTo>
                  <a:pt x="3624464" y="2584450"/>
                </a:lnTo>
                <a:lnTo>
                  <a:pt x="3529212" y="2571750"/>
                </a:lnTo>
                <a:lnTo>
                  <a:pt x="3491112" y="2559050"/>
                </a:lnTo>
                <a:lnTo>
                  <a:pt x="3560960" y="2495550"/>
                </a:lnTo>
                <a:lnTo>
                  <a:pt x="3522864" y="2444750"/>
                </a:lnTo>
                <a:lnTo>
                  <a:pt x="3535560" y="2413000"/>
                </a:lnTo>
                <a:lnTo>
                  <a:pt x="3453012" y="2374900"/>
                </a:lnTo>
                <a:lnTo>
                  <a:pt x="3383160" y="2432050"/>
                </a:lnTo>
                <a:lnTo>
                  <a:pt x="3345064" y="2413000"/>
                </a:lnTo>
                <a:lnTo>
                  <a:pt x="3351412" y="2330450"/>
                </a:lnTo>
                <a:lnTo>
                  <a:pt x="3179960" y="2311400"/>
                </a:lnTo>
                <a:lnTo>
                  <a:pt x="3052960" y="2349500"/>
                </a:lnTo>
                <a:lnTo>
                  <a:pt x="2932312" y="2355850"/>
                </a:lnTo>
                <a:lnTo>
                  <a:pt x="2856112" y="2393950"/>
                </a:lnTo>
                <a:lnTo>
                  <a:pt x="2710064" y="2495550"/>
                </a:lnTo>
                <a:lnTo>
                  <a:pt x="2703712" y="2584450"/>
                </a:lnTo>
                <a:lnTo>
                  <a:pt x="2659264" y="2622550"/>
                </a:lnTo>
                <a:lnTo>
                  <a:pt x="2646560" y="2559050"/>
                </a:lnTo>
                <a:lnTo>
                  <a:pt x="2621160" y="2533650"/>
                </a:lnTo>
                <a:lnTo>
                  <a:pt x="2621160" y="2444750"/>
                </a:lnTo>
                <a:lnTo>
                  <a:pt x="2538612" y="2438400"/>
                </a:lnTo>
                <a:lnTo>
                  <a:pt x="2430664" y="2438400"/>
                </a:lnTo>
                <a:lnTo>
                  <a:pt x="2405264" y="2552700"/>
                </a:lnTo>
                <a:lnTo>
                  <a:pt x="2354464" y="2603500"/>
                </a:lnTo>
                <a:lnTo>
                  <a:pt x="2373512" y="2647950"/>
                </a:lnTo>
                <a:lnTo>
                  <a:pt x="2341760" y="2679700"/>
                </a:lnTo>
                <a:lnTo>
                  <a:pt x="2398912" y="2711450"/>
                </a:lnTo>
                <a:lnTo>
                  <a:pt x="2443360" y="2673350"/>
                </a:lnTo>
                <a:lnTo>
                  <a:pt x="2487812" y="2755900"/>
                </a:lnTo>
                <a:lnTo>
                  <a:pt x="2449712" y="2806700"/>
                </a:lnTo>
                <a:lnTo>
                  <a:pt x="2278264" y="2870200"/>
                </a:lnTo>
                <a:lnTo>
                  <a:pt x="2287268" y="2890162"/>
                </a:lnTo>
                <a:lnTo>
                  <a:pt x="2266832" y="2882900"/>
                </a:lnTo>
                <a:lnTo>
                  <a:pt x="2205872" y="3004820"/>
                </a:lnTo>
                <a:lnTo>
                  <a:pt x="2137292" y="3164840"/>
                </a:lnTo>
                <a:lnTo>
                  <a:pt x="2007752" y="3561080"/>
                </a:lnTo>
                <a:lnTo>
                  <a:pt x="1962032" y="3858260"/>
                </a:lnTo>
                <a:lnTo>
                  <a:pt x="1962032" y="4102100"/>
                </a:lnTo>
                <a:lnTo>
                  <a:pt x="2007752" y="4323080"/>
                </a:lnTo>
                <a:lnTo>
                  <a:pt x="1847732" y="4315460"/>
                </a:lnTo>
                <a:lnTo>
                  <a:pt x="1786772" y="4368800"/>
                </a:lnTo>
                <a:lnTo>
                  <a:pt x="1786772" y="4505960"/>
                </a:lnTo>
                <a:lnTo>
                  <a:pt x="1771532" y="4704080"/>
                </a:lnTo>
                <a:lnTo>
                  <a:pt x="1558172" y="4704080"/>
                </a:lnTo>
                <a:lnTo>
                  <a:pt x="1588652" y="4795520"/>
                </a:lnTo>
                <a:lnTo>
                  <a:pt x="1428632" y="4772660"/>
                </a:lnTo>
                <a:lnTo>
                  <a:pt x="1352432" y="4772660"/>
                </a:lnTo>
                <a:lnTo>
                  <a:pt x="1344812" y="4704080"/>
                </a:lnTo>
                <a:lnTo>
                  <a:pt x="1245752" y="4658360"/>
                </a:lnTo>
                <a:lnTo>
                  <a:pt x="1268612" y="4490720"/>
                </a:lnTo>
                <a:lnTo>
                  <a:pt x="1268612" y="4429760"/>
                </a:lnTo>
                <a:lnTo>
                  <a:pt x="1268612" y="4345940"/>
                </a:lnTo>
                <a:lnTo>
                  <a:pt x="918092" y="4262120"/>
                </a:lnTo>
                <a:lnTo>
                  <a:pt x="712352" y="4300220"/>
                </a:lnTo>
                <a:lnTo>
                  <a:pt x="613292" y="4262120"/>
                </a:lnTo>
                <a:lnTo>
                  <a:pt x="598052" y="4193540"/>
                </a:lnTo>
                <a:lnTo>
                  <a:pt x="628532" y="4117340"/>
                </a:lnTo>
                <a:lnTo>
                  <a:pt x="453272" y="4102100"/>
                </a:lnTo>
                <a:lnTo>
                  <a:pt x="407552" y="4010660"/>
                </a:lnTo>
                <a:lnTo>
                  <a:pt x="316112" y="4102100"/>
                </a:lnTo>
                <a:lnTo>
                  <a:pt x="186572" y="4109720"/>
                </a:lnTo>
                <a:lnTo>
                  <a:pt x="0" y="4009770"/>
                </a:lnTo>
                <a:lnTo>
                  <a:pt x="41792" y="3919220"/>
                </a:lnTo>
                <a:lnTo>
                  <a:pt x="11312" y="3804920"/>
                </a:lnTo>
                <a:lnTo>
                  <a:pt x="34172" y="3690620"/>
                </a:lnTo>
                <a:lnTo>
                  <a:pt x="308492" y="3690620"/>
                </a:lnTo>
                <a:lnTo>
                  <a:pt x="346592" y="3667760"/>
                </a:lnTo>
                <a:lnTo>
                  <a:pt x="422792" y="3644900"/>
                </a:lnTo>
                <a:lnTo>
                  <a:pt x="438032" y="3622040"/>
                </a:lnTo>
                <a:lnTo>
                  <a:pt x="438032" y="3545840"/>
                </a:lnTo>
                <a:lnTo>
                  <a:pt x="476132" y="3431540"/>
                </a:lnTo>
                <a:lnTo>
                  <a:pt x="529472" y="3393440"/>
                </a:lnTo>
                <a:lnTo>
                  <a:pt x="537092" y="3324860"/>
                </a:lnTo>
                <a:lnTo>
                  <a:pt x="605672" y="3256280"/>
                </a:lnTo>
                <a:lnTo>
                  <a:pt x="605672" y="2890520"/>
                </a:lnTo>
                <a:lnTo>
                  <a:pt x="666632" y="2875280"/>
                </a:lnTo>
                <a:lnTo>
                  <a:pt x="666632" y="2776220"/>
                </a:lnTo>
                <a:lnTo>
                  <a:pt x="765692" y="2700020"/>
                </a:lnTo>
                <a:lnTo>
                  <a:pt x="765692" y="2570480"/>
                </a:lnTo>
                <a:lnTo>
                  <a:pt x="887612" y="2433320"/>
                </a:lnTo>
                <a:lnTo>
                  <a:pt x="933332" y="2219960"/>
                </a:lnTo>
                <a:lnTo>
                  <a:pt x="1017152" y="2204720"/>
                </a:lnTo>
                <a:lnTo>
                  <a:pt x="1032392" y="2136140"/>
                </a:lnTo>
                <a:lnTo>
                  <a:pt x="1017152" y="2059940"/>
                </a:lnTo>
                <a:lnTo>
                  <a:pt x="887612" y="1968500"/>
                </a:lnTo>
                <a:lnTo>
                  <a:pt x="902852" y="1899920"/>
                </a:lnTo>
                <a:lnTo>
                  <a:pt x="864752" y="1838960"/>
                </a:lnTo>
                <a:lnTo>
                  <a:pt x="918092" y="1724660"/>
                </a:lnTo>
                <a:lnTo>
                  <a:pt x="872372" y="1564640"/>
                </a:lnTo>
                <a:lnTo>
                  <a:pt x="803792" y="1488440"/>
                </a:lnTo>
                <a:lnTo>
                  <a:pt x="834272" y="1389380"/>
                </a:lnTo>
                <a:lnTo>
                  <a:pt x="948572" y="1465580"/>
                </a:lnTo>
                <a:lnTo>
                  <a:pt x="1024772" y="1366520"/>
                </a:lnTo>
                <a:lnTo>
                  <a:pt x="1085732" y="1206500"/>
                </a:lnTo>
                <a:lnTo>
                  <a:pt x="1017152" y="1183640"/>
                </a:lnTo>
                <a:lnTo>
                  <a:pt x="1009532" y="1122680"/>
                </a:lnTo>
                <a:lnTo>
                  <a:pt x="1139072" y="924560"/>
                </a:lnTo>
                <a:lnTo>
                  <a:pt x="1108592" y="894080"/>
                </a:lnTo>
                <a:lnTo>
                  <a:pt x="1024772" y="894080"/>
                </a:lnTo>
                <a:lnTo>
                  <a:pt x="979052" y="802640"/>
                </a:lnTo>
                <a:lnTo>
                  <a:pt x="1009532" y="711200"/>
                </a:lnTo>
                <a:lnTo>
                  <a:pt x="902852" y="635000"/>
                </a:lnTo>
                <a:lnTo>
                  <a:pt x="857132" y="589280"/>
                </a:lnTo>
                <a:lnTo>
                  <a:pt x="871636" y="495015"/>
                </a:lnTo>
                <a:lnTo>
                  <a:pt x="879992" y="505460"/>
                </a:lnTo>
                <a:lnTo>
                  <a:pt x="1032392" y="421640"/>
                </a:lnTo>
                <a:lnTo>
                  <a:pt x="1146692" y="474980"/>
                </a:lnTo>
                <a:lnTo>
                  <a:pt x="1253372" y="345440"/>
                </a:lnTo>
                <a:lnTo>
                  <a:pt x="1344812" y="322580"/>
                </a:lnTo>
                <a:lnTo>
                  <a:pt x="1428632" y="185420"/>
                </a:lnTo>
                <a:lnTo>
                  <a:pt x="1512452" y="177800"/>
                </a:lnTo>
                <a:lnTo>
                  <a:pt x="1700412" y="177800"/>
                </a:lnTo>
                <a:lnTo>
                  <a:pt x="1878212" y="317500"/>
                </a:lnTo>
                <a:lnTo>
                  <a:pt x="1967112" y="292100"/>
                </a:lnTo>
                <a:lnTo>
                  <a:pt x="2119512" y="381000"/>
                </a:lnTo>
                <a:lnTo>
                  <a:pt x="2170312" y="495300"/>
                </a:lnTo>
                <a:lnTo>
                  <a:pt x="2500512" y="457200"/>
                </a:lnTo>
                <a:lnTo>
                  <a:pt x="2652912" y="482600"/>
                </a:lnTo>
                <a:lnTo>
                  <a:pt x="2678312" y="609600"/>
                </a:lnTo>
                <a:lnTo>
                  <a:pt x="2538612" y="711200"/>
                </a:lnTo>
                <a:lnTo>
                  <a:pt x="2652912" y="736600"/>
                </a:lnTo>
                <a:lnTo>
                  <a:pt x="2652912" y="812800"/>
                </a:lnTo>
                <a:lnTo>
                  <a:pt x="2843412" y="889000"/>
                </a:lnTo>
                <a:lnTo>
                  <a:pt x="2856112" y="965200"/>
                </a:lnTo>
                <a:lnTo>
                  <a:pt x="2919612" y="977900"/>
                </a:lnTo>
                <a:lnTo>
                  <a:pt x="2983112" y="977900"/>
                </a:lnTo>
                <a:lnTo>
                  <a:pt x="3046612" y="838200"/>
                </a:lnTo>
                <a:lnTo>
                  <a:pt x="3148212" y="825500"/>
                </a:lnTo>
                <a:lnTo>
                  <a:pt x="3173612" y="723900"/>
                </a:lnTo>
                <a:lnTo>
                  <a:pt x="3237112" y="774700"/>
                </a:lnTo>
                <a:lnTo>
                  <a:pt x="3313312" y="774700"/>
                </a:lnTo>
                <a:lnTo>
                  <a:pt x="3440312" y="850900"/>
                </a:lnTo>
                <a:lnTo>
                  <a:pt x="3478412" y="850900"/>
                </a:lnTo>
                <a:lnTo>
                  <a:pt x="3503812" y="774700"/>
                </a:lnTo>
                <a:lnTo>
                  <a:pt x="3580012" y="736600"/>
                </a:lnTo>
                <a:lnTo>
                  <a:pt x="3656212" y="596900"/>
                </a:lnTo>
                <a:lnTo>
                  <a:pt x="3605412" y="533400"/>
                </a:lnTo>
                <a:lnTo>
                  <a:pt x="3707012" y="368300"/>
                </a:lnTo>
                <a:lnTo>
                  <a:pt x="3732412" y="203200"/>
                </a:lnTo>
                <a:lnTo>
                  <a:pt x="3681612" y="114300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B60A7C16-2A75-A60A-DC87-116C8A920A1A}"/>
              </a:ext>
            </a:extLst>
          </p:cNvPr>
          <p:cNvSpPr/>
          <p:nvPr/>
        </p:nvSpPr>
        <p:spPr>
          <a:xfrm>
            <a:off x="2834387" y="2222243"/>
            <a:ext cx="1688628" cy="2554870"/>
          </a:xfrm>
          <a:custGeom>
            <a:avLst/>
            <a:gdLst>
              <a:gd name="connsiteX0" fmla="*/ 3512820 w 3520440"/>
              <a:gd name="connsiteY0" fmla="*/ 403860 h 5326380"/>
              <a:gd name="connsiteX1" fmla="*/ 3459480 w 3520440"/>
              <a:gd name="connsiteY1" fmla="*/ 365760 h 5326380"/>
              <a:gd name="connsiteX2" fmla="*/ 3459480 w 3520440"/>
              <a:gd name="connsiteY2" fmla="*/ 198120 h 5326380"/>
              <a:gd name="connsiteX3" fmla="*/ 3520440 w 3520440"/>
              <a:gd name="connsiteY3" fmla="*/ 83820 h 5326380"/>
              <a:gd name="connsiteX4" fmla="*/ 3451860 w 3520440"/>
              <a:gd name="connsiteY4" fmla="*/ 76200 h 5326380"/>
              <a:gd name="connsiteX5" fmla="*/ 3383280 w 3520440"/>
              <a:gd name="connsiteY5" fmla="*/ 53340 h 5326380"/>
              <a:gd name="connsiteX6" fmla="*/ 3307080 w 3520440"/>
              <a:gd name="connsiteY6" fmla="*/ 60960 h 5326380"/>
              <a:gd name="connsiteX7" fmla="*/ 3261360 w 3520440"/>
              <a:gd name="connsiteY7" fmla="*/ 30480 h 5326380"/>
              <a:gd name="connsiteX8" fmla="*/ 3139440 w 3520440"/>
              <a:gd name="connsiteY8" fmla="*/ 38100 h 5326380"/>
              <a:gd name="connsiteX9" fmla="*/ 3086100 w 3520440"/>
              <a:gd name="connsiteY9" fmla="*/ 182880 h 5326380"/>
              <a:gd name="connsiteX10" fmla="*/ 3032760 w 3520440"/>
              <a:gd name="connsiteY10" fmla="*/ 259080 h 5326380"/>
              <a:gd name="connsiteX11" fmla="*/ 2926080 w 3520440"/>
              <a:gd name="connsiteY11" fmla="*/ 259080 h 5326380"/>
              <a:gd name="connsiteX12" fmla="*/ 2766060 w 3520440"/>
              <a:gd name="connsiteY12" fmla="*/ 259080 h 5326380"/>
              <a:gd name="connsiteX13" fmla="*/ 2697480 w 3520440"/>
              <a:gd name="connsiteY13" fmla="*/ 259080 h 5326380"/>
              <a:gd name="connsiteX14" fmla="*/ 2659380 w 3520440"/>
              <a:gd name="connsiteY14" fmla="*/ 327660 h 5326380"/>
              <a:gd name="connsiteX15" fmla="*/ 2537460 w 3520440"/>
              <a:gd name="connsiteY15" fmla="*/ 289560 h 5326380"/>
              <a:gd name="connsiteX16" fmla="*/ 2438400 w 3520440"/>
              <a:gd name="connsiteY16" fmla="*/ 236220 h 5326380"/>
              <a:gd name="connsiteX17" fmla="*/ 2476500 w 3520440"/>
              <a:gd name="connsiteY17" fmla="*/ 175260 h 5326380"/>
              <a:gd name="connsiteX18" fmla="*/ 2407920 w 3520440"/>
              <a:gd name="connsiteY18" fmla="*/ 99060 h 5326380"/>
              <a:gd name="connsiteX19" fmla="*/ 2346960 w 3520440"/>
              <a:gd name="connsiteY19" fmla="*/ 0 h 5326380"/>
              <a:gd name="connsiteX20" fmla="*/ 2255520 w 3520440"/>
              <a:gd name="connsiteY20" fmla="*/ 38100 h 5326380"/>
              <a:gd name="connsiteX21" fmla="*/ 2225040 w 3520440"/>
              <a:gd name="connsiteY21" fmla="*/ 83820 h 5326380"/>
              <a:gd name="connsiteX22" fmla="*/ 2186940 w 3520440"/>
              <a:gd name="connsiteY22" fmla="*/ 114300 h 5326380"/>
              <a:gd name="connsiteX23" fmla="*/ 2065020 w 3520440"/>
              <a:gd name="connsiteY23" fmla="*/ 114300 h 5326380"/>
              <a:gd name="connsiteX24" fmla="*/ 1981200 w 3520440"/>
              <a:gd name="connsiteY24" fmla="*/ 114300 h 5326380"/>
              <a:gd name="connsiteX25" fmla="*/ 1973580 w 3520440"/>
              <a:gd name="connsiteY25" fmla="*/ 45720 h 5326380"/>
              <a:gd name="connsiteX26" fmla="*/ 1897380 w 3520440"/>
              <a:gd name="connsiteY26" fmla="*/ 38100 h 5326380"/>
              <a:gd name="connsiteX27" fmla="*/ 1729740 w 3520440"/>
              <a:gd name="connsiteY27" fmla="*/ 45720 h 5326380"/>
              <a:gd name="connsiteX28" fmla="*/ 1684020 w 3520440"/>
              <a:gd name="connsiteY28" fmla="*/ 114300 h 5326380"/>
              <a:gd name="connsiteX29" fmla="*/ 1630680 w 3520440"/>
              <a:gd name="connsiteY29" fmla="*/ 182880 h 5326380"/>
              <a:gd name="connsiteX30" fmla="*/ 1630680 w 3520440"/>
              <a:gd name="connsiteY30" fmla="*/ 213360 h 5326380"/>
              <a:gd name="connsiteX31" fmla="*/ 1661160 w 3520440"/>
              <a:gd name="connsiteY31" fmla="*/ 266700 h 5326380"/>
              <a:gd name="connsiteX32" fmla="*/ 1592580 w 3520440"/>
              <a:gd name="connsiteY32" fmla="*/ 373380 h 5326380"/>
              <a:gd name="connsiteX33" fmla="*/ 1463040 w 3520440"/>
              <a:gd name="connsiteY33" fmla="*/ 419100 h 5326380"/>
              <a:gd name="connsiteX34" fmla="*/ 1440180 w 3520440"/>
              <a:gd name="connsiteY34" fmla="*/ 525780 h 5326380"/>
              <a:gd name="connsiteX35" fmla="*/ 1432560 w 3520440"/>
              <a:gd name="connsiteY35" fmla="*/ 586740 h 5326380"/>
              <a:gd name="connsiteX36" fmla="*/ 1379220 w 3520440"/>
              <a:gd name="connsiteY36" fmla="*/ 586740 h 5326380"/>
              <a:gd name="connsiteX37" fmla="*/ 1295400 w 3520440"/>
              <a:gd name="connsiteY37" fmla="*/ 685800 h 5326380"/>
              <a:gd name="connsiteX38" fmla="*/ 1257300 w 3520440"/>
              <a:gd name="connsiteY38" fmla="*/ 762000 h 5326380"/>
              <a:gd name="connsiteX39" fmla="*/ 1257300 w 3520440"/>
              <a:gd name="connsiteY39" fmla="*/ 762000 h 5326380"/>
              <a:gd name="connsiteX40" fmla="*/ 1257300 w 3520440"/>
              <a:gd name="connsiteY40" fmla="*/ 883920 h 5326380"/>
              <a:gd name="connsiteX41" fmla="*/ 1196340 w 3520440"/>
              <a:gd name="connsiteY41" fmla="*/ 937260 h 5326380"/>
              <a:gd name="connsiteX42" fmla="*/ 1051560 w 3520440"/>
              <a:gd name="connsiteY42" fmla="*/ 906780 h 5326380"/>
              <a:gd name="connsiteX43" fmla="*/ 998220 w 3520440"/>
              <a:gd name="connsiteY43" fmla="*/ 1013460 h 5326380"/>
              <a:gd name="connsiteX44" fmla="*/ 944880 w 3520440"/>
              <a:gd name="connsiteY44" fmla="*/ 1036320 h 5326380"/>
              <a:gd name="connsiteX45" fmla="*/ 952500 w 3520440"/>
              <a:gd name="connsiteY45" fmla="*/ 1135380 h 5326380"/>
              <a:gd name="connsiteX46" fmla="*/ 922020 w 3520440"/>
              <a:gd name="connsiteY46" fmla="*/ 1203960 h 5326380"/>
              <a:gd name="connsiteX47" fmla="*/ 944880 w 3520440"/>
              <a:gd name="connsiteY47" fmla="*/ 1363980 h 5326380"/>
              <a:gd name="connsiteX48" fmla="*/ 952500 w 3520440"/>
              <a:gd name="connsiteY48" fmla="*/ 1455420 h 5326380"/>
              <a:gd name="connsiteX49" fmla="*/ 998220 w 3520440"/>
              <a:gd name="connsiteY49" fmla="*/ 1577340 h 5326380"/>
              <a:gd name="connsiteX50" fmla="*/ 1066800 w 3520440"/>
              <a:gd name="connsiteY50" fmla="*/ 1584960 h 5326380"/>
              <a:gd name="connsiteX51" fmla="*/ 1135380 w 3520440"/>
              <a:gd name="connsiteY51" fmla="*/ 1722120 h 5326380"/>
              <a:gd name="connsiteX52" fmla="*/ 1173480 w 3520440"/>
              <a:gd name="connsiteY52" fmla="*/ 1783080 h 5326380"/>
              <a:gd name="connsiteX53" fmla="*/ 1211580 w 3520440"/>
              <a:gd name="connsiteY53" fmla="*/ 1836420 h 5326380"/>
              <a:gd name="connsiteX54" fmla="*/ 1181100 w 3520440"/>
              <a:gd name="connsiteY54" fmla="*/ 1965960 h 5326380"/>
              <a:gd name="connsiteX55" fmla="*/ 1135380 w 3520440"/>
              <a:gd name="connsiteY55" fmla="*/ 2026920 h 5326380"/>
              <a:gd name="connsiteX56" fmla="*/ 1059180 w 3520440"/>
              <a:gd name="connsiteY56" fmla="*/ 2019300 h 5326380"/>
              <a:gd name="connsiteX57" fmla="*/ 1059180 w 3520440"/>
              <a:gd name="connsiteY57" fmla="*/ 2072640 h 5326380"/>
              <a:gd name="connsiteX58" fmla="*/ 1021080 w 3520440"/>
              <a:gd name="connsiteY58" fmla="*/ 2125980 h 5326380"/>
              <a:gd name="connsiteX59" fmla="*/ 1021080 w 3520440"/>
              <a:gd name="connsiteY59" fmla="*/ 2125980 h 5326380"/>
              <a:gd name="connsiteX60" fmla="*/ 1074420 w 3520440"/>
              <a:gd name="connsiteY60" fmla="*/ 2171700 h 5326380"/>
              <a:gd name="connsiteX61" fmla="*/ 1112520 w 3520440"/>
              <a:gd name="connsiteY61" fmla="*/ 2263140 h 5326380"/>
              <a:gd name="connsiteX62" fmla="*/ 1158240 w 3520440"/>
              <a:gd name="connsiteY62" fmla="*/ 2316480 h 5326380"/>
              <a:gd name="connsiteX63" fmla="*/ 1181100 w 3520440"/>
              <a:gd name="connsiteY63" fmla="*/ 2385060 h 5326380"/>
              <a:gd name="connsiteX64" fmla="*/ 1173480 w 3520440"/>
              <a:gd name="connsiteY64" fmla="*/ 2476500 h 5326380"/>
              <a:gd name="connsiteX65" fmla="*/ 1112520 w 3520440"/>
              <a:gd name="connsiteY65" fmla="*/ 2506980 h 5326380"/>
              <a:gd name="connsiteX66" fmla="*/ 1112520 w 3520440"/>
              <a:gd name="connsiteY66" fmla="*/ 2506980 h 5326380"/>
              <a:gd name="connsiteX67" fmla="*/ 975360 w 3520440"/>
              <a:gd name="connsiteY67" fmla="*/ 2438400 h 5326380"/>
              <a:gd name="connsiteX68" fmla="*/ 914400 w 3520440"/>
              <a:gd name="connsiteY68" fmla="*/ 2407920 h 5326380"/>
              <a:gd name="connsiteX69" fmla="*/ 868680 w 3520440"/>
              <a:gd name="connsiteY69" fmla="*/ 2484120 h 5326380"/>
              <a:gd name="connsiteX70" fmla="*/ 853440 w 3520440"/>
              <a:gd name="connsiteY70" fmla="*/ 2537460 h 5326380"/>
              <a:gd name="connsiteX71" fmla="*/ 822960 w 3520440"/>
              <a:gd name="connsiteY71" fmla="*/ 2583180 h 5326380"/>
              <a:gd name="connsiteX72" fmla="*/ 822960 w 3520440"/>
              <a:gd name="connsiteY72" fmla="*/ 2583180 h 5326380"/>
              <a:gd name="connsiteX73" fmla="*/ 701040 w 3520440"/>
              <a:gd name="connsiteY73" fmla="*/ 2621280 h 5326380"/>
              <a:gd name="connsiteX74" fmla="*/ 594360 w 3520440"/>
              <a:gd name="connsiteY74" fmla="*/ 2567940 h 5326380"/>
              <a:gd name="connsiteX75" fmla="*/ 502920 w 3520440"/>
              <a:gd name="connsiteY75" fmla="*/ 2606040 h 5326380"/>
              <a:gd name="connsiteX76" fmla="*/ 449580 w 3520440"/>
              <a:gd name="connsiteY76" fmla="*/ 2705100 h 5326380"/>
              <a:gd name="connsiteX77" fmla="*/ 403860 w 3520440"/>
              <a:gd name="connsiteY77" fmla="*/ 2674620 h 5326380"/>
              <a:gd name="connsiteX78" fmla="*/ 350520 w 3520440"/>
              <a:gd name="connsiteY78" fmla="*/ 2697480 h 5326380"/>
              <a:gd name="connsiteX79" fmla="*/ 129540 w 3520440"/>
              <a:gd name="connsiteY79" fmla="*/ 2682240 h 5326380"/>
              <a:gd name="connsiteX80" fmla="*/ 60960 w 3520440"/>
              <a:gd name="connsiteY80" fmla="*/ 2682240 h 5326380"/>
              <a:gd name="connsiteX81" fmla="*/ 0 w 3520440"/>
              <a:gd name="connsiteY81" fmla="*/ 2804160 h 5326380"/>
              <a:gd name="connsiteX82" fmla="*/ 0 w 3520440"/>
              <a:gd name="connsiteY82" fmla="*/ 2834640 h 5326380"/>
              <a:gd name="connsiteX83" fmla="*/ 106680 w 3520440"/>
              <a:gd name="connsiteY83" fmla="*/ 2895600 h 5326380"/>
              <a:gd name="connsiteX84" fmla="*/ 190500 w 3520440"/>
              <a:gd name="connsiteY84" fmla="*/ 2987040 h 5326380"/>
              <a:gd name="connsiteX85" fmla="*/ 289560 w 3520440"/>
              <a:gd name="connsiteY85" fmla="*/ 3208020 h 5326380"/>
              <a:gd name="connsiteX86" fmla="*/ 426720 w 3520440"/>
              <a:gd name="connsiteY86" fmla="*/ 3261360 h 5326380"/>
              <a:gd name="connsiteX87" fmla="*/ 510540 w 3520440"/>
              <a:gd name="connsiteY87" fmla="*/ 3314700 h 5326380"/>
              <a:gd name="connsiteX88" fmla="*/ 594360 w 3520440"/>
              <a:gd name="connsiteY88" fmla="*/ 3482340 h 5326380"/>
              <a:gd name="connsiteX89" fmla="*/ 510540 w 3520440"/>
              <a:gd name="connsiteY89" fmla="*/ 3634740 h 5326380"/>
              <a:gd name="connsiteX90" fmla="*/ 502920 w 3520440"/>
              <a:gd name="connsiteY90" fmla="*/ 3710940 h 5326380"/>
              <a:gd name="connsiteX91" fmla="*/ 632460 w 3520440"/>
              <a:gd name="connsiteY91" fmla="*/ 3771900 h 5326380"/>
              <a:gd name="connsiteX92" fmla="*/ 693420 w 3520440"/>
              <a:gd name="connsiteY92" fmla="*/ 3832860 h 5326380"/>
              <a:gd name="connsiteX93" fmla="*/ 792480 w 3520440"/>
              <a:gd name="connsiteY93" fmla="*/ 3802380 h 5326380"/>
              <a:gd name="connsiteX94" fmla="*/ 838200 w 3520440"/>
              <a:gd name="connsiteY94" fmla="*/ 3863340 h 5326380"/>
              <a:gd name="connsiteX95" fmla="*/ 830580 w 3520440"/>
              <a:gd name="connsiteY95" fmla="*/ 3916680 h 5326380"/>
              <a:gd name="connsiteX96" fmla="*/ 929640 w 3520440"/>
              <a:gd name="connsiteY96" fmla="*/ 3947160 h 5326380"/>
              <a:gd name="connsiteX97" fmla="*/ 960120 w 3520440"/>
              <a:gd name="connsiteY97" fmla="*/ 4145280 h 5326380"/>
              <a:gd name="connsiteX98" fmla="*/ 975360 w 3520440"/>
              <a:gd name="connsiteY98" fmla="*/ 4221480 h 5326380"/>
              <a:gd name="connsiteX99" fmla="*/ 998220 w 3520440"/>
              <a:gd name="connsiteY99" fmla="*/ 4282440 h 5326380"/>
              <a:gd name="connsiteX100" fmla="*/ 1021080 w 3520440"/>
              <a:gd name="connsiteY100" fmla="*/ 4335780 h 5326380"/>
              <a:gd name="connsiteX101" fmla="*/ 1112520 w 3520440"/>
              <a:gd name="connsiteY101" fmla="*/ 4290060 h 5326380"/>
              <a:gd name="connsiteX102" fmla="*/ 1272540 w 3520440"/>
              <a:gd name="connsiteY102" fmla="*/ 4366260 h 5326380"/>
              <a:gd name="connsiteX103" fmla="*/ 1379220 w 3520440"/>
              <a:gd name="connsiteY103" fmla="*/ 4351020 h 5326380"/>
              <a:gd name="connsiteX104" fmla="*/ 1440180 w 3520440"/>
              <a:gd name="connsiteY104" fmla="*/ 4404360 h 5326380"/>
              <a:gd name="connsiteX105" fmla="*/ 1463040 w 3520440"/>
              <a:gd name="connsiteY105" fmla="*/ 4488180 h 5326380"/>
              <a:gd name="connsiteX106" fmla="*/ 1463040 w 3520440"/>
              <a:gd name="connsiteY106" fmla="*/ 4488180 h 5326380"/>
              <a:gd name="connsiteX107" fmla="*/ 1501140 w 3520440"/>
              <a:gd name="connsiteY107" fmla="*/ 4594860 h 5326380"/>
              <a:gd name="connsiteX108" fmla="*/ 1463040 w 3520440"/>
              <a:gd name="connsiteY108" fmla="*/ 4625340 h 5326380"/>
              <a:gd name="connsiteX109" fmla="*/ 1501140 w 3520440"/>
              <a:gd name="connsiteY109" fmla="*/ 4739640 h 5326380"/>
              <a:gd name="connsiteX110" fmla="*/ 1447800 w 3520440"/>
              <a:gd name="connsiteY110" fmla="*/ 4808220 h 5326380"/>
              <a:gd name="connsiteX111" fmla="*/ 1394460 w 3520440"/>
              <a:gd name="connsiteY111" fmla="*/ 4892040 h 5326380"/>
              <a:gd name="connsiteX112" fmla="*/ 1386840 w 3520440"/>
              <a:gd name="connsiteY112" fmla="*/ 4991100 h 5326380"/>
              <a:gd name="connsiteX113" fmla="*/ 1478280 w 3520440"/>
              <a:gd name="connsiteY113" fmla="*/ 4991100 h 5326380"/>
              <a:gd name="connsiteX114" fmla="*/ 1508760 w 3520440"/>
              <a:gd name="connsiteY114" fmla="*/ 5059680 h 5326380"/>
              <a:gd name="connsiteX115" fmla="*/ 1600200 w 3520440"/>
              <a:gd name="connsiteY115" fmla="*/ 5097780 h 5326380"/>
              <a:gd name="connsiteX116" fmla="*/ 1630680 w 3520440"/>
              <a:gd name="connsiteY116" fmla="*/ 5257800 h 5326380"/>
              <a:gd name="connsiteX117" fmla="*/ 1722120 w 3520440"/>
              <a:gd name="connsiteY117" fmla="*/ 5273040 h 5326380"/>
              <a:gd name="connsiteX118" fmla="*/ 1828800 w 3520440"/>
              <a:gd name="connsiteY118" fmla="*/ 5242560 h 5326380"/>
              <a:gd name="connsiteX119" fmla="*/ 1866900 w 3520440"/>
              <a:gd name="connsiteY119" fmla="*/ 5318760 h 5326380"/>
              <a:gd name="connsiteX120" fmla="*/ 1943100 w 3520440"/>
              <a:gd name="connsiteY120" fmla="*/ 5326380 h 5326380"/>
              <a:gd name="connsiteX121" fmla="*/ 1912620 w 3520440"/>
              <a:gd name="connsiteY121" fmla="*/ 5227320 h 5326380"/>
              <a:gd name="connsiteX122" fmla="*/ 1988820 w 3520440"/>
              <a:gd name="connsiteY122" fmla="*/ 5128260 h 5326380"/>
              <a:gd name="connsiteX123" fmla="*/ 2057400 w 3520440"/>
              <a:gd name="connsiteY123" fmla="*/ 5036820 h 5326380"/>
              <a:gd name="connsiteX124" fmla="*/ 2034540 w 3520440"/>
              <a:gd name="connsiteY124" fmla="*/ 4869180 h 5326380"/>
              <a:gd name="connsiteX125" fmla="*/ 2026920 w 3520440"/>
              <a:gd name="connsiteY125" fmla="*/ 4716780 h 5326380"/>
              <a:gd name="connsiteX126" fmla="*/ 2110740 w 3520440"/>
              <a:gd name="connsiteY126" fmla="*/ 4602480 h 5326380"/>
              <a:gd name="connsiteX127" fmla="*/ 2232660 w 3520440"/>
              <a:gd name="connsiteY127" fmla="*/ 4442460 h 5326380"/>
              <a:gd name="connsiteX128" fmla="*/ 2331720 w 3520440"/>
              <a:gd name="connsiteY128" fmla="*/ 4411980 h 5326380"/>
              <a:gd name="connsiteX129" fmla="*/ 2308860 w 3520440"/>
              <a:gd name="connsiteY129" fmla="*/ 4290060 h 5326380"/>
              <a:gd name="connsiteX130" fmla="*/ 2301240 w 3520440"/>
              <a:gd name="connsiteY130" fmla="*/ 4145280 h 5326380"/>
              <a:gd name="connsiteX131" fmla="*/ 2346960 w 3520440"/>
              <a:gd name="connsiteY131" fmla="*/ 4008120 h 5326380"/>
              <a:gd name="connsiteX132" fmla="*/ 2377440 w 3520440"/>
              <a:gd name="connsiteY132" fmla="*/ 3848100 h 5326380"/>
              <a:gd name="connsiteX133" fmla="*/ 2293620 w 3520440"/>
              <a:gd name="connsiteY133" fmla="*/ 3718560 h 5326380"/>
              <a:gd name="connsiteX134" fmla="*/ 2255520 w 3520440"/>
              <a:gd name="connsiteY134" fmla="*/ 3619500 h 5326380"/>
              <a:gd name="connsiteX135" fmla="*/ 2316480 w 3520440"/>
              <a:gd name="connsiteY135" fmla="*/ 3253740 h 5326380"/>
              <a:gd name="connsiteX136" fmla="*/ 2552700 w 3520440"/>
              <a:gd name="connsiteY136" fmla="*/ 2628900 h 5326380"/>
              <a:gd name="connsiteX137" fmla="*/ 2659380 w 3520440"/>
              <a:gd name="connsiteY137" fmla="*/ 2080260 h 5326380"/>
              <a:gd name="connsiteX138" fmla="*/ 2788920 w 3520440"/>
              <a:gd name="connsiteY138" fmla="*/ 1821180 h 5326380"/>
              <a:gd name="connsiteX139" fmla="*/ 2796540 w 3520440"/>
              <a:gd name="connsiteY139" fmla="*/ 1729740 h 5326380"/>
              <a:gd name="connsiteX140" fmla="*/ 2865120 w 3520440"/>
              <a:gd name="connsiteY140" fmla="*/ 1584960 h 5326380"/>
              <a:gd name="connsiteX141" fmla="*/ 2979420 w 3520440"/>
              <a:gd name="connsiteY141" fmla="*/ 1508760 h 5326380"/>
              <a:gd name="connsiteX142" fmla="*/ 2910840 w 3520440"/>
              <a:gd name="connsiteY142" fmla="*/ 1394460 h 5326380"/>
              <a:gd name="connsiteX143" fmla="*/ 2918460 w 3520440"/>
              <a:gd name="connsiteY143" fmla="*/ 1363980 h 5326380"/>
              <a:gd name="connsiteX144" fmla="*/ 3017520 w 3520440"/>
              <a:gd name="connsiteY144" fmla="*/ 1341120 h 5326380"/>
              <a:gd name="connsiteX145" fmla="*/ 3101340 w 3520440"/>
              <a:gd name="connsiteY145" fmla="*/ 1272540 h 5326380"/>
              <a:gd name="connsiteX146" fmla="*/ 3078480 w 3520440"/>
              <a:gd name="connsiteY146" fmla="*/ 1203960 h 5326380"/>
              <a:gd name="connsiteX147" fmla="*/ 3002280 w 3520440"/>
              <a:gd name="connsiteY147" fmla="*/ 1150620 h 5326380"/>
              <a:gd name="connsiteX148" fmla="*/ 3002280 w 3520440"/>
              <a:gd name="connsiteY148" fmla="*/ 1021080 h 5326380"/>
              <a:gd name="connsiteX149" fmla="*/ 3032760 w 3520440"/>
              <a:gd name="connsiteY149" fmla="*/ 944880 h 5326380"/>
              <a:gd name="connsiteX150" fmla="*/ 3139440 w 3520440"/>
              <a:gd name="connsiteY150" fmla="*/ 914400 h 5326380"/>
              <a:gd name="connsiteX151" fmla="*/ 3246120 w 3520440"/>
              <a:gd name="connsiteY151" fmla="*/ 708660 h 5326380"/>
              <a:gd name="connsiteX152" fmla="*/ 3246120 w 3520440"/>
              <a:gd name="connsiteY152" fmla="*/ 632460 h 5326380"/>
              <a:gd name="connsiteX153" fmla="*/ 3329940 w 3520440"/>
              <a:gd name="connsiteY153" fmla="*/ 624840 h 5326380"/>
              <a:gd name="connsiteX154" fmla="*/ 3360420 w 3520440"/>
              <a:gd name="connsiteY154" fmla="*/ 571500 h 5326380"/>
              <a:gd name="connsiteX155" fmla="*/ 3390900 w 3520440"/>
              <a:gd name="connsiteY155" fmla="*/ 525780 h 5326380"/>
              <a:gd name="connsiteX156" fmla="*/ 3459480 w 3520440"/>
              <a:gd name="connsiteY156" fmla="*/ 541020 h 5326380"/>
              <a:gd name="connsiteX157" fmla="*/ 3467100 w 3520440"/>
              <a:gd name="connsiteY157" fmla="*/ 441960 h 5326380"/>
              <a:gd name="connsiteX158" fmla="*/ 3512820 w 3520440"/>
              <a:gd name="connsiteY158" fmla="*/ 403860 h 5326380"/>
              <a:gd name="connsiteX0" fmla="*/ 3512820 w 3520440"/>
              <a:gd name="connsiteY0" fmla="*/ 403860 h 5326380"/>
              <a:gd name="connsiteX1" fmla="*/ 3459480 w 3520440"/>
              <a:gd name="connsiteY1" fmla="*/ 365760 h 5326380"/>
              <a:gd name="connsiteX2" fmla="*/ 3459480 w 3520440"/>
              <a:gd name="connsiteY2" fmla="*/ 198120 h 5326380"/>
              <a:gd name="connsiteX3" fmla="*/ 3520440 w 3520440"/>
              <a:gd name="connsiteY3" fmla="*/ 83820 h 5326380"/>
              <a:gd name="connsiteX4" fmla="*/ 3451860 w 3520440"/>
              <a:gd name="connsiteY4" fmla="*/ 76200 h 5326380"/>
              <a:gd name="connsiteX5" fmla="*/ 3383280 w 3520440"/>
              <a:gd name="connsiteY5" fmla="*/ 53340 h 5326380"/>
              <a:gd name="connsiteX6" fmla="*/ 3307080 w 3520440"/>
              <a:gd name="connsiteY6" fmla="*/ 60960 h 5326380"/>
              <a:gd name="connsiteX7" fmla="*/ 3261360 w 3520440"/>
              <a:gd name="connsiteY7" fmla="*/ 30480 h 5326380"/>
              <a:gd name="connsiteX8" fmla="*/ 3139440 w 3520440"/>
              <a:gd name="connsiteY8" fmla="*/ 38100 h 5326380"/>
              <a:gd name="connsiteX9" fmla="*/ 3086100 w 3520440"/>
              <a:gd name="connsiteY9" fmla="*/ 182880 h 5326380"/>
              <a:gd name="connsiteX10" fmla="*/ 3032760 w 3520440"/>
              <a:gd name="connsiteY10" fmla="*/ 259080 h 5326380"/>
              <a:gd name="connsiteX11" fmla="*/ 2926080 w 3520440"/>
              <a:gd name="connsiteY11" fmla="*/ 259080 h 5326380"/>
              <a:gd name="connsiteX12" fmla="*/ 2766060 w 3520440"/>
              <a:gd name="connsiteY12" fmla="*/ 259080 h 5326380"/>
              <a:gd name="connsiteX13" fmla="*/ 2697480 w 3520440"/>
              <a:gd name="connsiteY13" fmla="*/ 259080 h 5326380"/>
              <a:gd name="connsiteX14" fmla="*/ 2659380 w 3520440"/>
              <a:gd name="connsiteY14" fmla="*/ 327660 h 5326380"/>
              <a:gd name="connsiteX15" fmla="*/ 2537460 w 3520440"/>
              <a:gd name="connsiteY15" fmla="*/ 289560 h 5326380"/>
              <a:gd name="connsiteX16" fmla="*/ 2438400 w 3520440"/>
              <a:gd name="connsiteY16" fmla="*/ 236220 h 5326380"/>
              <a:gd name="connsiteX17" fmla="*/ 2476500 w 3520440"/>
              <a:gd name="connsiteY17" fmla="*/ 175260 h 5326380"/>
              <a:gd name="connsiteX18" fmla="*/ 2407920 w 3520440"/>
              <a:gd name="connsiteY18" fmla="*/ 99060 h 5326380"/>
              <a:gd name="connsiteX19" fmla="*/ 2346960 w 3520440"/>
              <a:gd name="connsiteY19" fmla="*/ 0 h 5326380"/>
              <a:gd name="connsiteX20" fmla="*/ 2255520 w 3520440"/>
              <a:gd name="connsiteY20" fmla="*/ 38100 h 5326380"/>
              <a:gd name="connsiteX21" fmla="*/ 2225040 w 3520440"/>
              <a:gd name="connsiteY21" fmla="*/ 83820 h 5326380"/>
              <a:gd name="connsiteX22" fmla="*/ 2186940 w 3520440"/>
              <a:gd name="connsiteY22" fmla="*/ 114300 h 5326380"/>
              <a:gd name="connsiteX23" fmla="*/ 2065020 w 3520440"/>
              <a:gd name="connsiteY23" fmla="*/ 114300 h 5326380"/>
              <a:gd name="connsiteX24" fmla="*/ 1981200 w 3520440"/>
              <a:gd name="connsiteY24" fmla="*/ 114300 h 5326380"/>
              <a:gd name="connsiteX25" fmla="*/ 1973580 w 3520440"/>
              <a:gd name="connsiteY25" fmla="*/ 45720 h 5326380"/>
              <a:gd name="connsiteX26" fmla="*/ 1897380 w 3520440"/>
              <a:gd name="connsiteY26" fmla="*/ 38100 h 5326380"/>
              <a:gd name="connsiteX27" fmla="*/ 1729740 w 3520440"/>
              <a:gd name="connsiteY27" fmla="*/ 45720 h 5326380"/>
              <a:gd name="connsiteX28" fmla="*/ 1684020 w 3520440"/>
              <a:gd name="connsiteY28" fmla="*/ 114300 h 5326380"/>
              <a:gd name="connsiteX29" fmla="*/ 1630680 w 3520440"/>
              <a:gd name="connsiteY29" fmla="*/ 182880 h 5326380"/>
              <a:gd name="connsiteX30" fmla="*/ 1630680 w 3520440"/>
              <a:gd name="connsiteY30" fmla="*/ 213360 h 5326380"/>
              <a:gd name="connsiteX31" fmla="*/ 1661160 w 3520440"/>
              <a:gd name="connsiteY31" fmla="*/ 266700 h 5326380"/>
              <a:gd name="connsiteX32" fmla="*/ 1592580 w 3520440"/>
              <a:gd name="connsiteY32" fmla="*/ 373380 h 5326380"/>
              <a:gd name="connsiteX33" fmla="*/ 1463040 w 3520440"/>
              <a:gd name="connsiteY33" fmla="*/ 419100 h 5326380"/>
              <a:gd name="connsiteX34" fmla="*/ 1440180 w 3520440"/>
              <a:gd name="connsiteY34" fmla="*/ 525780 h 5326380"/>
              <a:gd name="connsiteX35" fmla="*/ 1432560 w 3520440"/>
              <a:gd name="connsiteY35" fmla="*/ 586740 h 5326380"/>
              <a:gd name="connsiteX36" fmla="*/ 1379220 w 3520440"/>
              <a:gd name="connsiteY36" fmla="*/ 586740 h 5326380"/>
              <a:gd name="connsiteX37" fmla="*/ 1295400 w 3520440"/>
              <a:gd name="connsiteY37" fmla="*/ 685800 h 5326380"/>
              <a:gd name="connsiteX38" fmla="*/ 1257300 w 3520440"/>
              <a:gd name="connsiteY38" fmla="*/ 762000 h 5326380"/>
              <a:gd name="connsiteX39" fmla="*/ 1257300 w 3520440"/>
              <a:gd name="connsiteY39" fmla="*/ 762000 h 5326380"/>
              <a:gd name="connsiteX40" fmla="*/ 1257300 w 3520440"/>
              <a:gd name="connsiteY40" fmla="*/ 883920 h 5326380"/>
              <a:gd name="connsiteX41" fmla="*/ 1196340 w 3520440"/>
              <a:gd name="connsiteY41" fmla="*/ 937260 h 5326380"/>
              <a:gd name="connsiteX42" fmla="*/ 1051560 w 3520440"/>
              <a:gd name="connsiteY42" fmla="*/ 906780 h 5326380"/>
              <a:gd name="connsiteX43" fmla="*/ 998220 w 3520440"/>
              <a:gd name="connsiteY43" fmla="*/ 1013460 h 5326380"/>
              <a:gd name="connsiteX44" fmla="*/ 944880 w 3520440"/>
              <a:gd name="connsiteY44" fmla="*/ 1036320 h 5326380"/>
              <a:gd name="connsiteX45" fmla="*/ 952500 w 3520440"/>
              <a:gd name="connsiteY45" fmla="*/ 1135380 h 5326380"/>
              <a:gd name="connsiteX46" fmla="*/ 922020 w 3520440"/>
              <a:gd name="connsiteY46" fmla="*/ 1203960 h 5326380"/>
              <a:gd name="connsiteX47" fmla="*/ 944880 w 3520440"/>
              <a:gd name="connsiteY47" fmla="*/ 1363980 h 5326380"/>
              <a:gd name="connsiteX48" fmla="*/ 952500 w 3520440"/>
              <a:gd name="connsiteY48" fmla="*/ 1455420 h 5326380"/>
              <a:gd name="connsiteX49" fmla="*/ 998220 w 3520440"/>
              <a:gd name="connsiteY49" fmla="*/ 1577340 h 5326380"/>
              <a:gd name="connsiteX50" fmla="*/ 1066800 w 3520440"/>
              <a:gd name="connsiteY50" fmla="*/ 1584960 h 5326380"/>
              <a:gd name="connsiteX51" fmla="*/ 1135380 w 3520440"/>
              <a:gd name="connsiteY51" fmla="*/ 1722120 h 5326380"/>
              <a:gd name="connsiteX52" fmla="*/ 1173480 w 3520440"/>
              <a:gd name="connsiteY52" fmla="*/ 1783080 h 5326380"/>
              <a:gd name="connsiteX53" fmla="*/ 1211580 w 3520440"/>
              <a:gd name="connsiteY53" fmla="*/ 1836420 h 5326380"/>
              <a:gd name="connsiteX54" fmla="*/ 1181100 w 3520440"/>
              <a:gd name="connsiteY54" fmla="*/ 1965960 h 5326380"/>
              <a:gd name="connsiteX55" fmla="*/ 1135380 w 3520440"/>
              <a:gd name="connsiteY55" fmla="*/ 2026920 h 5326380"/>
              <a:gd name="connsiteX56" fmla="*/ 1059180 w 3520440"/>
              <a:gd name="connsiteY56" fmla="*/ 2019300 h 5326380"/>
              <a:gd name="connsiteX57" fmla="*/ 1059180 w 3520440"/>
              <a:gd name="connsiteY57" fmla="*/ 2072640 h 5326380"/>
              <a:gd name="connsiteX58" fmla="*/ 1021080 w 3520440"/>
              <a:gd name="connsiteY58" fmla="*/ 2125980 h 5326380"/>
              <a:gd name="connsiteX59" fmla="*/ 1021080 w 3520440"/>
              <a:gd name="connsiteY59" fmla="*/ 2125980 h 5326380"/>
              <a:gd name="connsiteX60" fmla="*/ 1074420 w 3520440"/>
              <a:gd name="connsiteY60" fmla="*/ 2171700 h 5326380"/>
              <a:gd name="connsiteX61" fmla="*/ 1112520 w 3520440"/>
              <a:gd name="connsiteY61" fmla="*/ 2263140 h 5326380"/>
              <a:gd name="connsiteX62" fmla="*/ 1158240 w 3520440"/>
              <a:gd name="connsiteY62" fmla="*/ 2316480 h 5326380"/>
              <a:gd name="connsiteX63" fmla="*/ 1181100 w 3520440"/>
              <a:gd name="connsiteY63" fmla="*/ 2385060 h 5326380"/>
              <a:gd name="connsiteX64" fmla="*/ 1173480 w 3520440"/>
              <a:gd name="connsiteY64" fmla="*/ 2476500 h 5326380"/>
              <a:gd name="connsiteX65" fmla="*/ 1112520 w 3520440"/>
              <a:gd name="connsiteY65" fmla="*/ 2506980 h 5326380"/>
              <a:gd name="connsiteX66" fmla="*/ 1112520 w 3520440"/>
              <a:gd name="connsiteY66" fmla="*/ 2506980 h 5326380"/>
              <a:gd name="connsiteX67" fmla="*/ 975360 w 3520440"/>
              <a:gd name="connsiteY67" fmla="*/ 2438400 h 5326380"/>
              <a:gd name="connsiteX68" fmla="*/ 914400 w 3520440"/>
              <a:gd name="connsiteY68" fmla="*/ 2407920 h 5326380"/>
              <a:gd name="connsiteX69" fmla="*/ 868680 w 3520440"/>
              <a:gd name="connsiteY69" fmla="*/ 2484120 h 5326380"/>
              <a:gd name="connsiteX70" fmla="*/ 853440 w 3520440"/>
              <a:gd name="connsiteY70" fmla="*/ 2537460 h 5326380"/>
              <a:gd name="connsiteX71" fmla="*/ 822960 w 3520440"/>
              <a:gd name="connsiteY71" fmla="*/ 2583180 h 5326380"/>
              <a:gd name="connsiteX72" fmla="*/ 822960 w 3520440"/>
              <a:gd name="connsiteY72" fmla="*/ 2583180 h 5326380"/>
              <a:gd name="connsiteX73" fmla="*/ 701040 w 3520440"/>
              <a:gd name="connsiteY73" fmla="*/ 2621280 h 5326380"/>
              <a:gd name="connsiteX74" fmla="*/ 594360 w 3520440"/>
              <a:gd name="connsiteY74" fmla="*/ 2567940 h 5326380"/>
              <a:gd name="connsiteX75" fmla="*/ 502920 w 3520440"/>
              <a:gd name="connsiteY75" fmla="*/ 2606040 h 5326380"/>
              <a:gd name="connsiteX76" fmla="*/ 449580 w 3520440"/>
              <a:gd name="connsiteY76" fmla="*/ 2705100 h 5326380"/>
              <a:gd name="connsiteX77" fmla="*/ 403860 w 3520440"/>
              <a:gd name="connsiteY77" fmla="*/ 2674620 h 5326380"/>
              <a:gd name="connsiteX78" fmla="*/ 350520 w 3520440"/>
              <a:gd name="connsiteY78" fmla="*/ 2697480 h 5326380"/>
              <a:gd name="connsiteX79" fmla="*/ 129540 w 3520440"/>
              <a:gd name="connsiteY79" fmla="*/ 2682240 h 5326380"/>
              <a:gd name="connsiteX80" fmla="*/ 60960 w 3520440"/>
              <a:gd name="connsiteY80" fmla="*/ 2682240 h 5326380"/>
              <a:gd name="connsiteX81" fmla="*/ 0 w 3520440"/>
              <a:gd name="connsiteY81" fmla="*/ 2804160 h 5326380"/>
              <a:gd name="connsiteX82" fmla="*/ 0 w 3520440"/>
              <a:gd name="connsiteY82" fmla="*/ 2834640 h 5326380"/>
              <a:gd name="connsiteX83" fmla="*/ 106680 w 3520440"/>
              <a:gd name="connsiteY83" fmla="*/ 2895600 h 5326380"/>
              <a:gd name="connsiteX84" fmla="*/ 190500 w 3520440"/>
              <a:gd name="connsiteY84" fmla="*/ 2987040 h 5326380"/>
              <a:gd name="connsiteX85" fmla="*/ 289560 w 3520440"/>
              <a:gd name="connsiteY85" fmla="*/ 3208020 h 5326380"/>
              <a:gd name="connsiteX86" fmla="*/ 426720 w 3520440"/>
              <a:gd name="connsiteY86" fmla="*/ 3261360 h 5326380"/>
              <a:gd name="connsiteX87" fmla="*/ 510540 w 3520440"/>
              <a:gd name="connsiteY87" fmla="*/ 3314700 h 5326380"/>
              <a:gd name="connsiteX88" fmla="*/ 594360 w 3520440"/>
              <a:gd name="connsiteY88" fmla="*/ 3482340 h 5326380"/>
              <a:gd name="connsiteX89" fmla="*/ 510540 w 3520440"/>
              <a:gd name="connsiteY89" fmla="*/ 3634740 h 5326380"/>
              <a:gd name="connsiteX90" fmla="*/ 502920 w 3520440"/>
              <a:gd name="connsiteY90" fmla="*/ 3710940 h 5326380"/>
              <a:gd name="connsiteX91" fmla="*/ 632460 w 3520440"/>
              <a:gd name="connsiteY91" fmla="*/ 3771900 h 5326380"/>
              <a:gd name="connsiteX92" fmla="*/ 693420 w 3520440"/>
              <a:gd name="connsiteY92" fmla="*/ 3832860 h 5326380"/>
              <a:gd name="connsiteX93" fmla="*/ 792480 w 3520440"/>
              <a:gd name="connsiteY93" fmla="*/ 3802380 h 5326380"/>
              <a:gd name="connsiteX94" fmla="*/ 838200 w 3520440"/>
              <a:gd name="connsiteY94" fmla="*/ 3863340 h 5326380"/>
              <a:gd name="connsiteX95" fmla="*/ 830580 w 3520440"/>
              <a:gd name="connsiteY95" fmla="*/ 3916680 h 5326380"/>
              <a:gd name="connsiteX96" fmla="*/ 929640 w 3520440"/>
              <a:gd name="connsiteY96" fmla="*/ 3947160 h 5326380"/>
              <a:gd name="connsiteX97" fmla="*/ 960120 w 3520440"/>
              <a:gd name="connsiteY97" fmla="*/ 4145280 h 5326380"/>
              <a:gd name="connsiteX98" fmla="*/ 975360 w 3520440"/>
              <a:gd name="connsiteY98" fmla="*/ 4221480 h 5326380"/>
              <a:gd name="connsiteX99" fmla="*/ 998220 w 3520440"/>
              <a:gd name="connsiteY99" fmla="*/ 4282440 h 5326380"/>
              <a:gd name="connsiteX100" fmla="*/ 1021080 w 3520440"/>
              <a:gd name="connsiteY100" fmla="*/ 4335780 h 5326380"/>
              <a:gd name="connsiteX101" fmla="*/ 1112520 w 3520440"/>
              <a:gd name="connsiteY101" fmla="*/ 4290060 h 5326380"/>
              <a:gd name="connsiteX102" fmla="*/ 1272540 w 3520440"/>
              <a:gd name="connsiteY102" fmla="*/ 4366260 h 5326380"/>
              <a:gd name="connsiteX103" fmla="*/ 1379220 w 3520440"/>
              <a:gd name="connsiteY103" fmla="*/ 4351020 h 5326380"/>
              <a:gd name="connsiteX104" fmla="*/ 1440180 w 3520440"/>
              <a:gd name="connsiteY104" fmla="*/ 4404360 h 5326380"/>
              <a:gd name="connsiteX105" fmla="*/ 1463040 w 3520440"/>
              <a:gd name="connsiteY105" fmla="*/ 4488180 h 5326380"/>
              <a:gd name="connsiteX106" fmla="*/ 1463040 w 3520440"/>
              <a:gd name="connsiteY106" fmla="*/ 4488180 h 5326380"/>
              <a:gd name="connsiteX107" fmla="*/ 1501140 w 3520440"/>
              <a:gd name="connsiteY107" fmla="*/ 4594860 h 5326380"/>
              <a:gd name="connsiteX108" fmla="*/ 1463040 w 3520440"/>
              <a:gd name="connsiteY108" fmla="*/ 4625340 h 5326380"/>
              <a:gd name="connsiteX109" fmla="*/ 1501140 w 3520440"/>
              <a:gd name="connsiteY109" fmla="*/ 4739640 h 5326380"/>
              <a:gd name="connsiteX110" fmla="*/ 1447800 w 3520440"/>
              <a:gd name="connsiteY110" fmla="*/ 4808220 h 5326380"/>
              <a:gd name="connsiteX111" fmla="*/ 1394460 w 3520440"/>
              <a:gd name="connsiteY111" fmla="*/ 4892040 h 5326380"/>
              <a:gd name="connsiteX112" fmla="*/ 1386840 w 3520440"/>
              <a:gd name="connsiteY112" fmla="*/ 4991100 h 5326380"/>
              <a:gd name="connsiteX113" fmla="*/ 1478280 w 3520440"/>
              <a:gd name="connsiteY113" fmla="*/ 4991100 h 5326380"/>
              <a:gd name="connsiteX114" fmla="*/ 1508760 w 3520440"/>
              <a:gd name="connsiteY114" fmla="*/ 5059680 h 5326380"/>
              <a:gd name="connsiteX115" fmla="*/ 1600200 w 3520440"/>
              <a:gd name="connsiteY115" fmla="*/ 5097780 h 5326380"/>
              <a:gd name="connsiteX116" fmla="*/ 1630680 w 3520440"/>
              <a:gd name="connsiteY116" fmla="*/ 5257800 h 5326380"/>
              <a:gd name="connsiteX117" fmla="*/ 1722120 w 3520440"/>
              <a:gd name="connsiteY117" fmla="*/ 5273040 h 5326380"/>
              <a:gd name="connsiteX118" fmla="*/ 1828800 w 3520440"/>
              <a:gd name="connsiteY118" fmla="*/ 5242560 h 5326380"/>
              <a:gd name="connsiteX119" fmla="*/ 1866900 w 3520440"/>
              <a:gd name="connsiteY119" fmla="*/ 5318760 h 5326380"/>
              <a:gd name="connsiteX120" fmla="*/ 1943100 w 3520440"/>
              <a:gd name="connsiteY120" fmla="*/ 5326380 h 5326380"/>
              <a:gd name="connsiteX121" fmla="*/ 1912620 w 3520440"/>
              <a:gd name="connsiteY121" fmla="*/ 5227320 h 5326380"/>
              <a:gd name="connsiteX122" fmla="*/ 1988820 w 3520440"/>
              <a:gd name="connsiteY122" fmla="*/ 5128260 h 5326380"/>
              <a:gd name="connsiteX123" fmla="*/ 2057400 w 3520440"/>
              <a:gd name="connsiteY123" fmla="*/ 5036820 h 5326380"/>
              <a:gd name="connsiteX124" fmla="*/ 2034540 w 3520440"/>
              <a:gd name="connsiteY124" fmla="*/ 4869180 h 5326380"/>
              <a:gd name="connsiteX125" fmla="*/ 2026920 w 3520440"/>
              <a:gd name="connsiteY125" fmla="*/ 4716780 h 5326380"/>
              <a:gd name="connsiteX126" fmla="*/ 2110740 w 3520440"/>
              <a:gd name="connsiteY126" fmla="*/ 4602480 h 5326380"/>
              <a:gd name="connsiteX127" fmla="*/ 2232660 w 3520440"/>
              <a:gd name="connsiteY127" fmla="*/ 4442460 h 5326380"/>
              <a:gd name="connsiteX128" fmla="*/ 2331720 w 3520440"/>
              <a:gd name="connsiteY128" fmla="*/ 4411980 h 5326380"/>
              <a:gd name="connsiteX129" fmla="*/ 2308860 w 3520440"/>
              <a:gd name="connsiteY129" fmla="*/ 4290060 h 5326380"/>
              <a:gd name="connsiteX130" fmla="*/ 2301240 w 3520440"/>
              <a:gd name="connsiteY130" fmla="*/ 4145280 h 5326380"/>
              <a:gd name="connsiteX131" fmla="*/ 2346960 w 3520440"/>
              <a:gd name="connsiteY131" fmla="*/ 4008120 h 5326380"/>
              <a:gd name="connsiteX132" fmla="*/ 2377440 w 3520440"/>
              <a:gd name="connsiteY132" fmla="*/ 3848100 h 5326380"/>
              <a:gd name="connsiteX133" fmla="*/ 2293620 w 3520440"/>
              <a:gd name="connsiteY133" fmla="*/ 3718560 h 5326380"/>
              <a:gd name="connsiteX134" fmla="*/ 2255520 w 3520440"/>
              <a:gd name="connsiteY134" fmla="*/ 3619500 h 5326380"/>
              <a:gd name="connsiteX135" fmla="*/ 2316480 w 3520440"/>
              <a:gd name="connsiteY135" fmla="*/ 3253740 h 5326380"/>
              <a:gd name="connsiteX136" fmla="*/ 2484120 w 3520440"/>
              <a:gd name="connsiteY136" fmla="*/ 2628900 h 5326380"/>
              <a:gd name="connsiteX137" fmla="*/ 2659380 w 3520440"/>
              <a:gd name="connsiteY137" fmla="*/ 2080260 h 5326380"/>
              <a:gd name="connsiteX138" fmla="*/ 2788920 w 3520440"/>
              <a:gd name="connsiteY138" fmla="*/ 1821180 h 5326380"/>
              <a:gd name="connsiteX139" fmla="*/ 2796540 w 3520440"/>
              <a:gd name="connsiteY139" fmla="*/ 1729740 h 5326380"/>
              <a:gd name="connsiteX140" fmla="*/ 2865120 w 3520440"/>
              <a:gd name="connsiteY140" fmla="*/ 1584960 h 5326380"/>
              <a:gd name="connsiteX141" fmla="*/ 2979420 w 3520440"/>
              <a:gd name="connsiteY141" fmla="*/ 1508760 h 5326380"/>
              <a:gd name="connsiteX142" fmla="*/ 2910840 w 3520440"/>
              <a:gd name="connsiteY142" fmla="*/ 1394460 h 5326380"/>
              <a:gd name="connsiteX143" fmla="*/ 2918460 w 3520440"/>
              <a:gd name="connsiteY143" fmla="*/ 1363980 h 5326380"/>
              <a:gd name="connsiteX144" fmla="*/ 3017520 w 3520440"/>
              <a:gd name="connsiteY144" fmla="*/ 1341120 h 5326380"/>
              <a:gd name="connsiteX145" fmla="*/ 3101340 w 3520440"/>
              <a:gd name="connsiteY145" fmla="*/ 1272540 h 5326380"/>
              <a:gd name="connsiteX146" fmla="*/ 3078480 w 3520440"/>
              <a:gd name="connsiteY146" fmla="*/ 1203960 h 5326380"/>
              <a:gd name="connsiteX147" fmla="*/ 3002280 w 3520440"/>
              <a:gd name="connsiteY147" fmla="*/ 1150620 h 5326380"/>
              <a:gd name="connsiteX148" fmla="*/ 3002280 w 3520440"/>
              <a:gd name="connsiteY148" fmla="*/ 1021080 h 5326380"/>
              <a:gd name="connsiteX149" fmla="*/ 3032760 w 3520440"/>
              <a:gd name="connsiteY149" fmla="*/ 944880 h 5326380"/>
              <a:gd name="connsiteX150" fmla="*/ 3139440 w 3520440"/>
              <a:gd name="connsiteY150" fmla="*/ 914400 h 5326380"/>
              <a:gd name="connsiteX151" fmla="*/ 3246120 w 3520440"/>
              <a:gd name="connsiteY151" fmla="*/ 708660 h 5326380"/>
              <a:gd name="connsiteX152" fmla="*/ 3246120 w 3520440"/>
              <a:gd name="connsiteY152" fmla="*/ 632460 h 5326380"/>
              <a:gd name="connsiteX153" fmla="*/ 3329940 w 3520440"/>
              <a:gd name="connsiteY153" fmla="*/ 624840 h 5326380"/>
              <a:gd name="connsiteX154" fmla="*/ 3360420 w 3520440"/>
              <a:gd name="connsiteY154" fmla="*/ 571500 h 5326380"/>
              <a:gd name="connsiteX155" fmla="*/ 3390900 w 3520440"/>
              <a:gd name="connsiteY155" fmla="*/ 525780 h 5326380"/>
              <a:gd name="connsiteX156" fmla="*/ 3459480 w 3520440"/>
              <a:gd name="connsiteY156" fmla="*/ 541020 h 5326380"/>
              <a:gd name="connsiteX157" fmla="*/ 3467100 w 3520440"/>
              <a:gd name="connsiteY157" fmla="*/ 441960 h 5326380"/>
              <a:gd name="connsiteX158" fmla="*/ 3512820 w 3520440"/>
              <a:gd name="connsiteY158" fmla="*/ 403860 h 5326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</a:cxnLst>
            <a:rect l="l" t="t" r="r" b="b"/>
            <a:pathLst>
              <a:path w="3520440" h="5326380">
                <a:moveTo>
                  <a:pt x="3512820" y="403860"/>
                </a:moveTo>
                <a:lnTo>
                  <a:pt x="3459480" y="365760"/>
                </a:lnTo>
                <a:lnTo>
                  <a:pt x="3459480" y="198120"/>
                </a:lnTo>
                <a:lnTo>
                  <a:pt x="3520440" y="83820"/>
                </a:lnTo>
                <a:lnTo>
                  <a:pt x="3451860" y="76200"/>
                </a:lnTo>
                <a:lnTo>
                  <a:pt x="3383280" y="53340"/>
                </a:lnTo>
                <a:lnTo>
                  <a:pt x="3307080" y="60960"/>
                </a:lnTo>
                <a:lnTo>
                  <a:pt x="3261360" y="30480"/>
                </a:lnTo>
                <a:lnTo>
                  <a:pt x="3139440" y="38100"/>
                </a:lnTo>
                <a:lnTo>
                  <a:pt x="3086100" y="182880"/>
                </a:lnTo>
                <a:lnTo>
                  <a:pt x="3032760" y="259080"/>
                </a:lnTo>
                <a:lnTo>
                  <a:pt x="2926080" y="259080"/>
                </a:lnTo>
                <a:lnTo>
                  <a:pt x="2766060" y="259080"/>
                </a:lnTo>
                <a:lnTo>
                  <a:pt x="2697480" y="259080"/>
                </a:lnTo>
                <a:lnTo>
                  <a:pt x="2659380" y="327660"/>
                </a:lnTo>
                <a:lnTo>
                  <a:pt x="2537460" y="289560"/>
                </a:lnTo>
                <a:lnTo>
                  <a:pt x="2438400" y="236220"/>
                </a:lnTo>
                <a:lnTo>
                  <a:pt x="2476500" y="175260"/>
                </a:lnTo>
                <a:lnTo>
                  <a:pt x="2407920" y="99060"/>
                </a:lnTo>
                <a:lnTo>
                  <a:pt x="2346960" y="0"/>
                </a:lnTo>
                <a:lnTo>
                  <a:pt x="2255520" y="38100"/>
                </a:lnTo>
                <a:lnTo>
                  <a:pt x="2225040" y="83820"/>
                </a:lnTo>
                <a:lnTo>
                  <a:pt x="2186940" y="114300"/>
                </a:lnTo>
                <a:lnTo>
                  <a:pt x="2065020" y="114300"/>
                </a:lnTo>
                <a:lnTo>
                  <a:pt x="1981200" y="114300"/>
                </a:lnTo>
                <a:lnTo>
                  <a:pt x="1973580" y="45720"/>
                </a:lnTo>
                <a:lnTo>
                  <a:pt x="1897380" y="38100"/>
                </a:lnTo>
                <a:lnTo>
                  <a:pt x="1729740" y="45720"/>
                </a:lnTo>
                <a:lnTo>
                  <a:pt x="1684020" y="114300"/>
                </a:lnTo>
                <a:lnTo>
                  <a:pt x="1630680" y="182880"/>
                </a:lnTo>
                <a:lnTo>
                  <a:pt x="1630680" y="213360"/>
                </a:lnTo>
                <a:lnTo>
                  <a:pt x="1661160" y="266700"/>
                </a:lnTo>
                <a:lnTo>
                  <a:pt x="1592580" y="373380"/>
                </a:lnTo>
                <a:lnTo>
                  <a:pt x="1463040" y="419100"/>
                </a:lnTo>
                <a:lnTo>
                  <a:pt x="1440180" y="525780"/>
                </a:lnTo>
                <a:lnTo>
                  <a:pt x="1432560" y="586740"/>
                </a:lnTo>
                <a:lnTo>
                  <a:pt x="1379220" y="586740"/>
                </a:lnTo>
                <a:lnTo>
                  <a:pt x="1295400" y="685800"/>
                </a:lnTo>
                <a:lnTo>
                  <a:pt x="1257300" y="762000"/>
                </a:lnTo>
                <a:lnTo>
                  <a:pt x="1257300" y="762000"/>
                </a:lnTo>
                <a:lnTo>
                  <a:pt x="1257300" y="883920"/>
                </a:lnTo>
                <a:lnTo>
                  <a:pt x="1196340" y="937260"/>
                </a:lnTo>
                <a:lnTo>
                  <a:pt x="1051560" y="906780"/>
                </a:lnTo>
                <a:lnTo>
                  <a:pt x="998220" y="1013460"/>
                </a:lnTo>
                <a:lnTo>
                  <a:pt x="944880" y="1036320"/>
                </a:lnTo>
                <a:lnTo>
                  <a:pt x="952500" y="1135380"/>
                </a:lnTo>
                <a:lnTo>
                  <a:pt x="922020" y="1203960"/>
                </a:lnTo>
                <a:lnTo>
                  <a:pt x="944880" y="1363980"/>
                </a:lnTo>
                <a:lnTo>
                  <a:pt x="952500" y="1455420"/>
                </a:lnTo>
                <a:lnTo>
                  <a:pt x="998220" y="1577340"/>
                </a:lnTo>
                <a:lnTo>
                  <a:pt x="1066800" y="1584960"/>
                </a:lnTo>
                <a:lnTo>
                  <a:pt x="1135380" y="1722120"/>
                </a:lnTo>
                <a:lnTo>
                  <a:pt x="1173480" y="1783080"/>
                </a:lnTo>
                <a:lnTo>
                  <a:pt x="1211580" y="1836420"/>
                </a:lnTo>
                <a:lnTo>
                  <a:pt x="1181100" y="1965960"/>
                </a:lnTo>
                <a:lnTo>
                  <a:pt x="1135380" y="2026920"/>
                </a:lnTo>
                <a:lnTo>
                  <a:pt x="1059180" y="2019300"/>
                </a:lnTo>
                <a:lnTo>
                  <a:pt x="1059180" y="2072640"/>
                </a:lnTo>
                <a:lnTo>
                  <a:pt x="1021080" y="2125980"/>
                </a:lnTo>
                <a:lnTo>
                  <a:pt x="1021080" y="2125980"/>
                </a:lnTo>
                <a:lnTo>
                  <a:pt x="1074420" y="2171700"/>
                </a:lnTo>
                <a:lnTo>
                  <a:pt x="1112520" y="2263140"/>
                </a:lnTo>
                <a:lnTo>
                  <a:pt x="1158240" y="2316480"/>
                </a:lnTo>
                <a:lnTo>
                  <a:pt x="1181100" y="2385060"/>
                </a:lnTo>
                <a:lnTo>
                  <a:pt x="1173480" y="2476500"/>
                </a:lnTo>
                <a:lnTo>
                  <a:pt x="1112520" y="2506980"/>
                </a:lnTo>
                <a:lnTo>
                  <a:pt x="1112520" y="2506980"/>
                </a:lnTo>
                <a:lnTo>
                  <a:pt x="975360" y="2438400"/>
                </a:lnTo>
                <a:lnTo>
                  <a:pt x="914400" y="2407920"/>
                </a:lnTo>
                <a:lnTo>
                  <a:pt x="868680" y="2484120"/>
                </a:lnTo>
                <a:lnTo>
                  <a:pt x="853440" y="2537460"/>
                </a:lnTo>
                <a:lnTo>
                  <a:pt x="822960" y="2583180"/>
                </a:lnTo>
                <a:lnTo>
                  <a:pt x="822960" y="2583180"/>
                </a:lnTo>
                <a:lnTo>
                  <a:pt x="701040" y="2621280"/>
                </a:lnTo>
                <a:lnTo>
                  <a:pt x="594360" y="2567940"/>
                </a:lnTo>
                <a:lnTo>
                  <a:pt x="502920" y="2606040"/>
                </a:lnTo>
                <a:lnTo>
                  <a:pt x="449580" y="2705100"/>
                </a:lnTo>
                <a:lnTo>
                  <a:pt x="403860" y="2674620"/>
                </a:lnTo>
                <a:lnTo>
                  <a:pt x="350520" y="2697480"/>
                </a:lnTo>
                <a:lnTo>
                  <a:pt x="129540" y="2682240"/>
                </a:lnTo>
                <a:lnTo>
                  <a:pt x="60960" y="2682240"/>
                </a:lnTo>
                <a:lnTo>
                  <a:pt x="0" y="2804160"/>
                </a:lnTo>
                <a:lnTo>
                  <a:pt x="0" y="2834640"/>
                </a:lnTo>
                <a:lnTo>
                  <a:pt x="106680" y="2895600"/>
                </a:lnTo>
                <a:lnTo>
                  <a:pt x="190500" y="2987040"/>
                </a:lnTo>
                <a:lnTo>
                  <a:pt x="289560" y="3208020"/>
                </a:lnTo>
                <a:lnTo>
                  <a:pt x="426720" y="3261360"/>
                </a:lnTo>
                <a:lnTo>
                  <a:pt x="510540" y="3314700"/>
                </a:lnTo>
                <a:lnTo>
                  <a:pt x="594360" y="3482340"/>
                </a:lnTo>
                <a:lnTo>
                  <a:pt x="510540" y="3634740"/>
                </a:lnTo>
                <a:lnTo>
                  <a:pt x="502920" y="3710940"/>
                </a:lnTo>
                <a:lnTo>
                  <a:pt x="632460" y="3771900"/>
                </a:lnTo>
                <a:lnTo>
                  <a:pt x="693420" y="3832860"/>
                </a:lnTo>
                <a:lnTo>
                  <a:pt x="792480" y="3802380"/>
                </a:lnTo>
                <a:lnTo>
                  <a:pt x="838200" y="3863340"/>
                </a:lnTo>
                <a:lnTo>
                  <a:pt x="830580" y="3916680"/>
                </a:lnTo>
                <a:lnTo>
                  <a:pt x="929640" y="3947160"/>
                </a:lnTo>
                <a:lnTo>
                  <a:pt x="960120" y="4145280"/>
                </a:lnTo>
                <a:lnTo>
                  <a:pt x="975360" y="4221480"/>
                </a:lnTo>
                <a:lnTo>
                  <a:pt x="998220" y="4282440"/>
                </a:lnTo>
                <a:lnTo>
                  <a:pt x="1021080" y="4335780"/>
                </a:lnTo>
                <a:lnTo>
                  <a:pt x="1112520" y="4290060"/>
                </a:lnTo>
                <a:lnTo>
                  <a:pt x="1272540" y="4366260"/>
                </a:lnTo>
                <a:lnTo>
                  <a:pt x="1379220" y="4351020"/>
                </a:lnTo>
                <a:lnTo>
                  <a:pt x="1440180" y="4404360"/>
                </a:lnTo>
                <a:lnTo>
                  <a:pt x="1463040" y="4488180"/>
                </a:lnTo>
                <a:lnTo>
                  <a:pt x="1463040" y="4488180"/>
                </a:lnTo>
                <a:lnTo>
                  <a:pt x="1501140" y="4594860"/>
                </a:lnTo>
                <a:lnTo>
                  <a:pt x="1463040" y="4625340"/>
                </a:lnTo>
                <a:lnTo>
                  <a:pt x="1501140" y="4739640"/>
                </a:lnTo>
                <a:lnTo>
                  <a:pt x="1447800" y="4808220"/>
                </a:lnTo>
                <a:lnTo>
                  <a:pt x="1394460" y="4892040"/>
                </a:lnTo>
                <a:lnTo>
                  <a:pt x="1386840" y="4991100"/>
                </a:lnTo>
                <a:lnTo>
                  <a:pt x="1478280" y="4991100"/>
                </a:lnTo>
                <a:lnTo>
                  <a:pt x="1508760" y="5059680"/>
                </a:lnTo>
                <a:lnTo>
                  <a:pt x="1600200" y="5097780"/>
                </a:lnTo>
                <a:lnTo>
                  <a:pt x="1630680" y="5257800"/>
                </a:lnTo>
                <a:lnTo>
                  <a:pt x="1722120" y="5273040"/>
                </a:lnTo>
                <a:lnTo>
                  <a:pt x="1828800" y="5242560"/>
                </a:lnTo>
                <a:lnTo>
                  <a:pt x="1866900" y="5318760"/>
                </a:lnTo>
                <a:lnTo>
                  <a:pt x="1943100" y="5326380"/>
                </a:lnTo>
                <a:lnTo>
                  <a:pt x="1912620" y="5227320"/>
                </a:lnTo>
                <a:lnTo>
                  <a:pt x="1988820" y="5128260"/>
                </a:lnTo>
                <a:lnTo>
                  <a:pt x="2057400" y="5036820"/>
                </a:lnTo>
                <a:lnTo>
                  <a:pt x="2034540" y="4869180"/>
                </a:lnTo>
                <a:lnTo>
                  <a:pt x="2026920" y="4716780"/>
                </a:lnTo>
                <a:lnTo>
                  <a:pt x="2110740" y="4602480"/>
                </a:lnTo>
                <a:lnTo>
                  <a:pt x="2232660" y="4442460"/>
                </a:lnTo>
                <a:lnTo>
                  <a:pt x="2331720" y="4411980"/>
                </a:lnTo>
                <a:lnTo>
                  <a:pt x="2308860" y="4290060"/>
                </a:lnTo>
                <a:lnTo>
                  <a:pt x="2301240" y="4145280"/>
                </a:lnTo>
                <a:lnTo>
                  <a:pt x="2346960" y="4008120"/>
                </a:lnTo>
                <a:lnTo>
                  <a:pt x="2377440" y="3848100"/>
                </a:lnTo>
                <a:lnTo>
                  <a:pt x="2293620" y="3718560"/>
                </a:lnTo>
                <a:lnTo>
                  <a:pt x="2255520" y="3619500"/>
                </a:lnTo>
                <a:lnTo>
                  <a:pt x="2316480" y="3253740"/>
                </a:lnTo>
                <a:lnTo>
                  <a:pt x="2484120" y="2628900"/>
                </a:lnTo>
                <a:lnTo>
                  <a:pt x="2659380" y="2080260"/>
                </a:lnTo>
                <a:lnTo>
                  <a:pt x="2788920" y="1821180"/>
                </a:lnTo>
                <a:lnTo>
                  <a:pt x="2796540" y="1729740"/>
                </a:lnTo>
                <a:lnTo>
                  <a:pt x="2865120" y="1584960"/>
                </a:lnTo>
                <a:lnTo>
                  <a:pt x="2979420" y="1508760"/>
                </a:lnTo>
                <a:lnTo>
                  <a:pt x="2910840" y="1394460"/>
                </a:lnTo>
                <a:lnTo>
                  <a:pt x="2918460" y="1363980"/>
                </a:lnTo>
                <a:lnTo>
                  <a:pt x="3017520" y="1341120"/>
                </a:lnTo>
                <a:lnTo>
                  <a:pt x="3101340" y="1272540"/>
                </a:lnTo>
                <a:lnTo>
                  <a:pt x="3078480" y="1203960"/>
                </a:lnTo>
                <a:lnTo>
                  <a:pt x="3002280" y="1150620"/>
                </a:lnTo>
                <a:lnTo>
                  <a:pt x="3002280" y="1021080"/>
                </a:lnTo>
                <a:lnTo>
                  <a:pt x="3032760" y="944880"/>
                </a:lnTo>
                <a:lnTo>
                  <a:pt x="3139440" y="914400"/>
                </a:lnTo>
                <a:lnTo>
                  <a:pt x="3246120" y="708660"/>
                </a:lnTo>
                <a:lnTo>
                  <a:pt x="3246120" y="632460"/>
                </a:lnTo>
                <a:lnTo>
                  <a:pt x="3329940" y="624840"/>
                </a:lnTo>
                <a:lnTo>
                  <a:pt x="3360420" y="571500"/>
                </a:lnTo>
                <a:lnTo>
                  <a:pt x="3390900" y="525780"/>
                </a:lnTo>
                <a:lnTo>
                  <a:pt x="3459480" y="541020"/>
                </a:lnTo>
                <a:lnTo>
                  <a:pt x="3467100" y="441960"/>
                </a:lnTo>
                <a:lnTo>
                  <a:pt x="3512820" y="403860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26979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053BFCF-8A48-27F5-52D4-45C28EE7155A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07/10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2C2A619-353F-EEB5-B949-F64F65A70CCB}"/>
              </a:ext>
            </a:extLst>
          </p:cNvPr>
          <p:cNvSpPr txBox="1"/>
          <p:nvPr/>
        </p:nvSpPr>
        <p:spPr>
          <a:xfrm>
            <a:off x="2765631" y="1539080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FF0000"/>
                </a:solidFill>
                <a:latin typeface="+mj-ea"/>
                <a:ea typeface="+mj-ea"/>
              </a:rPr>
              <a:t>①宮崎県</a:t>
            </a:r>
            <a:endParaRPr kumimoji="1" lang="ja-JP" altLang="en-US" sz="32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059CA99-52D4-6B1B-1242-E7EB2618C2D2}"/>
              </a:ext>
            </a:extLst>
          </p:cNvPr>
          <p:cNvSpPr txBox="1"/>
          <p:nvPr/>
        </p:nvSpPr>
        <p:spPr>
          <a:xfrm>
            <a:off x="7490032" y="1539080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②宮城県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DC2C5DC-DCE7-DAE3-BA57-4A4C2F31C949}"/>
              </a:ext>
            </a:extLst>
          </p:cNvPr>
          <p:cNvSpPr txBox="1"/>
          <p:nvPr/>
        </p:nvSpPr>
        <p:spPr>
          <a:xfrm>
            <a:off x="3482143" y="5751076"/>
            <a:ext cx="52277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正解は </a:t>
            </a:r>
            <a:r>
              <a:rPr lang="ja-JP" altLang="en-US" sz="6000" b="1" dirty="0">
                <a:solidFill>
                  <a:srgbClr val="FF0000"/>
                </a:solidFill>
                <a:latin typeface="+mj-ea"/>
                <a:ea typeface="+mj-ea"/>
              </a:rPr>
              <a:t>宮崎県</a:t>
            </a:r>
            <a:r>
              <a:rPr lang="ja-JP" altLang="en-US" sz="3200" b="1" dirty="0">
                <a:latin typeface="+mj-ea"/>
                <a:ea typeface="+mj-ea"/>
              </a:rPr>
              <a:t> でした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7D9DF4C-D10F-82A3-6BE3-966DB7035871}"/>
              </a:ext>
            </a:extLst>
          </p:cNvPr>
          <p:cNvSpPr txBox="1"/>
          <p:nvPr/>
        </p:nvSpPr>
        <p:spPr>
          <a:xfrm>
            <a:off x="2935942" y="5088087"/>
            <a:ext cx="16706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dirty="0">
                <a:latin typeface="+mj-ea"/>
                <a:ea typeface="+mj-ea"/>
              </a:rPr>
              <a:t>約</a:t>
            </a:r>
            <a:r>
              <a:rPr lang="en-US" altLang="ja-JP" sz="2400" b="0" i="0" dirty="0">
                <a:solidFill>
                  <a:srgbClr val="202122"/>
                </a:solidFill>
                <a:effectLst/>
                <a:latin typeface="+mj-ea"/>
                <a:ea typeface="+mj-ea"/>
              </a:rPr>
              <a:t>7,734</a:t>
            </a:r>
            <a:r>
              <a:rPr lang="ja-JP" altLang="en-US" sz="2400" b="0" i="0" dirty="0">
                <a:solidFill>
                  <a:srgbClr val="202122"/>
                </a:solidFill>
                <a:effectLst/>
                <a:latin typeface="+mj-ea"/>
                <a:ea typeface="+mj-ea"/>
              </a:rPr>
              <a:t>㎢</a:t>
            </a:r>
            <a:endParaRPr kumimoji="1" lang="ja-JP" altLang="en-US" sz="2400" dirty="0">
              <a:latin typeface="+mj-ea"/>
              <a:ea typeface="+mj-ea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D249D61-796B-6BD3-8B78-4D695EE011DF}"/>
              </a:ext>
            </a:extLst>
          </p:cNvPr>
          <p:cNvSpPr txBox="1"/>
          <p:nvPr/>
        </p:nvSpPr>
        <p:spPr>
          <a:xfrm>
            <a:off x="7874531" y="5088087"/>
            <a:ext cx="16706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2400">
                <a:latin typeface="+mj-ea"/>
                <a:ea typeface="+mj-ea"/>
              </a:defRPr>
            </a:lvl1pPr>
          </a:lstStyle>
          <a:p>
            <a:pPr algn="ctr"/>
            <a:r>
              <a:rPr lang="ja-JP" altLang="en-US" dirty="0"/>
              <a:t>約</a:t>
            </a:r>
            <a:r>
              <a:rPr lang="en-US" altLang="ja-JP" dirty="0"/>
              <a:t>7,282</a:t>
            </a:r>
            <a:r>
              <a:rPr lang="ja-JP" altLang="en-US" dirty="0"/>
              <a:t>㎢</a:t>
            </a:r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FA4CCCBB-D1E1-251C-6B9D-F2F1E06216DC}"/>
              </a:ext>
            </a:extLst>
          </p:cNvPr>
          <p:cNvSpPr/>
          <p:nvPr/>
        </p:nvSpPr>
        <p:spPr>
          <a:xfrm>
            <a:off x="7576999" y="2263793"/>
            <a:ext cx="2046156" cy="2300236"/>
          </a:xfrm>
          <a:custGeom>
            <a:avLst/>
            <a:gdLst>
              <a:gd name="connsiteX0" fmla="*/ 3707012 w 4265812"/>
              <a:gd name="connsiteY0" fmla="*/ 0 h 4795520"/>
              <a:gd name="connsiteX1" fmla="*/ 3783212 w 4265812"/>
              <a:gd name="connsiteY1" fmla="*/ 0 h 4795520"/>
              <a:gd name="connsiteX2" fmla="*/ 4037212 w 4265812"/>
              <a:gd name="connsiteY2" fmla="*/ 50800 h 4795520"/>
              <a:gd name="connsiteX3" fmla="*/ 4151436 w 4265812"/>
              <a:gd name="connsiteY3" fmla="*/ 101566 h 4795520"/>
              <a:gd name="connsiteX4" fmla="*/ 4265812 w 4265812"/>
              <a:gd name="connsiteY4" fmla="*/ 527050 h 4795520"/>
              <a:gd name="connsiteX5" fmla="*/ 4253112 w 4265812"/>
              <a:gd name="connsiteY5" fmla="*/ 590550 h 4795520"/>
              <a:gd name="connsiteX6" fmla="*/ 4126112 w 4265812"/>
              <a:gd name="connsiteY6" fmla="*/ 425450 h 4795520"/>
              <a:gd name="connsiteX7" fmla="*/ 4157864 w 4265812"/>
              <a:gd name="connsiteY7" fmla="*/ 654050 h 4795520"/>
              <a:gd name="connsiteX8" fmla="*/ 4145160 w 4265812"/>
              <a:gd name="connsiteY8" fmla="*/ 692150 h 4795520"/>
              <a:gd name="connsiteX9" fmla="*/ 4043560 w 4265812"/>
              <a:gd name="connsiteY9" fmla="*/ 527050 h 4795520"/>
              <a:gd name="connsiteX10" fmla="*/ 4011812 w 4265812"/>
              <a:gd name="connsiteY10" fmla="*/ 609600 h 4795520"/>
              <a:gd name="connsiteX11" fmla="*/ 4024512 w 4265812"/>
              <a:gd name="connsiteY11" fmla="*/ 723900 h 4795520"/>
              <a:gd name="connsiteX12" fmla="*/ 3954664 w 4265812"/>
              <a:gd name="connsiteY12" fmla="*/ 762000 h 4795520"/>
              <a:gd name="connsiteX13" fmla="*/ 3814960 w 4265812"/>
              <a:gd name="connsiteY13" fmla="*/ 844550 h 4795520"/>
              <a:gd name="connsiteX14" fmla="*/ 3789560 w 4265812"/>
              <a:gd name="connsiteY14" fmla="*/ 908050 h 4795520"/>
              <a:gd name="connsiteX15" fmla="*/ 3865760 w 4265812"/>
              <a:gd name="connsiteY15" fmla="*/ 1009650 h 4795520"/>
              <a:gd name="connsiteX16" fmla="*/ 3948312 w 4265812"/>
              <a:gd name="connsiteY16" fmla="*/ 1054100 h 4795520"/>
              <a:gd name="connsiteX17" fmla="*/ 3935612 w 4265812"/>
              <a:gd name="connsiteY17" fmla="*/ 1187450 h 4795520"/>
              <a:gd name="connsiteX18" fmla="*/ 3834012 w 4265812"/>
              <a:gd name="connsiteY18" fmla="*/ 1174750 h 4795520"/>
              <a:gd name="connsiteX19" fmla="*/ 3821312 w 4265812"/>
              <a:gd name="connsiteY19" fmla="*/ 1219200 h 4795520"/>
              <a:gd name="connsiteX20" fmla="*/ 3751464 w 4265812"/>
              <a:gd name="connsiteY20" fmla="*/ 1225550 h 4795520"/>
              <a:gd name="connsiteX21" fmla="*/ 3726064 w 4265812"/>
              <a:gd name="connsiteY21" fmla="*/ 1289050 h 4795520"/>
              <a:gd name="connsiteX22" fmla="*/ 3573664 w 4265812"/>
              <a:gd name="connsiteY22" fmla="*/ 1333500 h 4795520"/>
              <a:gd name="connsiteX23" fmla="*/ 3573664 w 4265812"/>
              <a:gd name="connsiteY23" fmla="*/ 1403350 h 4795520"/>
              <a:gd name="connsiteX24" fmla="*/ 3694312 w 4265812"/>
              <a:gd name="connsiteY24" fmla="*/ 1409700 h 4795520"/>
              <a:gd name="connsiteX25" fmla="*/ 3808612 w 4265812"/>
              <a:gd name="connsiteY25" fmla="*/ 1460500 h 4795520"/>
              <a:gd name="connsiteX26" fmla="*/ 3834012 w 4265812"/>
              <a:gd name="connsiteY26" fmla="*/ 1543050 h 4795520"/>
              <a:gd name="connsiteX27" fmla="*/ 3649864 w 4265812"/>
              <a:gd name="connsiteY27" fmla="*/ 1701800 h 4795520"/>
              <a:gd name="connsiteX28" fmla="*/ 3649864 w 4265812"/>
              <a:gd name="connsiteY28" fmla="*/ 1746250 h 4795520"/>
              <a:gd name="connsiteX29" fmla="*/ 3726064 w 4265812"/>
              <a:gd name="connsiteY29" fmla="*/ 1765300 h 4795520"/>
              <a:gd name="connsiteX30" fmla="*/ 3757812 w 4265812"/>
              <a:gd name="connsiteY30" fmla="*/ 1822450 h 4795520"/>
              <a:gd name="connsiteX31" fmla="*/ 3859412 w 4265812"/>
              <a:gd name="connsiteY31" fmla="*/ 1803400 h 4795520"/>
              <a:gd name="connsiteX32" fmla="*/ 3884812 w 4265812"/>
              <a:gd name="connsiteY32" fmla="*/ 1885950 h 4795520"/>
              <a:gd name="connsiteX33" fmla="*/ 3814960 w 4265812"/>
              <a:gd name="connsiteY33" fmla="*/ 1981200 h 4795520"/>
              <a:gd name="connsiteX34" fmla="*/ 3764160 w 4265812"/>
              <a:gd name="connsiteY34" fmla="*/ 1943100 h 4795520"/>
              <a:gd name="connsiteX35" fmla="*/ 3707012 w 4265812"/>
              <a:gd name="connsiteY35" fmla="*/ 1949450 h 4795520"/>
              <a:gd name="connsiteX36" fmla="*/ 3738760 w 4265812"/>
              <a:gd name="connsiteY36" fmla="*/ 2019300 h 4795520"/>
              <a:gd name="connsiteX37" fmla="*/ 3726064 w 4265812"/>
              <a:gd name="connsiteY37" fmla="*/ 2114550 h 4795520"/>
              <a:gd name="connsiteX38" fmla="*/ 3764160 w 4265812"/>
              <a:gd name="connsiteY38" fmla="*/ 2197100 h 4795520"/>
              <a:gd name="connsiteX39" fmla="*/ 3624464 w 4265812"/>
              <a:gd name="connsiteY39" fmla="*/ 2222500 h 4795520"/>
              <a:gd name="connsiteX40" fmla="*/ 3656212 w 4265812"/>
              <a:gd name="connsiteY40" fmla="*/ 2292350 h 4795520"/>
              <a:gd name="connsiteX41" fmla="*/ 3656212 w 4265812"/>
              <a:gd name="connsiteY41" fmla="*/ 2362200 h 4795520"/>
              <a:gd name="connsiteX42" fmla="*/ 3757812 w 4265812"/>
              <a:gd name="connsiteY42" fmla="*/ 2362200 h 4795520"/>
              <a:gd name="connsiteX43" fmla="*/ 3770512 w 4265812"/>
              <a:gd name="connsiteY43" fmla="*/ 2393950 h 4795520"/>
              <a:gd name="connsiteX44" fmla="*/ 3745112 w 4265812"/>
              <a:gd name="connsiteY44" fmla="*/ 2463800 h 4795520"/>
              <a:gd name="connsiteX45" fmla="*/ 3834012 w 4265812"/>
              <a:gd name="connsiteY45" fmla="*/ 2501900 h 4795520"/>
              <a:gd name="connsiteX46" fmla="*/ 3834012 w 4265812"/>
              <a:gd name="connsiteY46" fmla="*/ 2616200 h 4795520"/>
              <a:gd name="connsiteX47" fmla="*/ 3853064 w 4265812"/>
              <a:gd name="connsiteY47" fmla="*/ 2717800 h 4795520"/>
              <a:gd name="connsiteX48" fmla="*/ 3821312 w 4265812"/>
              <a:gd name="connsiteY48" fmla="*/ 2863850 h 4795520"/>
              <a:gd name="connsiteX49" fmla="*/ 3783212 w 4265812"/>
              <a:gd name="connsiteY49" fmla="*/ 2876550 h 4795520"/>
              <a:gd name="connsiteX50" fmla="*/ 3757812 w 4265812"/>
              <a:gd name="connsiteY50" fmla="*/ 2844800 h 4795520"/>
              <a:gd name="connsiteX51" fmla="*/ 3713360 w 4265812"/>
              <a:gd name="connsiteY51" fmla="*/ 2781300 h 4795520"/>
              <a:gd name="connsiteX52" fmla="*/ 3707012 w 4265812"/>
              <a:gd name="connsiteY52" fmla="*/ 2743200 h 4795520"/>
              <a:gd name="connsiteX53" fmla="*/ 3656212 w 4265812"/>
              <a:gd name="connsiteY53" fmla="*/ 2743200 h 4795520"/>
              <a:gd name="connsiteX54" fmla="*/ 3599064 w 4265812"/>
              <a:gd name="connsiteY54" fmla="*/ 2698750 h 4795520"/>
              <a:gd name="connsiteX55" fmla="*/ 3624464 w 4265812"/>
              <a:gd name="connsiteY55" fmla="*/ 2622550 h 4795520"/>
              <a:gd name="connsiteX56" fmla="*/ 3624464 w 4265812"/>
              <a:gd name="connsiteY56" fmla="*/ 2584450 h 4795520"/>
              <a:gd name="connsiteX57" fmla="*/ 3529212 w 4265812"/>
              <a:gd name="connsiteY57" fmla="*/ 2571750 h 4795520"/>
              <a:gd name="connsiteX58" fmla="*/ 3491112 w 4265812"/>
              <a:gd name="connsiteY58" fmla="*/ 2559050 h 4795520"/>
              <a:gd name="connsiteX59" fmla="*/ 3560960 w 4265812"/>
              <a:gd name="connsiteY59" fmla="*/ 2495550 h 4795520"/>
              <a:gd name="connsiteX60" fmla="*/ 3522864 w 4265812"/>
              <a:gd name="connsiteY60" fmla="*/ 2444750 h 4795520"/>
              <a:gd name="connsiteX61" fmla="*/ 3535560 w 4265812"/>
              <a:gd name="connsiteY61" fmla="*/ 2413000 h 4795520"/>
              <a:gd name="connsiteX62" fmla="*/ 3453012 w 4265812"/>
              <a:gd name="connsiteY62" fmla="*/ 2374900 h 4795520"/>
              <a:gd name="connsiteX63" fmla="*/ 3383160 w 4265812"/>
              <a:gd name="connsiteY63" fmla="*/ 2432050 h 4795520"/>
              <a:gd name="connsiteX64" fmla="*/ 3345064 w 4265812"/>
              <a:gd name="connsiteY64" fmla="*/ 2413000 h 4795520"/>
              <a:gd name="connsiteX65" fmla="*/ 3351412 w 4265812"/>
              <a:gd name="connsiteY65" fmla="*/ 2330450 h 4795520"/>
              <a:gd name="connsiteX66" fmla="*/ 3179960 w 4265812"/>
              <a:gd name="connsiteY66" fmla="*/ 2311400 h 4795520"/>
              <a:gd name="connsiteX67" fmla="*/ 3052960 w 4265812"/>
              <a:gd name="connsiteY67" fmla="*/ 2349500 h 4795520"/>
              <a:gd name="connsiteX68" fmla="*/ 2932312 w 4265812"/>
              <a:gd name="connsiteY68" fmla="*/ 2355850 h 4795520"/>
              <a:gd name="connsiteX69" fmla="*/ 2856112 w 4265812"/>
              <a:gd name="connsiteY69" fmla="*/ 2393950 h 4795520"/>
              <a:gd name="connsiteX70" fmla="*/ 2710064 w 4265812"/>
              <a:gd name="connsiteY70" fmla="*/ 2495550 h 4795520"/>
              <a:gd name="connsiteX71" fmla="*/ 2703712 w 4265812"/>
              <a:gd name="connsiteY71" fmla="*/ 2584450 h 4795520"/>
              <a:gd name="connsiteX72" fmla="*/ 2659264 w 4265812"/>
              <a:gd name="connsiteY72" fmla="*/ 2622550 h 4795520"/>
              <a:gd name="connsiteX73" fmla="*/ 2646560 w 4265812"/>
              <a:gd name="connsiteY73" fmla="*/ 2559050 h 4795520"/>
              <a:gd name="connsiteX74" fmla="*/ 2621160 w 4265812"/>
              <a:gd name="connsiteY74" fmla="*/ 2533650 h 4795520"/>
              <a:gd name="connsiteX75" fmla="*/ 2621160 w 4265812"/>
              <a:gd name="connsiteY75" fmla="*/ 2444750 h 4795520"/>
              <a:gd name="connsiteX76" fmla="*/ 2538612 w 4265812"/>
              <a:gd name="connsiteY76" fmla="*/ 2438400 h 4795520"/>
              <a:gd name="connsiteX77" fmla="*/ 2430664 w 4265812"/>
              <a:gd name="connsiteY77" fmla="*/ 2438400 h 4795520"/>
              <a:gd name="connsiteX78" fmla="*/ 2405264 w 4265812"/>
              <a:gd name="connsiteY78" fmla="*/ 2552700 h 4795520"/>
              <a:gd name="connsiteX79" fmla="*/ 2354464 w 4265812"/>
              <a:gd name="connsiteY79" fmla="*/ 2603500 h 4795520"/>
              <a:gd name="connsiteX80" fmla="*/ 2373512 w 4265812"/>
              <a:gd name="connsiteY80" fmla="*/ 2647950 h 4795520"/>
              <a:gd name="connsiteX81" fmla="*/ 2341760 w 4265812"/>
              <a:gd name="connsiteY81" fmla="*/ 2679700 h 4795520"/>
              <a:gd name="connsiteX82" fmla="*/ 2398912 w 4265812"/>
              <a:gd name="connsiteY82" fmla="*/ 2711450 h 4795520"/>
              <a:gd name="connsiteX83" fmla="*/ 2443360 w 4265812"/>
              <a:gd name="connsiteY83" fmla="*/ 2673350 h 4795520"/>
              <a:gd name="connsiteX84" fmla="*/ 2487812 w 4265812"/>
              <a:gd name="connsiteY84" fmla="*/ 2755900 h 4795520"/>
              <a:gd name="connsiteX85" fmla="*/ 2449712 w 4265812"/>
              <a:gd name="connsiteY85" fmla="*/ 2806700 h 4795520"/>
              <a:gd name="connsiteX86" fmla="*/ 2278264 w 4265812"/>
              <a:gd name="connsiteY86" fmla="*/ 2870200 h 4795520"/>
              <a:gd name="connsiteX87" fmla="*/ 2287268 w 4265812"/>
              <a:gd name="connsiteY87" fmla="*/ 2890162 h 4795520"/>
              <a:gd name="connsiteX88" fmla="*/ 2266832 w 4265812"/>
              <a:gd name="connsiteY88" fmla="*/ 2882900 h 4795520"/>
              <a:gd name="connsiteX89" fmla="*/ 2205872 w 4265812"/>
              <a:gd name="connsiteY89" fmla="*/ 3004820 h 4795520"/>
              <a:gd name="connsiteX90" fmla="*/ 2137292 w 4265812"/>
              <a:gd name="connsiteY90" fmla="*/ 3164840 h 4795520"/>
              <a:gd name="connsiteX91" fmla="*/ 2007752 w 4265812"/>
              <a:gd name="connsiteY91" fmla="*/ 3561080 h 4795520"/>
              <a:gd name="connsiteX92" fmla="*/ 1962032 w 4265812"/>
              <a:gd name="connsiteY92" fmla="*/ 3858260 h 4795520"/>
              <a:gd name="connsiteX93" fmla="*/ 1962032 w 4265812"/>
              <a:gd name="connsiteY93" fmla="*/ 4102100 h 4795520"/>
              <a:gd name="connsiteX94" fmla="*/ 2007752 w 4265812"/>
              <a:gd name="connsiteY94" fmla="*/ 4323080 h 4795520"/>
              <a:gd name="connsiteX95" fmla="*/ 1847732 w 4265812"/>
              <a:gd name="connsiteY95" fmla="*/ 4315460 h 4795520"/>
              <a:gd name="connsiteX96" fmla="*/ 1786772 w 4265812"/>
              <a:gd name="connsiteY96" fmla="*/ 4368800 h 4795520"/>
              <a:gd name="connsiteX97" fmla="*/ 1786772 w 4265812"/>
              <a:gd name="connsiteY97" fmla="*/ 4505960 h 4795520"/>
              <a:gd name="connsiteX98" fmla="*/ 1771532 w 4265812"/>
              <a:gd name="connsiteY98" fmla="*/ 4704080 h 4795520"/>
              <a:gd name="connsiteX99" fmla="*/ 1558172 w 4265812"/>
              <a:gd name="connsiteY99" fmla="*/ 4704080 h 4795520"/>
              <a:gd name="connsiteX100" fmla="*/ 1588652 w 4265812"/>
              <a:gd name="connsiteY100" fmla="*/ 4795520 h 4795520"/>
              <a:gd name="connsiteX101" fmla="*/ 1428632 w 4265812"/>
              <a:gd name="connsiteY101" fmla="*/ 4772660 h 4795520"/>
              <a:gd name="connsiteX102" fmla="*/ 1352432 w 4265812"/>
              <a:gd name="connsiteY102" fmla="*/ 4772660 h 4795520"/>
              <a:gd name="connsiteX103" fmla="*/ 1344812 w 4265812"/>
              <a:gd name="connsiteY103" fmla="*/ 4704080 h 4795520"/>
              <a:gd name="connsiteX104" fmla="*/ 1245752 w 4265812"/>
              <a:gd name="connsiteY104" fmla="*/ 4658360 h 4795520"/>
              <a:gd name="connsiteX105" fmla="*/ 1268612 w 4265812"/>
              <a:gd name="connsiteY105" fmla="*/ 4490720 h 4795520"/>
              <a:gd name="connsiteX106" fmla="*/ 1268612 w 4265812"/>
              <a:gd name="connsiteY106" fmla="*/ 4429760 h 4795520"/>
              <a:gd name="connsiteX107" fmla="*/ 1268612 w 4265812"/>
              <a:gd name="connsiteY107" fmla="*/ 4345940 h 4795520"/>
              <a:gd name="connsiteX108" fmla="*/ 918092 w 4265812"/>
              <a:gd name="connsiteY108" fmla="*/ 4262120 h 4795520"/>
              <a:gd name="connsiteX109" fmla="*/ 712352 w 4265812"/>
              <a:gd name="connsiteY109" fmla="*/ 4300220 h 4795520"/>
              <a:gd name="connsiteX110" fmla="*/ 613292 w 4265812"/>
              <a:gd name="connsiteY110" fmla="*/ 4262120 h 4795520"/>
              <a:gd name="connsiteX111" fmla="*/ 598052 w 4265812"/>
              <a:gd name="connsiteY111" fmla="*/ 4193540 h 4795520"/>
              <a:gd name="connsiteX112" fmla="*/ 628532 w 4265812"/>
              <a:gd name="connsiteY112" fmla="*/ 4117340 h 4795520"/>
              <a:gd name="connsiteX113" fmla="*/ 453272 w 4265812"/>
              <a:gd name="connsiteY113" fmla="*/ 4102100 h 4795520"/>
              <a:gd name="connsiteX114" fmla="*/ 407552 w 4265812"/>
              <a:gd name="connsiteY114" fmla="*/ 4010660 h 4795520"/>
              <a:gd name="connsiteX115" fmla="*/ 316112 w 4265812"/>
              <a:gd name="connsiteY115" fmla="*/ 4102100 h 4795520"/>
              <a:gd name="connsiteX116" fmla="*/ 186572 w 4265812"/>
              <a:gd name="connsiteY116" fmla="*/ 4109720 h 4795520"/>
              <a:gd name="connsiteX117" fmla="*/ 0 w 4265812"/>
              <a:gd name="connsiteY117" fmla="*/ 4009770 h 4795520"/>
              <a:gd name="connsiteX118" fmla="*/ 41792 w 4265812"/>
              <a:gd name="connsiteY118" fmla="*/ 3919220 h 4795520"/>
              <a:gd name="connsiteX119" fmla="*/ 11312 w 4265812"/>
              <a:gd name="connsiteY119" fmla="*/ 3804920 h 4795520"/>
              <a:gd name="connsiteX120" fmla="*/ 34172 w 4265812"/>
              <a:gd name="connsiteY120" fmla="*/ 3690620 h 4795520"/>
              <a:gd name="connsiteX121" fmla="*/ 308492 w 4265812"/>
              <a:gd name="connsiteY121" fmla="*/ 3690620 h 4795520"/>
              <a:gd name="connsiteX122" fmla="*/ 346592 w 4265812"/>
              <a:gd name="connsiteY122" fmla="*/ 3667760 h 4795520"/>
              <a:gd name="connsiteX123" fmla="*/ 422792 w 4265812"/>
              <a:gd name="connsiteY123" fmla="*/ 3644900 h 4795520"/>
              <a:gd name="connsiteX124" fmla="*/ 438032 w 4265812"/>
              <a:gd name="connsiteY124" fmla="*/ 3622040 h 4795520"/>
              <a:gd name="connsiteX125" fmla="*/ 438032 w 4265812"/>
              <a:gd name="connsiteY125" fmla="*/ 3545840 h 4795520"/>
              <a:gd name="connsiteX126" fmla="*/ 476132 w 4265812"/>
              <a:gd name="connsiteY126" fmla="*/ 3431540 h 4795520"/>
              <a:gd name="connsiteX127" fmla="*/ 529472 w 4265812"/>
              <a:gd name="connsiteY127" fmla="*/ 3393440 h 4795520"/>
              <a:gd name="connsiteX128" fmla="*/ 537092 w 4265812"/>
              <a:gd name="connsiteY128" fmla="*/ 3324860 h 4795520"/>
              <a:gd name="connsiteX129" fmla="*/ 605672 w 4265812"/>
              <a:gd name="connsiteY129" fmla="*/ 3256280 h 4795520"/>
              <a:gd name="connsiteX130" fmla="*/ 605672 w 4265812"/>
              <a:gd name="connsiteY130" fmla="*/ 2890520 h 4795520"/>
              <a:gd name="connsiteX131" fmla="*/ 666632 w 4265812"/>
              <a:gd name="connsiteY131" fmla="*/ 2875280 h 4795520"/>
              <a:gd name="connsiteX132" fmla="*/ 666632 w 4265812"/>
              <a:gd name="connsiteY132" fmla="*/ 2776220 h 4795520"/>
              <a:gd name="connsiteX133" fmla="*/ 765692 w 4265812"/>
              <a:gd name="connsiteY133" fmla="*/ 2700020 h 4795520"/>
              <a:gd name="connsiteX134" fmla="*/ 765692 w 4265812"/>
              <a:gd name="connsiteY134" fmla="*/ 2570480 h 4795520"/>
              <a:gd name="connsiteX135" fmla="*/ 887612 w 4265812"/>
              <a:gd name="connsiteY135" fmla="*/ 2433320 h 4795520"/>
              <a:gd name="connsiteX136" fmla="*/ 933332 w 4265812"/>
              <a:gd name="connsiteY136" fmla="*/ 2219960 h 4795520"/>
              <a:gd name="connsiteX137" fmla="*/ 1017152 w 4265812"/>
              <a:gd name="connsiteY137" fmla="*/ 2204720 h 4795520"/>
              <a:gd name="connsiteX138" fmla="*/ 1032392 w 4265812"/>
              <a:gd name="connsiteY138" fmla="*/ 2136140 h 4795520"/>
              <a:gd name="connsiteX139" fmla="*/ 1017152 w 4265812"/>
              <a:gd name="connsiteY139" fmla="*/ 2059940 h 4795520"/>
              <a:gd name="connsiteX140" fmla="*/ 887612 w 4265812"/>
              <a:gd name="connsiteY140" fmla="*/ 1968500 h 4795520"/>
              <a:gd name="connsiteX141" fmla="*/ 902852 w 4265812"/>
              <a:gd name="connsiteY141" fmla="*/ 1899920 h 4795520"/>
              <a:gd name="connsiteX142" fmla="*/ 864752 w 4265812"/>
              <a:gd name="connsiteY142" fmla="*/ 1838960 h 4795520"/>
              <a:gd name="connsiteX143" fmla="*/ 918092 w 4265812"/>
              <a:gd name="connsiteY143" fmla="*/ 1724660 h 4795520"/>
              <a:gd name="connsiteX144" fmla="*/ 872372 w 4265812"/>
              <a:gd name="connsiteY144" fmla="*/ 1564640 h 4795520"/>
              <a:gd name="connsiteX145" fmla="*/ 803792 w 4265812"/>
              <a:gd name="connsiteY145" fmla="*/ 1488440 h 4795520"/>
              <a:gd name="connsiteX146" fmla="*/ 834272 w 4265812"/>
              <a:gd name="connsiteY146" fmla="*/ 1389380 h 4795520"/>
              <a:gd name="connsiteX147" fmla="*/ 948572 w 4265812"/>
              <a:gd name="connsiteY147" fmla="*/ 1465580 h 4795520"/>
              <a:gd name="connsiteX148" fmla="*/ 1024772 w 4265812"/>
              <a:gd name="connsiteY148" fmla="*/ 1366520 h 4795520"/>
              <a:gd name="connsiteX149" fmla="*/ 1085732 w 4265812"/>
              <a:gd name="connsiteY149" fmla="*/ 1206500 h 4795520"/>
              <a:gd name="connsiteX150" fmla="*/ 1017152 w 4265812"/>
              <a:gd name="connsiteY150" fmla="*/ 1183640 h 4795520"/>
              <a:gd name="connsiteX151" fmla="*/ 1009532 w 4265812"/>
              <a:gd name="connsiteY151" fmla="*/ 1122680 h 4795520"/>
              <a:gd name="connsiteX152" fmla="*/ 1139072 w 4265812"/>
              <a:gd name="connsiteY152" fmla="*/ 924560 h 4795520"/>
              <a:gd name="connsiteX153" fmla="*/ 1108592 w 4265812"/>
              <a:gd name="connsiteY153" fmla="*/ 894080 h 4795520"/>
              <a:gd name="connsiteX154" fmla="*/ 1024772 w 4265812"/>
              <a:gd name="connsiteY154" fmla="*/ 894080 h 4795520"/>
              <a:gd name="connsiteX155" fmla="*/ 979052 w 4265812"/>
              <a:gd name="connsiteY155" fmla="*/ 802640 h 4795520"/>
              <a:gd name="connsiteX156" fmla="*/ 1009532 w 4265812"/>
              <a:gd name="connsiteY156" fmla="*/ 711200 h 4795520"/>
              <a:gd name="connsiteX157" fmla="*/ 902852 w 4265812"/>
              <a:gd name="connsiteY157" fmla="*/ 635000 h 4795520"/>
              <a:gd name="connsiteX158" fmla="*/ 857132 w 4265812"/>
              <a:gd name="connsiteY158" fmla="*/ 589280 h 4795520"/>
              <a:gd name="connsiteX159" fmla="*/ 871636 w 4265812"/>
              <a:gd name="connsiteY159" fmla="*/ 495015 h 4795520"/>
              <a:gd name="connsiteX160" fmla="*/ 879992 w 4265812"/>
              <a:gd name="connsiteY160" fmla="*/ 505460 h 4795520"/>
              <a:gd name="connsiteX161" fmla="*/ 1032392 w 4265812"/>
              <a:gd name="connsiteY161" fmla="*/ 421640 h 4795520"/>
              <a:gd name="connsiteX162" fmla="*/ 1146692 w 4265812"/>
              <a:gd name="connsiteY162" fmla="*/ 474980 h 4795520"/>
              <a:gd name="connsiteX163" fmla="*/ 1253372 w 4265812"/>
              <a:gd name="connsiteY163" fmla="*/ 345440 h 4795520"/>
              <a:gd name="connsiteX164" fmla="*/ 1344812 w 4265812"/>
              <a:gd name="connsiteY164" fmla="*/ 322580 h 4795520"/>
              <a:gd name="connsiteX165" fmla="*/ 1428632 w 4265812"/>
              <a:gd name="connsiteY165" fmla="*/ 185420 h 4795520"/>
              <a:gd name="connsiteX166" fmla="*/ 1512452 w 4265812"/>
              <a:gd name="connsiteY166" fmla="*/ 177800 h 4795520"/>
              <a:gd name="connsiteX167" fmla="*/ 1700412 w 4265812"/>
              <a:gd name="connsiteY167" fmla="*/ 177800 h 4795520"/>
              <a:gd name="connsiteX168" fmla="*/ 1878212 w 4265812"/>
              <a:gd name="connsiteY168" fmla="*/ 317500 h 4795520"/>
              <a:gd name="connsiteX169" fmla="*/ 1967112 w 4265812"/>
              <a:gd name="connsiteY169" fmla="*/ 292100 h 4795520"/>
              <a:gd name="connsiteX170" fmla="*/ 2119512 w 4265812"/>
              <a:gd name="connsiteY170" fmla="*/ 381000 h 4795520"/>
              <a:gd name="connsiteX171" fmla="*/ 2170312 w 4265812"/>
              <a:gd name="connsiteY171" fmla="*/ 495300 h 4795520"/>
              <a:gd name="connsiteX172" fmla="*/ 2500512 w 4265812"/>
              <a:gd name="connsiteY172" fmla="*/ 457200 h 4795520"/>
              <a:gd name="connsiteX173" fmla="*/ 2652912 w 4265812"/>
              <a:gd name="connsiteY173" fmla="*/ 482600 h 4795520"/>
              <a:gd name="connsiteX174" fmla="*/ 2678312 w 4265812"/>
              <a:gd name="connsiteY174" fmla="*/ 609600 h 4795520"/>
              <a:gd name="connsiteX175" fmla="*/ 2538612 w 4265812"/>
              <a:gd name="connsiteY175" fmla="*/ 711200 h 4795520"/>
              <a:gd name="connsiteX176" fmla="*/ 2652912 w 4265812"/>
              <a:gd name="connsiteY176" fmla="*/ 736600 h 4795520"/>
              <a:gd name="connsiteX177" fmla="*/ 2652912 w 4265812"/>
              <a:gd name="connsiteY177" fmla="*/ 812800 h 4795520"/>
              <a:gd name="connsiteX178" fmla="*/ 2843412 w 4265812"/>
              <a:gd name="connsiteY178" fmla="*/ 889000 h 4795520"/>
              <a:gd name="connsiteX179" fmla="*/ 2856112 w 4265812"/>
              <a:gd name="connsiteY179" fmla="*/ 965200 h 4795520"/>
              <a:gd name="connsiteX180" fmla="*/ 2919612 w 4265812"/>
              <a:gd name="connsiteY180" fmla="*/ 977900 h 4795520"/>
              <a:gd name="connsiteX181" fmla="*/ 2983112 w 4265812"/>
              <a:gd name="connsiteY181" fmla="*/ 977900 h 4795520"/>
              <a:gd name="connsiteX182" fmla="*/ 3046612 w 4265812"/>
              <a:gd name="connsiteY182" fmla="*/ 838200 h 4795520"/>
              <a:gd name="connsiteX183" fmla="*/ 3148212 w 4265812"/>
              <a:gd name="connsiteY183" fmla="*/ 825500 h 4795520"/>
              <a:gd name="connsiteX184" fmla="*/ 3173612 w 4265812"/>
              <a:gd name="connsiteY184" fmla="*/ 723900 h 4795520"/>
              <a:gd name="connsiteX185" fmla="*/ 3237112 w 4265812"/>
              <a:gd name="connsiteY185" fmla="*/ 774700 h 4795520"/>
              <a:gd name="connsiteX186" fmla="*/ 3313312 w 4265812"/>
              <a:gd name="connsiteY186" fmla="*/ 774700 h 4795520"/>
              <a:gd name="connsiteX187" fmla="*/ 3440312 w 4265812"/>
              <a:gd name="connsiteY187" fmla="*/ 850900 h 4795520"/>
              <a:gd name="connsiteX188" fmla="*/ 3478412 w 4265812"/>
              <a:gd name="connsiteY188" fmla="*/ 850900 h 4795520"/>
              <a:gd name="connsiteX189" fmla="*/ 3503812 w 4265812"/>
              <a:gd name="connsiteY189" fmla="*/ 774700 h 4795520"/>
              <a:gd name="connsiteX190" fmla="*/ 3580012 w 4265812"/>
              <a:gd name="connsiteY190" fmla="*/ 736600 h 4795520"/>
              <a:gd name="connsiteX191" fmla="*/ 3656212 w 4265812"/>
              <a:gd name="connsiteY191" fmla="*/ 596900 h 4795520"/>
              <a:gd name="connsiteX192" fmla="*/ 3605412 w 4265812"/>
              <a:gd name="connsiteY192" fmla="*/ 533400 h 4795520"/>
              <a:gd name="connsiteX193" fmla="*/ 3707012 w 4265812"/>
              <a:gd name="connsiteY193" fmla="*/ 368300 h 4795520"/>
              <a:gd name="connsiteX194" fmla="*/ 3732412 w 4265812"/>
              <a:gd name="connsiteY194" fmla="*/ 203200 h 4795520"/>
              <a:gd name="connsiteX195" fmla="*/ 3681612 w 4265812"/>
              <a:gd name="connsiteY195" fmla="*/ 114300 h 479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</a:cxnLst>
            <a:rect l="l" t="t" r="r" b="b"/>
            <a:pathLst>
              <a:path w="4265812" h="4795520">
                <a:moveTo>
                  <a:pt x="3707012" y="0"/>
                </a:moveTo>
                <a:lnTo>
                  <a:pt x="3783212" y="0"/>
                </a:lnTo>
                <a:lnTo>
                  <a:pt x="4037212" y="50800"/>
                </a:lnTo>
                <a:lnTo>
                  <a:pt x="4151436" y="101566"/>
                </a:lnTo>
                <a:lnTo>
                  <a:pt x="4265812" y="527050"/>
                </a:lnTo>
                <a:lnTo>
                  <a:pt x="4253112" y="590550"/>
                </a:lnTo>
                <a:lnTo>
                  <a:pt x="4126112" y="425450"/>
                </a:lnTo>
                <a:lnTo>
                  <a:pt x="4157864" y="654050"/>
                </a:lnTo>
                <a:lnTo>
                  <a:pt x="4145160" y="692150"/>
                </a:lnTo>
                <a:lnTo>
                  <a:pt x="4043560" y="527050"/>
                </a:lnTo>
                <a:lnTo>
                  <a:pt x="4011812" y="609600"/>
                </a:lnTo>
                <a:lnTo>
                  <a:pt x="4024512" y="723900"/>
                </a:lnTo>
                <a:lnTo>
                  <a:pt x="3954664" y="762000"/>
                </a:lnTo>
                <a:lnTo>
                  <a:pt x="3814960" y="844550"/>
                </a:lnTo>
                <a:lnTo>
                  <a:pt x="3789560" y="908050"/>
                </a:lnTo>
                <a:lnTo>
                  <a:pt x="3865760" y="1009650"/>
                </a:lnTo>
                <a:lnTo>
                  <a:pt x="3948312" y="1054100"/>
                </a:lnTo>
                <a:lnTo>
                  <a:pt x="3935612" y="1187450"/>
                </a:lnTo>
                <a:lnTo>
                  <a:pt x="3834012" y="1174750"/>
                </a:lnTo>
                <a:lnTo>
                  <a:pt x="3821312" y="1219200"/>
                </a:lnTo>
                <a:lnTo>
                  <a:pt x="3751464" y="1225550"/>
                </a:lnTo>
                <a:lnTo>
                  <a:pt x="3726064" y="1289050"/>
                </a:lnTo>
                <a:lnTo>
                  <a:pt x="3573664" y="1333500"/>
                </a:lnTo>
                <a:lnTo>
                  <a:pt x="3573664" y="1403350"/>
                </a:lnTo>
                <a:lnTo>
                  <a:pt x="3694312" y="1409700"/>
                </a:lnTo>
                <a:lnTo>
                  <a:pt x="3808612" y="1460500"/>
                </a:lnTo>
                <a:lnTo>
                  <a:pt x="3834012" y="1543050"/>
                </a:lnTo>
                <a:lnTo>
                  <a:pt x="3649864" y="1701800"/>
                </a:lnTo>
                <a:lnTo>
                  <a:pt x="3649864" y="1746250"/>
                </a:lnTo>
                <a:lnTo>
                  <a:pt x="3726064" y="1765300"/>
                </a:lnTo>
                <a:lnTo>
                  <a:pt x="3757812" y="1822450"/>
                </a:lnTo>
                <a:lnTo>
                  <a:pt x="3859412" y="1803400"/>
                </a:lnTo>
                <a:lnTo>
                  <a:pt x="3884812" y="1885950"/>
                </a:lnTo>
                <a:lnTo>
                  <a:pt x="3814960" y="1981200"/>
                </a:lnTo>
                <a:lnTo>
                  <a:pt x="3764160" y="1943100"/>
                </a:lnTo>
                <a:lnTo>
                  <a:pt x="3707012" y="1949450"/>
                </a:lnTo>
                <a:lnTo>
                  <a:pt x="3738760" y="2019300"/>
                </a:lnTo>
                <a:lnTo>
                  <a:pt x="3726064" y="2114550"/>
                </a:lnTo>
                <a:lnTo>
                  <a:pt x="3764160" y="2197100"/>
                </a:lnTo>
                <a:lnTo>
                  <a:pt x="3624464" y="2222500"/>
                </a:lnTo>
                <a:lnTo>
                  <a:pt x="3656212" y="2292350"/>
                </a:lnTo>
                <a:lnTo>
                  <a:pt x="3656212" y="2362200"/>
                </a:lnTo>
                <a:lnTo>
                  <a:pt x="3757812" y="2362200"/>
                </a:lnTo>
                <a:lnTo>
                  <a:pt x="3770512" y="2393950"/>
                </a:lnTo>
                <a:lnTo>
                  <a:pt x="3745112" y="2463800"/>
                </a:lnTo>
                <a:lnTo>
                  <a:pt x="3834012" y="2501900"/>
                </a:lnTo>
                <a:lnTo>
                  <a:pt x="3834012" y="2616200"/>
                </a:lnTo>
                <a:lnTo>
                  <a:pt x="3853064" y="2717800"/>
                </a:lnTo>
                <a:lnTo>
                  <a:pt x="3821312" y="2863850"/>
                </a:lnTo>
                <a:lnTo>
                  <a:pt x="3783212" y="2876550"/>
                </a:lnTo>
                <a:lnTo>
                  <a:pt x="3757812" y="2844800"/>
                </a:lnTo>
                <a:lnTo>
                  <a:pt x="3713360" y="2781300"/>
                </a:lnTo>
                <a:lnTo>
                  <a:pt x="3707012" y="2743200"/>
                </a:lnTo>
                <a:lnTo>
                  <a:pt x="3656212" y="2743200"/>
                </a:lnTo>
                <a:lnTo>
                  <a:pt x="3599064" y="2698750"/>
                </a:lnTo>
                <a:lnTo>
                  <a:pt x="3624464" y="2622550"/>
                </a:lnTo>
                <a:lnTo>
                  <a:pt x="3624464" y="2584450"/>
                </a:lnTo>
                <a:lnTo>
                  <a:pt x="3529212" y="2571750"/>
                </a:lnTo>
                <a:lnTo>
                  <a:pt x="3491112" y="2559050"/>
                </a:lnTo>
                <a:lnTo>
                  <a:pt x="3560960" y="2495550"/>
                </a:lnTo>
                <a:lnTo>
                  <a:pt x="3522864" y="2444750"/>
                </a:lnTo>
                <a:lnTo>
                  <a:pt x="3535560" y="2413000"/>
                </a:lnTo>
                <a:lnTo>
                  <a:pt x="3453012" y="2374900"/>
                </a:lnTo>
                <a:lnTo>
                  <a:pt x="3383160" y="2432050"/>
                </a:lnTo>
                <a:lnTo>
                  <a:pt x="3345064" y="2413000"/>
                </a:lnTo>
                <a:lnTo>
                  <a:pt x="3351412" y="2330450"/>
                </a:lnTo>
                <a:lnTo>
                  <a:pt x="3179960" y="2311400"/>
                </a:lnTo>
                <a:lnTo>
                  <a:pt x="3052960" y="2349500"/>
                </a:lnTo>
                <a:lnTo>
                  <a:pt x="2932312" y="2355850"/>
                </a:lnTo>
                <a:lnTo>
                  <a:pt x="2856112" y="2393950"/>
                </a:lnTo>
                <a:lnTo>
                  <a:pt x="2710064" y="2495550"/>
                </a:lnTo>
                <a:lnTo>
                  <a:pt x="2703712" y="2584450"/>
                </a:lnTo>
                <a:lnTo>
                  <a:pt x="2659264" y="2622550"/>
                </a:lnTo>
                <a:lnTo>
                  <a:pt x="2646560" y="2559050"/>
                </a:lnTo>
                <a:lnTo>
                  <a:pt x="2621160" y="2533650"/>
                </a:lnTo>
                <a:lnTo>
                  <a:pt x="2621160" y="2444750"/>
                </a:lnTo>
                <a:lnTo>
                  <a:pt x="2538612" y="2438400"/>
                </a:lnTo>
                <a:lnTo>
                  <a:pt x="2430664" y="2438400"/>
                </a:lnTo>
                <a:lnTo>
                  <a:pt x="2405264" y="2552700"/>
                </a:lnTo>
                <a:lnTo>
                  <a:pt x="2354464" y="2603500"/>
                </a:lnTo>
                <a:lnTo>
                  <a:pt x="2373512" y="2647950"/>
                </a:lnTo>
                <a:lnTo>
                  <a:pt x="2341760" y="2679700"/>
                </a:lnTo>
                <a:lnTo>
                  <a:pt x="2398912" y="2711450"/>
                </a:lnTo>
                <a:lnTo>
                  <a:pt x="2443360" y="2673350"/>
                </a:lnTo>
                <a:lnTo>
                  <a:pt x="2487812" y="2755900"/>
                </a:lnTo>
                <a:lnTo>
                  <a:pt x="2449712" y="2806700"/>
                </a:lnTo>
                <a:lnTo>
                  <a:pt x="2278264" y="2870200"/>
                </a:lnTo>
                <a:lnTo>
                  <a:pt x="2287268" y="2890162"/>
                </a:lnTo>
                <a:lnTo>
                  <a:pt x="2266832" y="2882900"/>
                </a:lnTo>
                <a:lnTo>
                  <a:pt x="2205872" y="3004820"/>
                </a:lnTo>
                <a:lnTo>
                  <a:pt x="2137292" y="3164840"/>
                </a:lnTo>
                <a:lnTo>
                  <a:pt x="2007752" y="3561080"/>
                </a:lnTo>
                <a:lnTo>
                  <a:pt x="1962032" y="3858260"/>
                </a:lnTo>
                <a:lnTo>
                  <a:pt x="1962032" y="4102100"/>
                </a:lnTo>
                <a:lnTo>
                  <a:pt x="2007752" y="4323080"/>
                </a:lnTo>
                <a:lnTo>
                  <a:pt x="1847732" y="4315460"/>
                </a:lnTo>
                <a:lnTo>
                  <a:pt x="1786772" y="4368800"/>
                </a:lnTo>
                <a:lnTo>
                  <a:pt x="1786772" y="4505960"/>
                </a:lnTo>
                <a:lnTo>
                  <a:pt x="1771532" y="4704080"/>
                </a:lnTo>
                <a:lnTo>
                  <a:pt x="1558172" y="4704080"/>
                </a:lnTo>
                <a:lnTo>
                  <a:pt x="1588652" y="4795520"/>
                </a:lnTo>
                <a:lnTo>
                  <a:pt x="1428632" y="4772660"/>
                </a:lnTo>
                <a:lnTo>
                  <a:pt x="1352432" y="4772660"/>
                </a:lnTo>
                <a:lnTo>
                  <a:pt x="1344812" y="4704080"/>
                </a:lnTo>
                <a:lnTo>
                  <a:pt x="1245752" y="4658360"/>
                </a:lnTo>
                <a:lnTo>
                  <a:pt x="1268612" y="4490720"/>
                </a:lnTo>
                <a:lnTo>
                  <a:pt x="1268612" y="4429760"/>
                </a:lnTo>
                <a:lnTo>
                  <a:pt x="1268612" y="4345940"/>
                </a:lnTo>
                <a:lnTo>
                  <a:pt x="918092" y="4262120"/>
                </a:lnTo>
                <a:lnTo>
                  <a:pt x="712352" y="4300220"/>
                </a:lnTo>
                <a:lnTo>
                  <a:pt x="613292" y="4262120"/>
                </a:lnTo>
                <a:lnTo>
                  <a:pt x="598052" y="4193540"/>
                </a:lnTo>
                <a:lnTo>
                  <a:pt x="628532" y="4117340"/>
                </a:lnTo>
                <a:lnTo>
                  <a:pt x="453272" y="4102100"/>
                </a:lnTo>
                <a:lnTo>
                  <a:pt x="407552" y="4010660"/>
                </a:lnTo>
                <a:lnTo>
                  <a:pt x="316112" y="4102100"/>
                </a:lnTo>
                <a:lnTo>
                  <a:pt x="186572" y="4109720"/>
                </a:lnTo>
                <a:lnTo>
                  <a:pt x="0" y="4009770"/>
                </a:lnTo>
                <a:lnTo>
                  <a:pt x="41792" y="3919220"/>
                </a:lnTo>
                <a:lnTo>
                  <a:pt x="11312" y="3804920"/>
                </a:lnTo>
                <a:lnTo>
                  <a:pt x="34172" y="3690620"/>
                </a:lnTo>
                <a:lnTo>
                  <a:pt x="308492" y="3690620"/>
                </a:lnTo>
                <a:lnTo>
                  <a:pt x="346592" y="3667760"/>
                </a:lnTo>
                <a:lnTo>
                  <a:pt x="422792" y="3644900"/>
                </a:lnTo>
                <a:lnTo>
                  <a:pt x="438032" y="3622040"/>
                </a:lnTo>
                <a:lnTo>
                  <a:pt x="438032" y="3545840"/>
                </a:lnTo>
                <a:lnTo>
                  <a:pt x="476132" y="3431540"/>
                </a:lnTo>
                <a:lnTo>
                  <a:pt x="529472" y="3393440"/>
                </a:lnTo>
                <a:lnTo>
                  <a:pt x="537092" y="3324860"/>
                </a:lnTo>
                <a:lnTo>
                  <a:pt x="605672" y="3256280"/>
                </a:lnTo>
                <a:lnTo>
                  <a:pt x="605672" y="2890520"/>
                </a:lnTo>
                <a:lnTo>
                  <a:pt x="666632" y="2875280"/>
                </a:lnTo>
                <a:lnTo>
                  <a:pt x="666632" y="2776220"/>
                </a:lnTo>
                <a:lnTo>
                  <a:pt x="765692" y="2700020"/>
                </a:lnTo>
                <a:lnTo>
                  <a:pt x="765692" y="2570480"/>
                </a:lnTo>
                <a:lnTo>
                  <a:pt x="887612" y="2433320"/>
                </a:lnTo>
                <a:lnTo>
                  <a:pt x="933332" y="2219960"/>
                </a:lnTo>
                <a:lnTo>
                  <a:pt x="1017152" y="2204720"/>
                </a:lnTo>
                <a:lnTo>
                  <a:pt x="1032392" y="2136140"/>
                </a:lnTo>
                <a:lnTo>
                  <a:pt x="1017152" y="2059940"/>
                </a:lnTo>
                <a:lnTo>
                  <a:pt x="887612" y="1968500"/>
                </a:lnTo>
                <a:lnTo>
                  <a:pt x="902852" y="1899920"/>
                </a:lnTo>
                <a:lnTo>
                  <a:pt x="864752" y="1838960"/>
                </a:lnTo>
                <a:lnTo>
                  <a:pt x="918092" y="1724660"/>
                </a:lnTo>
                <a:lnTo>
                  <a:pt x="872372" y="1564640"/>
                </a:lnTo>
                <a:lnTo>
                  <a:pt x="803792" y="1488440"/>
                </a:lnTo>
                <a:lnTo>
                  <a:pt x="834272" y="1389380"/>
                </a:lnTo>
                <a:lnTo>
                  <a:pt x="948572" y="1465580"/>
                </a:lnTo>
                <a:lnTo>
                  <a:pt x="1024772" y="1366520"/>
                </a:lnTo>
                <a:lnTo>
                  <a:pt x="1085732" y="1206500"/>
                </a:lnTo>
                <a:lnTo>
                  <a:pt x="1017152" y="1183640"/>
                </a:lnTo>
                <a:lnTo>
                  <a:pt x="1009532" y="1122680"/>
                </a:lnTo>
                <a:lnTo>
                  <a:pt x="1139072" y="924560"/>
                </a:lnTo>
                <a:lnTo>
                  <a:pt x="1108592" y="894080"/>
                </a:lnTo>
                <a:lnTo>
                  <a:pt x="1024772" y="894080"/>
                </a:lnTo>
                <a:lnTo>
                  <a:pt x="979052" y="802640"/>
                </a:lnTo>
                <a:lnTo>
                  <a:pt x="1009532" y="711200"/>
                </a:lnTo>
                <a:lnTo>
                  <a:pt x="902852" y="635000"/>
                </a:lnTo>
                <a:lnTo>
                  <a:pt x="857132" y="589280"/>
                </a:lnTo>
                <a:lnTo>
                  <a:pt x="871636" y="495015"/>
                </a:lnTo>
                <a:lnTo>
                  <a:pt x="879992" y="505460"/>
                </a:lnTo>
                <a:lnTo>
                  <a:pt x="1032392" y="421640"/>
                </a:lnTo>
                <a:lnTo>
                  <a:pt x="1146692" y="474980"/>
                </a:lnTo>
                <a:lnTo>
                  <a:pt x="1253372" y="345440"/>
                </a:lnTo>
                <a:lnTo>
                  <a:pt x="1344812" y="322580"/>
                </a:lnTo>
                <a:lnTo>
                  <a:pt x="1428632" y="185420"/>
                </a:lnTo>
                <a:lnTo>
                  <a:pt x="1512452" y="177800"/>
                </a:lnTo>
                <a:lnTo>
                  <a:pt x="1700412" y="177800"/>
                </a:lnTo>
                <a:lnTo>
                  <a:pt x="1878212" y="317500"/>
                </a:lnTo>
                <a:lnTo>
                  <a:pt x="1967112" y="292100"/>
                </a:lnTo>
                <a:lnTo>
                  <a:pt x="2119512" y="381000"/>
                </a:lnTo>
                <a:lnTo>
                  <a:pt x="2170312" y="495300"/>
                </a:lnTo>
                <a:lnTo>
                  <a:pt x="2500512" y="457200"/>
                </a:lnTo>
                <a:lnTo>
                  <a:pt x="2652912" y="482600"/>
                </a:lnTo>
                <a:lnTo>
                  <a:pt x="2678312" y="609600"/>
                </a:lnTo>
                <a:lnTo>
                  <a:pt x="2538612" y="711200"/>
                </a:lnTo>
                <a:lnTo>
                  <a:pt x="2652912" y="736600"/>
                </a:lnTo>
                <a:lnTo>
                  <a:pt x="2652912" y="812800"/>
                </a:lnTo>
                <a:lnTo>
                  <a:pt x="2843412" y="889000"/>
                </a:lnTo>
                <a:lnTo>
                  <a:pt x="2856112" y="965200"/>
                </a:lnTo>
                <a:lnTo>
                  <a:pt x="2919612" y="977900"/>
                </a:lnTo>
                <a:lnTo>
                  <a:pt x="2983112" y="977900"/>
                </a:lnTo>
                <a:lnTo>
                  <a:pt x="3046612" y="838200"/>
                </a:lnTo>
                <a:lnTo>
                  <a:pt x="3148212" y="825500"/>
                </a:lnTo>
                <a:lnTo>
                  <a:pt x="3173612" y="723900"/>
                </a:lnTo>
                <a:lnTo>
                  <a:pt x="3237112" y="774700"/>
                </a:lnTo>
                <a:lnTo>
                  <a:pt x="3313312" y="774700"/>
                </a:lnTo>
                <a:lnTo>
                  <a:pt x="3440312" y="850900"/>
                </a:lnTo>
                <a:lnTo>
                  <a:pt x="3478412" y="850900"/>
                </a:lnTo>
                <a:lnTo>
                  <a:pt x="3503812" y="774700"/>
                </a:lnTo>
                <a:lnTo>
                  <a:pt x="3580012" y="736600"/>
                </a:lnTo>
                <a:lnTo>
                  <a:pt x="3656212" y="596900"/>
                </a:lnTo>
                <a:lnTo>
                  <a:pt x="3605412" y="533400"/>
                </a:lnTo>
                <a:lnTo>
                  <a:pt x="3707012" y="368300"/>
                </a:lnTo>
                <a:lnTo>
                  <a:pt x="3732412" y="203200"/>
                </a:lnTo>
                <a:lnTo>
                  <a:pt x="3681612" y="114300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BE5E0751-85AF-A14F-DFF3-83791DF7A982}"/>
              </a:ext>
            </a:extLst>
          </p:cNvPr>
          <p:cNvSpPr/>
          <p:nvPr/>
        </p:nvSpPr>
        <p:spPr>
          <a:xfrm>
            <a:off x="2834387" y="2222243"/>
            <a:ext cx="1688628" cy="2554870"/>
          </a:xfrm>
          <a:custGeom>
            <a:avLst/>
            <a:gdLst>
              <a:gd name="connsiteX0" fmla="*/ 3512820 w 3520440"/>
              <a:gd name="connsiteY0" fmla="*/ 403860 h 5326380"/>
              <a:gd name="connsiteX1" fmla="*/ 3459480 w 3520440"/>
              <a:gd name="connsiteY1" fmla="*/ 365760 h 5326380"/>
              <a:gd name="connsiteX2" fmla="*/ 3459480 w 3520440"/>
              <a:gd name="connsiteY2" fmla="*/ 198120 h 5326380"/>
              <a:gd name="connsiteX3" fmla="*/ 3520440 w 3520440"/>
              <a:gd name="connsiteY3" fmla="*/ 83820 h 5326380"/>
              <a:gd name="connsiteX4" fmla="*/ 3451860 w 3520440"/>
              <a:gd name="connsiteY4" fmla="*/ 76200 h 5326380"/>
              <a:gd name="connsiteX5" fmla="*/ 3383280 w 3520440"/>
              <a:gd name="connsiteY5" fmla="*/ 53340 h 5326380"/>
              <a:gd name="connsiteX6" fmla="*/ 3307080 w 3520440"/>
              <a:gd name="connsiteY6" fmla="*/ 60960 h 5326380"/>
              <a:gd name="connsiteX7" fmla="*/ 3261360 w 3520440"/>
              <a:gd name="connsiteY7" fmla="*/ 30480 h 5326380"/>
              <a:gd name="connsiteX8" fmla="*/ 3139440 w 3520440"/>
              <a:gd name="connsiteY8" fmla="*/ 38100 h 5326380"/>
              <a:gd name="connsiteX9" fmla="*/ 3086100 w 3520440"/>
              <a:gd name="connsiteY9" fmla="*/ 182880 h 5326380"/>
              <a:gd name="connsiteX10" fmla="*/ 3032760 w 3520440"/>
              <a:gd name="connsiteY10" fmla="*/ 259080 h 5326380"/>
              <a:gd name="connsiteX11" fmla="*/ 2926080 w 3520440"/>
              <a:gd name="connsiteY11" fmla="*/ 259080 h 5326380"/>
              <a:gd name="connsiteX12" fmla="*/ 2766060 w 3520440"/>
              <a:gd name="connsiteY12" fmla="*/ 259080 h 5326380"/>
              <a:gd name="connsiteX13" fmla="*/ 2697480 w 3520440"/>
              <a:gd name="connsiteY13" fmla="*/ 259080 h 5326380"/>
              <a:gd name="connsiteX14" fmla="*/ 2659380 w 3520440"/>
              <a:gd name="connsiteY14" fmla="*/ 327660 h 5326380"/>
              <a:gd name="connsiteX15" fmla="*/ 2537460 w 3520440"/>
              <a:gd name="connsiteY15" fmla="*/ 289560 h 5326380"/>
              <a:gd name="connsiteX16" fmla="*/ 2438400 w 3520440"/>
              <a:gd name="connsiteY16" fmla="*/ 236220 h 5326380"/>
              <a:gd name="connsiteX17" fmla="*/ 2476500 w 3520440"/>
              <a:gd name="connsiteY17" fmla="*/ 175260 h 5326380"/>
              <a:gd name="connsiteX18" fmla="*/ 2407920 w 3520440"/>
              <a:gd name="connsiteY18" fmla="*/ 99060 h 5326380"/>
              <a:gd name="connsiteX19" fmla="*/ 2346960 w 3520440"/>
              <a:gd name="connsiteY19" fmla="*/ 0 h 5326380"/>
              <a:gd name="connsiteX20" fmla="*/ 2255520 w 3520440"/>
              <a:gd name="connsiteY20" fmla="*/ 38100 h 5326380"/>
              <a:gd name="connsiteX21" fmla="*/ 2225040 w 3520440"/>
              <a:gd name="connsiteY21" fmla="*/ 83820 h 5326380"/>
              <a:gd name="connsiteX22" fmla="*/ 2186940 w 3520440"/>
              <a:gd name="connsiteY22" fmla="*/ 114300 h 5326380"/>
              <a:gd name="connsiteX23" fmla="*/ 2065020 w 3520440"/>
              <a:gd name="connsiteY23" fmla="*/ 114300 h 5326380"/>
              <a:gd name="connsiteX24" fmla="*/ 1981200 w 3520440"/>
              <a:gd name="connsiteY24" fmla="*/ 114300 h 5326380"/>
              <a:gd name="connsiteX25" fmla="*/ 1973580 w 3520440"/>
              <a:gd name="connsiteY25" fmla="*/ 45720 h 5326380"/>
              <a:gd name="connsiteX26" fmla="*/ 1897380 w 3520440"/>
              <a:gd name="connsiteY26" fmla="*/ 38100 h 5326380"/>
              <a:gd name="connsiteX27" fmla="*/ 1729740 w 3520440"/>
              <a:gd name="connsiteY27" fmla="*/ 45720 h 5326380"/>
              <a:gd name="connsiteX28" fmla="*/ 1684020 w 3520440"/>
              <a:gd name="connsiteY28" fmla="*/ 114300 h 5326380"/>
              <a:gd name="connsiteX29" fmla="*/ 1630680 w 3520440"/>
              <a:gd name="connsiteY29" fmla="*/ 182880 h 5326380"/>
              <a:gd name="connsiteX30" fmla="*/ 1630680 w 3520440"/>
              <a:gd name="connsiteY30" fmla="*/ 213360 h 5326380"/>
              <a:gd name="connsiteX31" fmla="*/ 1661160 w 3520440"/>
              <a:gd name="connsiteY31" fmla="*/ 266700 h 5326380"/>
              <a:gd name="connsiteX32" fmla="*/ 1592580 w 3520440"/>
              <a:gd name="connsiteY32" fmla="*/ 373380 h 5326380"/>
              <a:gd name="connsiteX33" fmla="*/ 1463040 w 3520440"/>
              <a:gd name="connsiteY33" fmla="*/ 419100 h 5326380"/>
              <a:gd name="connsiteX34" fmla="*/ 1440180 w 3520440"/>
              <a:gd name="connsiteY34" fmla="*/ 525780 h 5326380"/>
              <a:gd name="connsiteX35" fmla="*/ 1432560 w 3520440"/>
              <a:gd name="connsiteY35" fmla="*/ 586740 h 5326380"/>
              <a:gd name="connsiteX36" fmla="*/ 1379220 w 3520440"/>
              <a:gd name="connsiteY36" fmla="*/ 586740 h 5326380"/>
              <a:gd name="connsiteX37" fmla="*/ 1295400 w 3520440"/>
              <a:gd name="connsiteY37" fmla="*/ 685800 h 5326380"/>
              <a:gd name="connsiteX38" fmla="*/ 1257300 w 3520440"/>
              <a:gd name="connsiteY38" fmla="*/ 762000 h 5326380"/>
              <a:gd name="connsiteX39" fmla="*/ 1257300 w 3520440"/>
              <a:gd name="connsiteY39" fmla="*/ 762000 h 5326380"/>
              <a:gd name="connsiteX40" fmla="*/ 1257300 w 3520440"/>
              <a:gd name="connsiteY40" fmla="*/ 883920 h 5326380"/>
              <a:gd name="connsiteX41" fmla="*/ 1196340 w 3520440"/>
              <a:gd name="connsiteY41" fmla="*/ 937260 h 5326380"/>
              <a:gd name="connsiteX42" fmla="*/ 1051560 w 3520440"/>
              <a:gd name="connsiteY42" fmla="*/ 906780 h 5326380"/>
              <a:gd name="connsiteX43" fmla="*/ 998220 w 3520440"/>
              <a:gd name="connsiteY43" fmla="*/ 1013460 h 5326380"/>
              <a:gd name="connsiteX44" fmla="*/ 944880 w 3520440"/>
              <a:gd name="connsiteY44" fmla="*/ 1036320 h 5326380"/>
              <a:gd name="connsiteX45" fmla="*/ 952500 w 3520440"/>
              <a:gd name="connsiteY45" fmla="*/ 1135380 h 5326380"/>
              <a:gd name="connsiteX46" fmla="*/ 922020 w 3520440"/>
              <a:gd name="connsiteY46" fmla="*/ 1203960 h 5326380"/>
              <a:gd name="connsiteX47" fmla="*/ 944880 w 3520440"/>
              <a:gd name="connsiteY47" fmla="*/ 1363980 h 5326380"/>
              <a:gd name="connsiteX48" fmla="*/ 952500 w 3520440"/>
              <a:gd name="connsiteY48" fmla="*/ 1455420 h 5326380"/>
              <a:gd name="connsiteX49" fmla="*/ 998220 w 3520440"/>
              <a:gd name="connsiteY49" fmla="*/ 1577340 h 5326380"/>
              <a:gd name="connsiteX50" fmla="*/ 1066800 w 3520440"/>
              <a:gd name="connsiteY50" fmla="*/ 1584960 h 5326380"/>
              <a:gd name="connsiteX51" fmla="*/ 1135380 w 3520440"/>
              <a:gd name="connsiteY51" fmla="*/ 1722120 h 5326380"/>
              <a:gd name="connsiteX52" fmla="*/ 1173480 w 3520440"/>
              <a:gd name="connsiteY52" fmla="*/ 1783080 h 5326380"/>
              <a:gd name="connsiteX53" fmla="*/ 1211580 w 3520440"/>
              <a:gd name="connsiteY53" fmla="*/ 1836420 h 5326380"/>
              <a:gd name="connsiteX54" fmla="*/ 1181100 w 3520440"/>
              <a:gd name="connsiteY54" fmla="*/ 1965960 h 5326380"/>
              <a:gd name="connsiteX55" fmla="*/ 1135380 w 3520440"/>
              <a:gd name="connsiteY55" fmla="*/ 2026920 h 5326380"/>
              <a:gd name="connsiteX56" fmla="*/ 1059180 w 3520440"/>
              <a:gd name="connsiteY56" fmla="*/ 2019300 h 5326380"/>
              <a:gd name="connsiteX57" fmla="*/ 1059180 w 3520440"/>
              <a:gd name="connsiteY57" fmla="*/ 2072640 h 5326380"/>
              <a:gd name="connsiteX58" fmla="*/ 1021080 w 3520440"/>
              <a:gd name="connsiteY58" fmla="*/ 2125980 h 5326380"/>
              <a:gd name="connsiteX59" fmla="*/ 1021080 w 3520440"/>
              <a:gd name="connsiteY59" fmla="*/ 2125980 h 5326380"/>
              <a:gd name="connsiteX60" fmla="*/ 1074420 w 3520440"/>
              <a:gd name="connsiteY60" fmla="*/ 2171700 h 5326380"/>
              <a:gd name="connsiteX61" fmla="*/ 1112520 w 3520440"/>
              <a:gd name="connsiteY61" fmla="*/ 2263140 h 5326380"/>
              <a:gd name="connsiteX62" fmla="*/ 1158240 w 3520440"/>
              <a:gd name="connsiteY62" fmla="*/ 2316480 h 5326380"/>
              <a:gd name="connsiteX63" fmla="*/ 1181100 w 3520440"/>
              <a:gd name="connsiteY63" fmla="*/ 2385060 h 5326380"/>
              <a:gd name="connsiteX64" fmla="*/ 1173480 w 3520440"/>
              <a:gd name="connsiteY64" fmla="*/ 2476500 h 5326380"/>
              <a:gd name="connsiteX65" fmla="*/ 1112520 w 3520440"/>
              <a:gd name="connsiteY65" fmla="*/ 2506980 h 5326380"/>
              <a:gd name="connsiteX66" fmla="*/ 1112520 w 3520440"/>
              <a:gd name="connsiteY66" fmla="*/ 2506980 h 5326380"/>
              <a:gd name="connsiteX67" fmla="*/ 975360 w 3520440"/>
              <a:gd name="connsiteY67" fmla="*/ 2438400 h 5326380"/>
              <a:gd name="connsiteX68" fmla="*/ 914400 w 3520440"/>
              <a:gd name="connsiteY68" fmla="*/ 2407920 h 5326380"/>
              <a:gd name="connsiteX69" fmla="*/ 868680 w 3520440"/>
              <a:gd name="connsiteY69" fmla="*/ 2484120 h 5326380"/>
              <a:gd name="connsiteX70" fmla="*/ 853440 w 3520440"/>
              <a:gd name="connsiteY70" fmla="*/ 2537460 h 5326380"/>
              <a:gd name="connsiteX71" fmla="*/ 822960 w 3520440"/>
              <a:gd name="connsiteY71" fmla="*/ 2583180 h 5326380"/>
              <a:gd name="connsiteX72" fmla="*/ 822960 w 3520440"/>
              <a:gd name="connsiteY72" fmla="*/ 2583180 h 5326380"/>
              <a:gd name="connsiteX73" fmla="*/ 701040 w 3520440"/>
              <a:gd name="connsiteY73" fmla="*/ 2621280 h 5326380"/>
              <a:gd name="connsiteX74" fmla="*/ 594360 w 3520440"/>
              <a:gd name="connsiteY74" fmla="*/ 2567940 h 5326380"/>
              <a:gd name="connsiteX75" fmla="*/ 502920 w 3520440"/>
              <a:gd name="connsiteY75" fmla="*/ 2606040 h 5326380"/>
              <a:gd name="connsiteX76" fmla="*/ 449580 w 3520440"/>
              <a:gd name="connsiteY76" fmla="*/ 2705100 h 5326380"/>
              <a:gd name="connsiteX77" fmla="*/ 403860 w 3520440"/>
              <a:gd name="connsiteY77" fmla="*/ 2674620 h 5326380"/>
              <a:gd name="connsiteX78" fmla="*/ 350520 w 3520440"/>
              <a:gd name="connsiteY78" fmla="*/ 2697480 h 5326380"/>
              <a:gd name="connsiteX79" fmla="*/ 129540 w 3520440"/>
              <a:gd name="connsiteY79" fmla="*/ 2682240 h 5326380"/>
              <a:gd name="connsiteX80" fmla="*/ 60960 w 3520440"/>
              <a:gd name="connsiteY80" fmla="*/ 2682240 h 5326380"/>
              <a:gd name="connsiteX81" fmla="*/ 0 w 3520440"/>
              <a:gd name="connsiteY81" fmla="*/ 2804160 h 5326380"/>
              <a:gd name="connsiteX82" fmla="*/ 0 w 3520440"/>
              <a:gd name="connsiteY82" fmla="*/ 2834640 h 5326380"/>
              <a:gd name="connsiteX83" fmla="*/ 106680 w 3520440"/>
              <a:gd name="connsiteY83" fmla="*/ 2895600 h 5326380"/>
              <a:gd name="connsiteX84" fmla="*/ 190500 w 3520440"/>
              <a:gd name="connsiteY84" fmla="*/ 2987040 h 5326380"/>
              <a:gd name="connsiteX85" fmla="*/ 289560 w 3520440"/>
              <a:gd name="connsiteY85" fmla="*/ 3208020 h 5326380"/>
              <a:gd name="connsiteX86" fmla="*/ 426720 w 3520440"/>
              <a:gd name="connsiteY86" fmla="*/ 3261360 h 5326380"/>
              <a:gd name="connsiteX87" fmla="*/ 510540 w 3520440"/>
              <a:gd name="connsiteY87" fmla="*/ 3314700 h 5326380"/>
              <a:gd name="connsiteX88" fmla="*/ 594360 w 3520440"/>
              <a:gd name="connsiteY88" fmla="*/ 3482340 h 5326380"/>
              <a:gd name="connsiteX89" fmla="*/ 510540 w 3520440"/>
              <a:gd name="connsiteY89" fmla="*/ 3634740 h 5326380"/>
              <a:gd name="connsiteX90" fmla="*/ 502920 w 3520440"/>
              <a:gd name="connsiteY90" fmla="*/ 3710940 h 5326380"/>
              <a:gd name="connsiteX91" fmla="*/ 632460 w 3520440"/>
              <a:gd name="connsiteY91" fmla="*/ 3771900 h 5326380"/>
              <a:gd name="connsiteX92" fmla="*/ 693420 w 3520440"/>
              <a:gd name="connsiteY92" fmla="*/ 3832860 h 5326380"/>
              <a:gd name="connsiteX93" fmla="*/ 792480 w 3520440"/>
              <a:gd name="connsiteY93" fmla="*/ 3802380 h 5326380"/>
              <a:gd name="connsiteX94" fmla="*/ 838200 w 3520440"/>
              <a:gd name="connsiteY94" fmla="*/ 3863340 h 5326380"/>
              <a:gd name="connsiteX95" fmla="*/ 830580 w 3520440"/>
              <a:gd name="connsiteY95" fmla="*/ 3916680 h 5326380"/>
              <a:gd name="connsiteX96" fmla="*/ 929640 w 3520440"/>
              <a:gd name="connsiteY96" fmla="*/ 3947160 h 5326380"/>
              <a:gd name="connsiteX97" fmla="*/ 960120 w 3520440"/>
              <a:gd name="connsiteY97" fmla="*/ 4145280 h 5326380"/>
              <a:gd name="connsiteX98" fmla="*/ 975360 w 3520440"/>
              <a:gd name="connsiteY98" fmla="*/ 4221480 h 5326380"/>
              <a:gd name="connsiteX99" fmla="*/ 998220 w 3520440"/>
              <a:gd name="connsiteY99" fmla="*/ 4282440 h 5326380"/>
              <a:gd name="connsiteX100" fmla="*/ 1021080 w 3520440"/>
              <a:gd name="connsiteY100" fmla="*/ 4335780 h 5326380"/>
              <a:gd name="connsiteX101" fmla="*/ 1112520 w 3520440"/>
              <a:gd name="connsiteY101" fmla="*/ 4290060 h 5326380"/>
              <a:gd name="connsiteX102" fmla="*/ 1272540 w 3520440"/>
              <a:gd name="connsiteY102" fmla="*/ 4366260 h 5326380"/>
              <a:gd name="connsiteX103" fmla="*/ 1379220 w 3520440"/>
              <a:gd name="connsiteY103" fmla="*/ 4351020 h 5326380"/>
              <a:gd name="connsiteX104" fmla="*/ 1440180 w 3520440"/>
              <a:gd name="connsiteY104" fmla="*/ 4404360 h 5326380"/>
              <a:gd name="connsiteX105" fmla="*/ 1463040 w 3520440"/>
              <a:gd name="connsiteY105" fmla="*/ 4488180 h 5326380"/>
              <a:gd name="connsiteX106" fmla="*/ 1463040 w 3520440"/>
              <a:gd name="connsiteY106" fmla="*/ 4488180 h 5326380"/>
              <a:gd name="connsiteX107" fmla="*/ 1501140 w 3520440"/>
              <a:gd name="connsiteY107" fmla="*/ 4594860 h 5326380"/>
              <a:gd name="connsiteX108" fmla="*/ 1463040 w 3520440"/>
              <a:gd name="connsiteY108" fmla="*/ 4625340 h 5326380"/>
              <a:gd name="connsiteX109" fmla="*/ 1501140 w 3520440"/>
              <a:gd name="connsiteY109" fmla="*/ 4739640 h 5326380"/>
              <a:gd name="connsiteX110" fmla="*/ 1447800 w 3520440"/>
              <a:gd name="connsiteY110" fmla="*/ 4808220 h 5326380"/>
              <a:gd name="connsiteX111" fmla="*/ 1394460 w 3520440"/>
              <a:gd name="connsiteY111" fmla="*/ 4892040 h 5326380"/>
              <a:gd name="connsiteX112" fmla="*/ 1386840 w 3520440"/>
              <a:gd name="connsiteY112" fmla="*/ 4991100 h 5326380"/>
              <a:gd name="connsiteX113" fmla="*/ 1478280 w 3520440"/>
              <a:gd name="connsiteY113" fmla="*/ 4991100 h 5326380"/>
              <a:gd name="connsiteX114" fmla="*/ 1508760 w 3520440"/>
              <a:gd name="connsiteY114" fmla="*/ 5059680 h 5326380"/>
              <a:gd name="connsiteX115" fmla="*/ 1600200 w 3520440"/>
              <a:gd name="connsiteY115" fmla="*/ 5097780 h 5326380"/>
              <a:gd name="connsiteX116" fmla="*/ 1630680 w 3520440"/>
              <a:gd name="connsiteY116" fmla="*/ 5257800 h 5326380"/>
              <a:gd name="connsiteX117" fmla="*/ 1722120 w 3520440"/>
              <a:gd name="connsiteY117" fmla="*/ 5273040 h 5326380"/>
              <a:gd name="connsiteX118" fmla="*/ 1828800 w 3520440"/>
              <a:gd name="connsiteY118" fmla="*/ 5242560 h 5326380"/>
              <a:gd name="connsiteX119" fmla="*/ 1866900 w 3520440"/>
              <a:gd name="connsiteY119" fmla="*/ 5318760 h 5326380"/>
              <a:gd name="connsiteX120" fmla="*/ 1943100 w 3520440"/>
              <a:gd name="connsiteY120" fmla="*/ 5326380 h 5326380"/>
              <a:gd name="connsiteX121" fmla="*/ 1912620 w 3520440"/>
              <a:gd name="connsiteY121" fmla="*/ 5227320 h 5326380"/>
              <a:gd name="connsiteX122" fmla="*/ 1988820 w 3520440"/>
              <a:gd name="connsiteY122" fmla="*/ 5128260 h 5326380"/>
              <a:gd name="connsiteX123" fmla="*/ 2057400 w 3520440"/>
              <a:gd name="connsiteY123" fmla="*/ 5036820 h 5326380"/>
              <a:gd name="connsiteX124" fmla="*/ 2034540 w 3520440"/>
              <a:gd name="connsiteY124" fmla="*/ 4869180 h 5326380"/>
              <a:gd name="connsiteX125" fmla="*/ 2026920 w 3520440"/>
              <a:gd name="connsiteY125" fmla="*/ 4716780 h 5326380"/>
              <a:gd name="connsiteX126" fmla="*/ 2110740 w 3520440"/>
              <a:gd name="connsiteY126" fmla="*/ 4602480 h 5326380"/>
              <a:gd name="connsiteX127" fmla="*/ 2232660 w 3520440"/>
              <a:gd name="connsiteY127" fmla="*/ 4442460 h 5326380"/>
              <a:gd name="connsiteX128" fmla="*/ 2331720 w 3520440"/>
              <a:gd name="connsiteY128" fmla="*/ 4411980 h 5326380"/>
              <a:gd name="connsiteX129" fmla="*/ 2308860 w 3520440"/>
              <a:gd name="connsiteY129" fmla="*/ 4290060 h 5326380"/>
              <a:gd name="connsiteX130" fmla="*/ 2301240 w 3520440"/>
              <a:gd name="connsiteY130" fmla="*/ 4145280 h 5326380"/>
              <a:gd name="connsiteX131" fmla="*/ 2346960 w 3520440"/>
              <a:gd name="connsiteY131" fmla="*/ 4008120 h 5326380"/>
              <a:gd name="connsiteX132" fmla="*/ 2377440 w 3520440"/>
              <a:gd name="connsiteY132" fmla="*/ 3848100 h 5326380"/>
              <a:gd name="connsiteX133" fmla="*/ 2293620 w 3520440"/>
              <a:gd name="connsiteY133" fmla="*/ 3718560 h 5326380"/>
              <a:gd name="connsiteX134" fmla="*/ 2255520 w 3520440"/>
              <a:gd name="connsiteY134" fmla="*/ 3619500 h 5326380"/>
              <a:gd name="connsiteX135" fmla="*/ 2316480 w 3520440"/>
              <a:gd name="connsiteY135" fmla="*/ 3253740 h 5326380"/>
              <a:gd name="connsiteX136" fmla="*/ 2552700 w 3520440"/>
              <a:gd name="connsiteY136" fmla="*/ 2628900 h 5326380"/>
              <a:gd name="connsiteX137" fmla="*/ 2659380 w 3520440"/>
              <a:gd name="connsiteY137" fmla="*/ 2080260 h 5326380"/>
              <a:gd name="connsiteX138" fmla="*/ 2788920 w 3520440"/>
              <a:gd name="connsiteY138" fmla="*/ 1821180 h 5326380"/>
              <a:gd name="connsiteX139" fmla="*/ 2796540 w 3520440"/>
              <a:gd name="connsiteY139" fmla="*/ 1729740 h 5326380"/>
              <a:gd name="connsiteX140" fmla="*/ 2865120 w 3520440"/>
              <a:gd name="connsiteY140" fmla="*/ 1584960 h 5326380"/>
              <a:gd name="connsiteX141" fmla="*/ 2979420 w 3520440"/>
              <a:gd name="connsiteY141" fmla="*/ 1508760 h 5326380"/>
              <a:gd name="connsiteX142" fmla="*/ 2910840 w 3520440"/>
              <a:gd name="connsiteY142" fmla="*/ 1394460 h 5326380"/>
              <a:gd name="connsiteX143" fmla="*/ 2918460 w 3520440"/>
              <a:gd name="connsiteY143" fmla="*/ 1363980 h 5326380"/>
              <a:gd name="connsiteX144" fmla="*/ 3017520 w 3520440"/>
              <a:gd name="connsiteY144" fmla="*/ 1341120 h 5326380"/>
              <a:gd name="connsiteX145" fmla="*/ 3101340 w 3520440"/>
              <a:gd name="connsiteY145" fmla="*/ 1272540 h 5326380"/>
              <a:gd name="connsiteX146" fmla="*/ 3078480 w 3520440"/>
              <a:gd name="connsiteY146" fmla="*/ 1203960 h 5326380"/>
              <a:gd name="connsiteX147" fmla="*/ 3002280 w 3520440"/>
              <a:gd name="connsiteY147" fmla="*/ 1150620 h 5326380"/>
              <a:gd name="connsiteX148" fmla="*/ 3002280 w 3520440"/>
              <a:gd name="connsiteY148" fmla="*/ 1021080 h 5326380"/>
              <a:gd name="connsiteX149" fmla="*/ 3032760 w 3520440"/>
              <a:gd name="connsiteY149" fmla="*/ 944880 h 5326380"/>
              <a:gd name="connsiteX150" fmla="*/ 3139440 w 3520440"/>
              <a:gd name="connsiteY150" fmla="*/ 914400 h 5326380"/>
              <a:gd name="connsiteX151" fmla="*/ 3246120 w 3520440"/>
              <a:gd name="connsiteY151" fmla="*/ 708660 h 5326380"/>
              <a:gd name="connsiteX152" fmla="*/ 3246120 w 3520440"/>
              <a:gd name="connsiteY152" fmla="*/ 632460 h 5326380"/>
              <a:gd name="connsiteX153" fmla="*/ 3329940 w 3520440"/>
              <a:gd name="connsiteY153" fmla="*/ 624840 h 5326380"/>
              <a:gd name="connsiteX154" fmla="*/ 3360420 w 3520440"/>
              <a:gd name="connsiteY154" fmla="*/ 571500 h 5326380"/>
              <a:gd name="connsiteX155" fmla="*/ 3390900 w 3520440"/>
              <a:gd name="connsiteY155" fmla="*/ 525780 h 5326380"/>
              <a:gd name="connsiteX156" fmla="*/ 3459480 w 3520440"/>
              <a:gd name="connsiteY156" fmla="*/ 541020 h 5326380"/>
              <a:gd name="connsiteX157" fmla="*/ 3467100 w 3520440"/>
              <a:gd name="connsiteY157" fmla="*/ 441960 h 5326380"/>
              <a:gd name="connsiteX158" fmla="*/ 3512820 w 3520440"/>
              <a:gd name="connsiteY158" fmla="*/ 403860 h 5326380"/>
              <a:gd name="connsiteX0" fmla="*/ 3512820 w 3520440"/>
              <a:gd name="connsiteY0" fmla="*/ 403860 h 5326380"/>
              <a:gd name="connsiteX1" fmla="*/ 3459480 w 3520440"/>
              <a:gd name="connsiteY1" fmla="*/ 365760 h 5326380"/>
              <a:gd name="connsiteX2" fmla="*/ 3459480 w 3520440"/>
              <a:gd name="connsiteY2" fmla="*/ 198120 h 5326380"/>
              <a:gd name="connsiteX3" fmla="*/ 3520440 w 3520440"/>
              <a:gd name="connsiteY3" fmla="*/ 83820 h 5326380"/>
              <a:gd name="connsiteX4" fmla="*/ 3451860 w 3520440"/>
              <a:gd name="connsiteY4" fmla="*/ 76200 h 5326380"/>
              <a:gd name="connsiteX5" fmla="*/ 3383280 w 3520440"/>
              <a:gd name="connsiteY5" fmla="*/ 53340 h 5326380"/>
              <a:gd name="connsiteX6" fmla="*/ 3307080 w 3520440"/>
              <a:gd name="connsiteY6" fmla="*/ 60960 h 5326380"/>
              <a:gd name="connsiteX7" fmla="*/ 3261360 w 3520440"/>
              <a:gd name="connsiteY7" fmla="*/ 30480 h 5326380"/>
              <a:gd name="connsiteX8" fmla="*/ 3139440 w 3520440"/>
              <a:gd name="connsiteY8" fmla="*/ 38100 h 5326380"/>
              <a:gd name="connsiteX9" fmla="*/ 3086100 w 3520440"/>
              <a:gd name="connsiteY9" fmla="*/ 182880 h 5326380"/>
              <a:gd name="connsiteX10" fmla="*/ 3032760 w 3520440"/>
              <a:gd name="connsiteY10" fmla="*/ 259080 h 5326380"/>
              <a:gd name="connsiteX11" fmla="*/ 2926080 w 3520440"/>
              <a:gd name="connsiteY11" fmla="*/ 259080 h 5326380"/>
              <a:gd name="connsiteX12" fmla="*/ 2766060 w 3520440"/>
              <a:gd name="connsiteY12" fmla="*/ 259080 h 5326380"/>
              <a:gd name="connsiteX13" fmla="*/ 2697480 w 3520440"/>
              <a:gd name="connsiteY13" fmla="*/ 259080 h 5326380"/>
              <a:gd name="connsiteX14" fmla="*/ 2659380 w 3520440"/>
              <a:gd name="connsiteY14" fmla="*/ 327660 h 5326380"/>
              <a:gd name="connsiteX15" fmla="*/ 2537460 w 3520440"/>
              <a:gd name="connsiteY15" fmla="*/ 289560 h 5326380"/>
              <a:gd name="connsiteX16" fmla="*/ 2438400 w 3520440"/>
              <a:gd name="connsiteY16" fmla="*/ 236220 h 5326380"/>
              <a:gd name="connsiteX17" fmla="*/ 2476500 w 3520440"/>
              <a:gd name="connsiteY17" fmla="*/ 175260 h 5326380"/>
              <a:gd name="connsiteX18" fmla="*/ 2407920 w 3520440"/>
              <a:gd name="connsiteY18" fmla="*/ 99060 h 5326380"/>
              <a:gd name="connsiteX19" fmla="*/ 2346960 w 3520440"/>
              <a:gd name="connsiteY19" fmla="*/ 0 h 5326380"/>
              <a:gd name="connsiteX20" fmla="*/ 2255520 w 3520440"/>
              <a:gd name="connsiteY20" fmla="*/ 38100 h 5326380"/>
              <a:gd name="connsiteX21" fmla="*/ 2225040 w 3520440"/>
              <a:gd name="connsiteY21" fmla="*/ 83820 h 5326380"/>
              <a:gd name="connsiteX22" fmla="*/ 2186940 w 3520440"/>
              <a:gd name="connsiteY22" fmla="*/ 114300 h 5326380"/>
              <a:gd name="connsiteX23" fmla="*/ 2065020 w 3520440"/>
              <a:gd name="connsiteY23" fmla="*/ 114300 h 5326380"/>
              <a:gd name="connsiteX24" fmla="*/ 1981200 w 3520440"/>
              <a:gd name="connsiteY24" fmla="*/ 114300 h 5326380"/>
              <a:gd name="connsiteX25" fmla="*/ 1973580 w 3520440"/>
              <a:gd name="connsiteY25" fmla="*/ 45720 h 5326380"/>
              <a:gd name="connsiteX26" fmla="*/ 1897380 w 3520440"/>
              <a:gd name="connsiteY26" fmla="*/ 38100 h 5326380"/>
              <a:gd name="connsiteX27" fmla="*/ 1729740 w 3520440"/>
              <a:gd name="connsiteY27" fmla="*/ 45720 h 5326380"/>
              <a:gd name="connsiteX28" fmla="*/ 1684020 w 3520440"/>
              <a:gd name="connsiteY28" fmla="*/ 114300 h 5326380"/>
              <a:gd name="connsiteX29" fmla="*/ 1630680 w 3520440"/>
              <a:gd name="connsiteY29" fmla="*/ 182880 h 5326380"/>
              <a:gd name="connsiteX30" fmla="*/ 1630680 w 3520440"/>
              <a:gd name="connsiteY30" fmla="*/ 213360 h 5326380"/>
              <a:gd name="connsiteX31" fmla="*/ 1661160 w 3520440"/>
              <a:gd name="connsiteY31" fmla="*/ 266700 h 5326380"/>
              <a:gd name="connsiteX32" fmla="*/ 1592580 w 3520440"/>
              <a:gd name="connsiteY32" fmla="*/ 373380 h 5326380"/>
              <a:gd name="connsiteX33" fmla="*/ 1463040 w 3520440"/>
              <a:gd name="connsiteY33" fmla="*/ 419100 h 5326380"/>
              <a:gd name="connsiteX34" fmla="*/ 1440180 w 3520440"/>
              <a:gd name="connsiteY34" fmla="*/ 525780 h 5326380"/>
              <a:gd name="connsiteX35" fmla="*/ 1432560 w 3520440"/>
              <a:gd name="connsiteY35" fmla="*/ 586740 h 5326380"/>
              <a:gd name="connsiteX36" fmla="*/ 1379220 w 3520440"/>
              <a:gd name="connsiteY36" fmla="*/ 586740 h 5326380"/>
              <a:gd name="connsiteX37" fmla="*/ 1295400 w 3520440"/>
              <a:gd name="connsiteY37" fmla="*/ 685800 h 5326380"/>
              <a:gd name="connsiteX38" fmla="*/ 1257300 w 3520440"/>
              <a:gd name="connsiteY38" fmla="*/ 762000 h 5326380"/>
              <a:gd name="connsiteX39" fmla="*/ 1257300 w 3520440"/>
              <a:gd name="connsiteY39" fmla="*/ 762000 h 5326380"/>
              <a:gd name="connsiteX40" fmla="*/ 1257300 w 3520440"/>
              <a:gd name="connsiteY40" fmla="*/ 883920 h 5326380"/>
              <a:gd name="connsiteX41" fmla="*/ 1196340 w 3520440"/>
              <a:gd name="connsiteY41" fmla="*/ 937260 h 5326380"/>
              <a:gd name="connsiteX42" fmla="*/ 1051560 w 3520440"/>
              <a:gd name="connsiteY42" fmla="*/ 906780 h 5326380"/>
              <a:gd name="connsiteX43" fmla="*/ 998220 w 3520440"/>
              <a:gd name="connsiteY43" fmla="*/ 1013460 h 5326380"/>
              <a:gd name="connsiteX44" fmla="*/ 944880 w 3520440"/>
              <a:gd name="connsiteY44" fmla="*/ 1036320 h 5326380"/>
              <a:gd name="connsiteX45" fmla="*/ 952500 w 3520440"/>
              <a:gd name="connsiteY45" fmla="*/ 1135380 h 5326380"/>
              <a:gd name="connsiteX46" fmla="*/ 922020 w 3520440"/>
              <a:gd name="connsiteY46" fmla="*/ 1203960 h 5326380"/>
              <a:gd name="connsiteX47" fmla="*/ 944880 w 3520440"/>
              <a:gd name="connsiteY47" fmla="*/ 1363980 h 5326380"/>
              <a:gd name="connsiteX48" fmla="*/ 952500 w 3520440"/>
              <a:gd name="connsiteY48" fmla="*/ 1455420 h 5326380"/>
              <a:gd name="connsiteX49" fmla="*/ 998220 w 3520440"/>
              <a:gd name="connsiteY49" fmla="*/ 1577340 h 5326380"/>
              <a:gd name="connsiteX50" fmla="*/ 1066800 w 3520440"/>
              <a:gd name="connsiteY50" fmla="*/ 1584960 h 5326380"/>
              <a:gd name="connsiteX51" fmla="*/ 1135380 w 3520440"/>
              <a:gd name="connsiteY51" fmla="*/ 1722120 h 5326380"/>
              <a:gd name="connsiteX52" fmla="*/ 1173480 w 3520440"/>
              <a:gd name="connsiteY52" fmla="*/ 1783080 h 5326380"/>
              <a:gd name="connsiteX53" fmla="*/ 1211580 w 3520440"/>
              <a:gd name="connsiteY53" fmla="*/ 1836420 h 5326380"/>
              <a:gd name="connsiteX54" fmla="*/ 1181100 w 3520440"/>
              <a:gd name="connsiteY54" fmla="*/ 1965960 h 5326380"/>
              <a:gd name="connsiteX55" fmla="*/ 1135380 w 3520440"/>
              <a:gd name="connsiteY55" fmla="*/ 2026920 h 5326380"/>
              <a:gd name="connsiteX56" fmla="*/ 1059180 w 3520440"/>
              <a:gd name="connsiteY56" fmla="*/ 2019300 h 5326380"/>
              <a:gd name="connsiteX57" fmla="*/ 1059180 w 3520440"/>
              <a:gd name="connsiteY57" fmla="*/ 2072640 h 5326380"/>
              <a:gd name="connsiteX58" fmla="*/ 1021080 w 3520440"/>
              <a:gd name="connsiteY58" fmla="*/ 2125980 h 5326380"/>
              <a:gd name="connsiteX59" fmla="*/ 1021080 w 3520440"/>
              <a:gd name="connsiteY59" fmla="*/ 2125980 h 5326380"/>
              <a:gd name="connsiteX60" fmla="*/ 1074420 w 3520440"/>
              <a:gd name="connsiteY60" fmla="*/ 2171700 h 5326380"/>
              <a:gd name="connsiteX61" fmla="*/ 1112520 w 3520440"/>
              <a:gd name="connsiteY61" fmla="*/ 2263140 h 5326380"/>
              <a:gd name="connsiteX62" fmla="*/ 1158240 w 3520440"/>
              <a:gd name="connsiteY62" fmla="*/ 2316480 h 5326380"/>
              <a:gd name="connsiteX63" fmla="*/ 1181100 w 3520440"/>
              <a:gd name="connsiteY63" fmla="*/ 2385060 h 5326380"/>
              <a:gd name="connsiteX64" fmla="*/ 1173480 w 3520440"/>
              <a:gd name="connsiteY64" fmla="*/ 2476500 h 5326380"/>
              <a:gd name="connsiteX65" fmla="*/ 1112520 w 3520440"/>
              <a:gd name="connsiteY65" fmla="*/ 2506980 h 5326380"/>
              <a:gd name="connsiteX66" fmla="*/ 1112520 w 3520440"/>
              <a:gd name="connsiteY66" fmla="*/ 2506980 h 5326380"/>
              <a:gd name="connsiteX67" fmla="*/ 975360 w 3520440"/>
              <a:gd name="connsiteY67" fmla="*/ 2438400 h 5326380"/>
              <a:gd name="connsiteX68" fmla="*/ 914400 w 3520440"/>
              <a:gd name="connsiteY68" fmla="*/ 2407920 h 5326380"/>
              <a:gd name="connsiteX69" fmla="*/ 868680 w 3520440"/>
              <a:gd name="connsiteY69" fmla="*/ 2484120 h 5326380"/>
              <a:gd name="connsiteX70" fmla="*/ 853440 w 3520440"/>
              <a:gd name="connsiteY70" fmla="*/ 2537460 h 5326380"/>
              <a:gd name="connsiteX71" fmla="*/ 822960 w 3520440"/>
              <a:gd name="connsiteY71" fmla="*/ 2583180 h 5326380"/>
              <a:gd name="connsiteX72" fmla="*/ 822960 w 3520440"/>
              <a:gd name="connsiteY72" fmla="*/ 2583180 h 5326380"/>
              <a:gd name="connsiteX73" fmla="*/ 701040 w 3520440"/>
              <a:gd name="connsiteY73" fmla="*/ 2621280 h 5326380"/>
              <a:gd name="connsiteX74" fmla="*/ 594360 w 3520440"/>
              <a:gd name="connsiteY74" fmla="*/ 2567940 h 5326380"/>
              <a:gd name="connsiteX75" fmla="*/ 502920 w 3520440"/>
              <a:gd name="connsiteY75" fmla="*/ 2606040 h 5326380"/>
              <a:gd name="connsiteX76" fmla="*/ 449580 w 3520440"/>
              <a:gd name="connsiteY76" fmla="*/ 2705100 h 5326380"/>
              <a:gd name="connsiteX77" fmla="*/ 403860 w 3520440"/>
              <a:gd name="connsiteY77" fmla="*/ 2674620 h 5326380"/>
              <a:gd name="connsiteX78" fmla="*/ 350520 w 3520440"/>
              <a:gd name="connsiteY78" fmla="*/ 2697480 h 5326380"/>
              <a:gd name="connsiteX79" fmla="*/ 129540 w 3520440"/>
              <a:gd name="connsiteY79" fmla="*/ 2682240 h 5326380"/>
              <a:gd name="connsiteX80" fmla="*/ 60960 w 3520440"/>
              <a:gd name="connsiteY80" fmla="*/ 2682240 h 5326380"/>
              <a:gd name="connsiteX81" fmla="*/ 0 w 3520440"/>
              <a:gd name="connsiteY81" fmla="*/ 2804160 h 5326380"/>
              <a:gd name="connsiteX82" fmla="*/ 0 w 3520440"/>
              <a:gd name="connsiteY82" fmla="*/ 2834640 h 5326380"/>
              <a:gd name="connsiteX83" fmla="*/ 106680 w 3520440"/>
              <a:gd name="connsiteY83" fmla="*/ 2895600 h 5326380"/>
              <a:gd name="connsiteX84" fmla="*/ 190500 w 3520440"/>
              <a:gd name="connsiteY84" fmla="*/ 2987040 h 5326380"/>
              <a:gd name="connsiteX85" fmla="*/ 289560 w 3520440"/>
              <a:gd name="connsiteY85" fmla="*/ 3208020 h 5326380"/>
              <a:gd name="connsiteX86" fmla="*/ 426720 w 3520440"/>
              <a:gd name="connsiteY86" fmla="*/ 3261360 h 5326380"/>
              <a:gd name="connsiteX87" fmla="*/ 510540 w 3520440"/>
              <a:gd name="connsiteY87" fmla="*/ 3314700 h 5326380"/>
              <a:gd name="connsiteX88" fmla="*/ 594360 w 3520440"/>
              <a:gd name="connsiteY88" fmla="*/ 3482340 h 5326380"/>
              <a:gd name="connsiteX89" fmla="*/ 510540 w 3520440"/>
              <a:gd name="connsiteY89" fmla="*/ 3634740 h 5326380"/>
              <a:gd name="connsiteX90" fmla="*/ 502920 w 3520440"/>
              <a:gd name="connsiteY90" fmla="*/ 3710940 h 5326380"/>
              <a:gd name="connsiteX91" fmla="*/ 632460 w 3520440"/>
              <a:gd name="connsiteY91" fmla="*/ 3771900 h 5326380"/>
              <a:gd name="connsiteX92" fmla="*/ 693420 w 3520440"/>
              <a:gd name="connsiteY92" fmla="*/ 3832860 h 5326380"/>
              <a:gd name="connsiteX93" fmla="*/ 792480 w 3520440"/>
              <a:gd name="connsiteY93" fmla="*/ 3802380 h 5326380"/>
              <a:gd name="connsiteX94" fmla="*/ 838200 w 3520440"/>
              <a:gd name="connsiteY94" fmla="*/ 3863340 h 5326380"/>
              <a:gd name="connsiteX95" fmla="*/ 830580 w 3520440"/>
              <a:gd name="connsiteY95" fmla="*/ 3916680 h 5326380"/>
              <a:gd name="connsiteX96" fmla="*/ 929640 w 3520440"/>
              <a:gd name="connsiteY96" fmla="*/ 3947160 h 5326380"/>
              <a:gd name="connsiteX97" fmla="*/ 960120 w 3520440"/>
              <a:gd name="connsiteY97" fmla="*/ 4145280 h 5326380"/>
              <a:gd name="connsiteX98" fmla="*/ 975360 w 3520440"/>
              <a:gd name="connsiteY98" fmla="*/ 4221480 h 5326380"/>
              <a:gd name="connsiteX99" fmla="*/ 998220 w 3520440"/>
              <a:gd name="connsiteY99" fmla="*/ 4282440 h 5326380"/>
              <a:gd name="connsiteX100" fmla="*/ 1021080 w 3520440"/>
              <a:gd name="connsiteY100" fmla="*/ 4335780 h 5326380"/>
              <a:gd name="connsiteX101" fmla="*/ 1112520 w 3520440"/>
              <a:gd name="connsiteY101" fmla="*/ 4290060 h 5326380"/>
              <a:gd name="connsiteX102" fmla="*/ 1272540 w 3520440"/>
              <a:gd name="connsiteY102" fmla="*/ 4366260 h 5326380"/>
              <a:gd name="connsiteX103" fmla="*/ 1379220 w 3520440"/>
              <a:gd name="connsiteY103" fmla="*/ 4351020 h 5326380"/>
              <a:gd name="connsiteX104" fmla="*/ 1440180 w 3520440"/>
              <a:gd name="connsiteY104" fmla="*/ 4404360 h 5326380"/>
              <a:gd name="connsiteX105" fmla="*/ 1463040 w 3520440"/>
              <a:gd name="connsiteY105" fmla="*/ 4488180 h 5326380"/>
              <a:gd name="connsiteX106" fmla="*/ 1463040 w 3520440"/>
              <a:gd name="connsiteY106" fmla="*/ 4488180 h 5326380"/>
              <a:gd name="connsiteX107" fmla="*/ 1501140 w 3520440"/>
              <a:gd name="connsiteY107" fmla="*/ 4594860 h 5326380"/>
              <a:gd name="connsiteX108" fmla="*/ 1463040 w 3520440"/>
              <a:gd name="connsiteY108" fmla="*/ 4625340 h 5326380"/>
              <a:gd name="connsiteX109" fmla="*/ 1501140 w 3520440"/>
              <a:gd name="connsiteY109" fmla="*/ 4739640 h 5326380"/>
              <a:gd name="connsiteX110" fmla="*/ 1447800 w 3520440"/>
              <a:gd name="connsiteY110" fmla="*/ 4808220 h 5326380"/>
              <a:gd name="connsiteX111" fmla="*/ 1394460 w 3520440"/>
              <a:gd name="connsiteY111" fmla="*/ 4892040 h 5326380"/>
              <a:gd name="connsiteX112" fmla="*/ 1386840 w 3520440"/>
              <a:gd name="connsiteY112" fmla="*/ 4991100 h 5326380"/>
              <a:gd name="connsiteX113" fmla="*/ 1478280 w 3520440"/>
              <a:gd name="connsiteY113" fmla="*/ 4991100 h 5326380"/>
              <a:gd name="connsiteX114" fmla="*/ 1508760 w 3520440"/>
              <a:gd name="connsiteY114" fmla="*/ 5059680 h 5326380"/>
              <a:gd name="connsiteX115" fmla="*/ 1600200 w 3520440"/>
              <a:gd name="connsiteY115" fmla="*/ 5097780 h 5326380"/>
              <a:gd name="connsiteX116" fmla="*/ 1630680 w 3520440"/>
              <a:gd name="connsiteY116" fmla="*/ 5257800 h 5326380"/>
              <a:gd name="connsiteX117" fmla="*/ 1722120 w 3520440"/>
              <a:gd name="connsiteY117" fmla="*/ 5273040 h 5326380"/>
              <a:gd name="connsiteX118" fmla="*/ 1828800 w 3520440"/>
              <a:gd name="connsiteY118" fmla="*/ 5242560 h 5326380"/>
              <a:gd name="connsiteX119" fmla="*/ 1866900 w 3520440"/>
              <a:gd name="connsiteY119" fmla="*/ 5318760 h 5326380"/>
              <a:gd name="connsiteX120" fmla="*/ 1943100 w 3520440"/>
              <a:gd name="connsiteY120" fmla="*/ 5326380 h 5326380"/>
              <a:gd name="connsiteX121" fmla="*/ 1912620 w 3520440"/>
              <a:gd name="connsiteY121" fmla="*/ 5227320 h 5326380"/>
              <a:gd name="connsiteX122" fmla="*/ 1988820 w 3520440"/>
              <a:gd name="connsiteY122" fmla="*/ 5128260 h 5326380"/>
              <a:gd name="connsiteX123" fmla="*/ 2057400 w 3520440"/>
              <a:gd name="connsiteY123" fmla="*/ 5036820 h 5326380"/>
              <a:gd name="connsiteX124" fmla="*/ 2034540 w 3520440"/>
              <a:gd name="connsiteY124" fmla="*/ 4869180 h 5326380"/>
              <a:gd name="connsiteX125" fmla="*/ 2026920 w 3520440"/>
              <a:gd name="connsiteY125" fmla="*/ 4716780 h 5326380"/>
              <a:gd name="connsiteX126" fmla="*/ 2110740 w 3520440"/>
              <a:gd name="connsiteY126" fmla="*/ 4602480 h 5326380"/>
              <a:gd name="connsiteX127" fmla="*/ 2232660 w 3520440"/>
              <a:gd name="connsiteY127" fmla="*/ 4442460 h 5326380"/>
              <a:gd name="connsiteX128" fmla="*/ 2331720 w 3520440"/>
              <a:gd name="connsiteY128" fmla="*/ 4411980 h 5326380"/>
              <a:gd name="connsiteX129" fmla="*/ 2308860 w 3520440"/>
              <a:gd name="connsiteY129" fmla="*/ 4290060 h 5326380"/>
              <a:gd name="connsiteX130" fmla="*/ 2301240 w 3520440"/>
              <a:gd name="connsiteY130" fmla="*/ 4145280 h 5326380"/>
              <a:gd name="connsiteX131" fmla="*/ 2346960 w 3520440"/>
              <a:gd name="connsiteY131" fmla="*/ 4008120 h 5326380"/>
              <a:gd name="connsiteX132" fmla="*/ 2377440 w 3520440"/>
              <a:gd name="connsiteY132" fmla="*/ 3848100 h 5326380"/>
              <a:gd name="connsiteX133" fmla="*/ 2293620 w 3520440"/>
              <a:gd name="connsiteY133" fmla="*/ 3718560 h 5326380"/>
              <a:gd name="connsiteX134" fmla="*/ 2255520 w 3520440"/>
              <a:gd name="connsiteY134" fmla="*/ 3619500 h 5326380"/>
              <a:gd name="connsiteX135" fmla="*/ 2316480 w 3520440"/>
              <a:gd name="connsiteY135" fmla="*/ 3253740 h 5326380"/>
              <a:gd name="connsiteX136" fmla="*/ 2484120 w 3520440"/>
              <a:gd name="connsiteY136" fmla="*/ 2628900 h 5326380"/>
              <a:gd name="connsiteX137" fmla="*/ 2659380 w 3520440"/>
              <a:gd name="connsiteY137" fmla="*/ 2080260 h 5326380"/>
              <a:gd name="connsiteX138" fmla="*/ 2788920 w 3520440"/>
              <a:gd name="connsiteY138" fmla="*/ 1821180 h 5326380"/>
              <a:gd name="connsiteX139" fmla="*/ 2796540 w 3520440"/>
              <a:gd name="connsiteY139" fmla="*/ 1729740 h 5326380"/>
              <a:gd name="connsiteX140" fmla="*/ 2865120 w 3520440"/>
              <a:gd name="connsiteY140" fmla="*/ 1584960 h 5326380"/>
              <a:gd name="connsiteX141" fmla="*/ 2979420 w 3520440"/>
              <a:gd name="connsiteY141" fmla="*/ 1508760 h 5326380"/>
              <a:gd name="connsiteX142" fmla="*/ 2910840 w 3520440"/>
              <a:gd name="connsiteY142" fmla="*/ 1394460 h 5326380"/>
              <a:gd name="connsiteX143" fmla="*/ 2918460 w 3520440"/>
              <a:gd name="connsiteY143" fmla="*/ 1363980 h 5326380"/>
              <a:gd name="connsiteX144" fmla="*/ 3017520 w 3520440"/>
              <a:gd name="connsiteY144" fmla="*/ 1341120 h 5326380"/>
              <a:gd name="connsiteX145" fmla="*/ 3101340 w 3520440"/>
              <a:gd name="connsiteY145" fmla="*/ 1272540 h 5326380"/>
              <a:gd name="connsiteX146" fmla="*/ 3078480 w 3520440"/>
              <a:gd name="connsiteY146" fmla="*/ 1203960 h 5326380"/>
              <a:gd name="connsiteX147" fmla="*/ 3002280 w 3520440"/>
              <a:gd name="connsiteY147" fmla="*/ 1150620 h 5326380"/>
              <a:gd name="connsiteX148" fmla="*/ 3002280 w 3520440"/>
              <a:gd name="connsiteY148" fmla="*/ 1021080 h 5326380"/>
              <a:gd name="connsiteX149" fmla="*/ 3032760 w 3520440"/>
              <a:gd name="connsiteY149" fmla="*/ 944880 h 5326380"/>
              <a:gd name="connsiteX150" fmla="*/ 3139440 w 3520440"/>
              <a:gd name="connsiteY150" fmla="*/ 914400 h 5326380"/>
              <a:gd name="connsiteX151" fmla="*/ 3246120 w 3520440"/>
              <a:gd name="connsiteY151" fmla="*/ 708660 h 5326380"/>
              <a:gd name="connsiteX152" fmla="*/ 3246120 w 3520440"/>
              <a:gd name="connsiteY152" fmla="*/ 632460 h 5326380"/>
              <a:gd name="connsiteX153" fmla="*/ 3329940 w 3520440"/>
              <a:gd name="connsiteY153" fmla="*/ 624840 h 5326380"/>
              <a:gd name="connsiteX154" fmla="*/ 3360420 w 3520440"/>
              <a:gd name="connsiteY154" fmla="*/ 571500 h 5326380"/>
              <a:gd name="connsiteX155" fmla="*/ 3390900 w 3520440"/>
              <a:gd name="connsiteY155" fmla="*/ 525780 h 5326380"/>
              <a:gd name="connsiteX156" fmla="*/ 3459480 w 3520440"/>
              <a:gd name="connsiteY156" fmla="*/ 541020 h 5326380"/>
              <a:gd name="connsiteX157" fmla="*/ 3467100 w 3520440"/>
              <a:gd name="connsiteY157" fmla="*/ 441960 h 5326380"/>
              <a:gd name="connsiteX158" fmla="*/ 3512820 w 3520440"/>
              <a:gd name="connsiteY158" fmla="*/ 403860 h 5326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</a:cxnLst>
            <a:rect l="l" t="t" r="r" b="b"/>
            <a:pathLst>
              <a:path w="3520440" h="5326380">
                <a:moveTo>
                  <a:pt x="3512820" y="403860"/>
                </a:moveTo>
                <a:lnTo>
                  <a:pt x="3459480" y="365760"/>
                </a:lnTo>
                <a:lnTo>
                  <a:pt x="3459480" y="198120"/>
                </a:lnTo>
                <a:lnTo>
                  <a:pt x="3520440" y="83820"/>
                </a:lnTo>
                <a:lnTo>
                  <a:pt x="3451860" y="76200"/>
                </a:lnTo>
                <a:lnTo>
                  <a:pt x="3383280" y="53340"/>
                </a:lnTo>
                <a:lnTo>
                  <a:pt x="3307080" y="60960"/>
                </a:lnTo>
                <a:lnTo>
                  <a:pt x="3261360" y="30480"/>
                </a:lnTo>
                <a:lnTo>
                  <a:pt x="3139440" y="38100"/>
                </a:lnTo>
                <a:lnTo>
                  <a:pt x="3086100" y="182880"/>
                </a:lnTo>
                <a:lnTo>
                  <a:pt x="3032760" y="259080"/>
                </a:lnTo>
                <a:lnTo>
                  <a:pt x="2926080" y="259080"/>
                </a:lnTo>
                <a:lnTo>
                  <a:pt x="2766060" y="259080"/>
                </a:lnTo>
                <a:lnTo>
                  <a:pt x="2697480" y="259080"/>
                </a:lnTo>
                <a:lnTo>
                  <a:pt x="2659380" y="327660"/>
                </a:lnTo>
                <a:lnTo>
                  <a:pt x="2537460" y="289560"/>
                </a:lnTo>
                <a:lnTo>
                  <a:pt x="2438400" y="236220"/>
                </a:lnTo>
                <a:lnTo>
                  <a:pt x="2476500" y="175260"/>
                </a:lnTo>
                <a:lnTo>
                  <a:pt x="2407920" y="99060"/>
                </a:lnTo>
                <a:lnTo>
                  <a:pt x="2346960" y="0"/>
                </a:lnTo>
                <a:lnTo>
                  <a:pt x="2255520" y="38100"/>
                </a:lnTo>
                <a:lnTo>
                  <a:pt x="2225040" y="83820"/>
                </a:lnTo>
                <a:lnTo>
                  <a:pt x="2186940" y="114300"/>
                </a:lnTo>
                <a:lnTo>
                  <a:pt x="2065020" y="114300"/>
                </a:lnTo>
                <a:lnTo>
                  <a:pt x="1981200" y="114300"/>
                </a:lnTo>
                <a:lnTo>
                  <a:pt x="1973580" y="45720"/>
                </a:lnTo>
                <a:lnTo>
                  <a:pt x="1897380" y="38100"/>
                </a:lnTo>
                <a:lnTo>
                  <a:pt x="1729740" y="45720"/>
                </a:lnTo>
                <a:lnTo>
                  <a:pt x="1684020" y="114300"/>
                </a:lnTo>
                <a:lnTo>
                  <a:pt x="1630680" y="182880"/>
                </a:lnTo>
                <a:lnTo>
                  <a:pt x="1630680" y="213360"/>
                </a:lnTo>
                <a:lnTo>
                  <a:pt x="1661160" y="266700"/>
                </a:lnTo>
                <a:lnTo>
                  <a:pt x="1592580" y="373380"/>
                </a:lnTo>
                <a:lnTo>
                  <a:pt x="1463040" y="419100"/>
                </a:lnTo>
                <a:lnTo>
                  <a:pt x="1440180" y="525780"/>
                </a:lnTo>
                <a:lnTo>
                  <a:pt x="1432560" y="586740"/>
                </a:lnTo>
                <a:lnTo>
                  <a:pt x="1379220" y="586740"/>
                </a:lnTo>
                <a:lnTo>
                  <a:pt x="1295400" y="685800"/>
                </a:lnTo>
                <a:lnTo>
                  <a:pt x="1257300" y="762000"/>
                </a:lnTo>
                <a:lnTo>
                  <a:pt x="1257300" y="762000"/>
                </a:lnTo>
                <a:lnTo>
                  <a:pt x="1257300" y="883920"/>
                </a:lnTo>
                <a:lnTo>
                  <a:pt x="1196340" y="937260"/>
                </a:lnTo>
                <a:lnTo>
                  <a:pt x="1051560" y="906780"/>
                </a:lnTo>
                <a:lnTo>
                  <a:pt x="998220" y="1013460"/>
                </a:lnTo>
                <a:lnTo>
                  <a:pt x="944880" y="1036320"/>
                </a:lnTo>
                <a:lnTo>
                  <a:pt x="952500" y="1135380"/>
                </a:lnTo>
                <a:lnTo>
                  <a:pt x="922020" y="1203960"/>
                </a:lnTo>
                <a:lnTo>
                  <a:pt x="944880" y="1363980"/>
                </a:lnTo>
                <a:lnTo>
                  <a:pt x="952500" y="1455420"/>
                </a:lnTo>
                <a:lnTo>
                  <a:pt x="998220" y="1577340"/>
                </a:lnTo>
                <a:lnTo>
                  <a:pt x="1066800" y="1584960"/>
                </a:lnTo>
                <a:lnTo>
                  <a:pt x="1135380" y="1722120"/>
                </a:lnTo>
                <a:lnTo>
                  <a:pt x="1173480" y="1783080"/>
                </a:lnTo>
                <a:lnTo>
                  <a:pt x="1211580" y="1836420"/>
                </a:lnTo>
                <a:lnTo>
                  <a:pt x="1181100" y="1965960"/>
                </a:lnTo>
                <a:lnTo>
                  <a:pt x="1135380" y="2026920"/>
                </a:lnTo>
                <a:lnTo>
                  <a:pt x="1059180" y="2019300"/>
                </a:lnTo>
                <a:lnTo>
                  <a:pt x="1059180" y="2072640"/>
                </a:lnTo>
                <a:lnTo>
                  <a:pt x="1021080" y="2125980"/>
                </a:lnTo>
                <a:lnTo>
                  <a:pt x="1021080" y="2125980"/>
                </a:lnTo>
                <a:lnTo>
                  <a:pt x="1074420" y="2171700"/>
                </a:lnTo>
                <a:lnTo>
                  <a:pt x="1112520" y="2263140"/>
                </a:lnTo>
                <a:lnTo>
                  <a:pt x="1158240" y="2316480"/>
                </a:lnTo>
                <a:lnTo>
                  <a:pt x="1181100" y="2385060"/>
                </a:lnTo>
                <a:lnTo>
                  <a:pt x="1173480" y="2476500"/>
                </a:lnTo>
                <a:lnTo>
                  <a:pt x="1112520" y="2506980"/>
                </a:lnTo>
                <a:lnTo>
                  <a:pt x="1112520" y="2506980"/>
                </a:lnTo>
                <a:lnTo>
                  <a:pt x="975360" y="2438400"/>
                </a:lnTo>
                <a:lnTo>
                  <a:pt x="914400" y="2407920"/>
                </a:lnTo>
                <a:lnTo>
                  <a:pt x="868680" y="2484120"/>
                </a:lnTo>
                <a:lnTo>
                  <a:pt x="853440" y="2537460"/>
                </a:lnTo>
                <a:lnTo>
                  <a:pt x="822960" y="2583180"/>
                </a:lnTo>
                <a:lnTo>
                  <a:pt x="822960" y="2583180"/>
                </a:lnTo>
                <a:lnTo>
                  <a:pt x="701040" y="2621280"/>
                </a:lnTo>
                <a:lnTo>
                  <a:pt x="594360" y="2567940"/>
                </a:lnTo>
                <a:lnTo>
                  <a:pt x="502920" y="2606040"/>
                </a:lnTo>
                <a:lnTo>
                  <a:pt x="449580" y="2705100"/>
                </a:lnTo>
                <a:lnTo>
                  <a:pt x="403860" y="2674620"/>
                </a:lnTo>
                <a:lnTo>
                  <a:pt x="350520" y="2697480"/>
                </a:lnTo>
                <a:lnTo>
                  <a:pt x="129540" y="2682240"/>
                </a:lnTo>
                <a:lnTo>
                  <a:pt x="60960" y="2682240"/>
                </a:lnTo>
                <a:lnTo>
                  <a:pt x="0" y="2804160"/>
                </a:lnTo>
                <a:lnTo>
                  <a:pt x="0" y="2834640"/>
                </a:lnTo>
                <a:lnTo>
                  <a:pt x="106680" y="2895600"/>
                </a:lnTo>
                <a:lnTo>
                  <a:pt x="190500" y="2987040"/>
                </a:lnTo>
                <a:lnTo>
                  <a:pt x="289560" y="3208020"/>
                </a:lnTo>
                <a:lnTo>
                  <a:pt x="426720" y="3261360"/>
                </a:lnTo>
                <a:lnTo>
                  <a:pt x="510540" y="3314700"/>
                </a:lnTo>
                <a:lnTo>
                  <a:pt x="594360" y="3482340"/>
                </a:lnTo>
                <a:lnTo>
                  <a:pt x="510540" y="3634740"/>
                </a:lnTo>
                <a:lnTo>
                  <a:pt x="502920" y="3710940"/>
                </a:lnTo>
                <a:lnTo>
                  <a:pt x="632460" y="3771900"/>
                </a:lnTo>
                <a:lnTo>
                  <a:pt x="693420" y="3832860"/>
                </a:lnTo>
                <a:lnTo>
                  <a:pt x="792480" y="3802380"/>
                </a:lnTo>
                <a:lnTo>
                  <a:pt x="838200" y="3863340"/>
                </a:lnTo>
                <a:lnTo>
                  <a:pt x="830580" y="3916680"/>
                </a:lnTo>
                <a:lnTo>
                  <a:pt x="929640" y="3947160"/>
                </a:lnTo>
                <a:lnTo>
                  <a:pt x="960120" y="4145280"/>
                </a:lnTo>
                <a:lnTo>
                  <a:pt x="975360" y="4221480"/>
                </a:lnTo>
                <a:lnTo>
                  <a:pt x="998220" y="4282440"/>
                </a:lnTo>
                <a:lnTo>
                  <a:pt x="1021080" y="4335780"/>
                </a:lnTo>
                <a:lnTo>
                  <a:pt x="1112520" y="4290060"/>
                </a:lnTo>
                <a:lnTo>
                  <a:pt x="1272540" y="4366260"/>
                </a:lnTo>
                <a:lnTo>
                  <a:pt x="1379220" y="4351020"/>
                </a:lnTo>
                <a:lnTo>
                  <a:pt x="1440180" y="4404360"/>
                </a:lnTo>
                <a:lnTo>
                  <a:pt x="1463040" y="4488180"/>
                </a:lnTo>
                <a:lnTo>
                  <a:pt x="1463040" y="4488180"/>
                </a:lnTo>
                <a:lnTo>
                  <a:pt x="1501140" y="4594860"/>
                </a:lnTo>
                <a:lnTo>
                  <a:pt x="1463040" y="4625340"/>
                </a:lnTo>
                <a:lnTo>
                  <a:pt x="1501140" y="4739640"/>
                </a:lnTo>
                <a:lnTo>
                  <a:pt x="1447800" y="4808220"/>
                </a:lnTo>
                <a:lnTo>
                  <a:pt x="1394460" y="4892040"/>
                </a:lnTo>
                <a:lnTo>
                  <a:pt x="1386840" y="4991100"/>
                </a:lnTo>
                <a:lnTo>
                  <a:pt x="1478280" y="4991100"/>
                </a:lnTo>
                <a:lnTo>
                  <a:pt x="1508760" y="5059680"/>
                </a:lnTo>
                <a:lnTo>
                  <a:pt x="1600200" y="5097780"/>
                </a:lnTo>
                <a:lnTo>
                  <a:pt x="1630680" y="5257800"/>
                </a:lnTo>
                <a:lnTo>
                  <a:pt x="1722120" y="5273040"/>
                </a:lnTo>
                <a:lnTo>
                  <a:pt x="1828800" y="5242560"/>
                </a:lnTo>
                <a:lnTo>
                  <a:pt x="1866900" y="5318760"/>
                </a:lnTo>
                <a:lnTo>
                  <a:pt x="1943100" y="5326380"/>
                </a:lnTo>
                <a:lnTo>
                  <a:pt x="1912620" y="5227320"/>
                </a:lnTo>
                <a:lnTo>
                  <a:pt x="1988820" y="5128260"/>
                </a:lnTo>
                <a:lnTo>
                  <a:pt x="2057400" y="5036820"/>
                </a:lnTo>
                <a:lnTo>
                  <a:pt x="2034540" y="4869180"/>
                </a:lnTo>
                <a:lnTo>
                  <a:pt x="2026920" y="4716780"/>
                </a:lnTo>
                <a:lnTo>
                  <a:pt x="2110740" y="4602480"/>
                </a:lnTo>
                <a:lnTo>
                  <a:pt x="2232660" y="4442460"/>
                </a:lnTo>
                <a:lnTo>
                  <a:pt x="2331720" y="4411980"/>
                </a:lnTo>
                <a:lnTo>
                  <a:pt x="2308860" y="4290060"/>
                </a:lnTo>
                <a:lnTo>
                  <a:pt x="2301240" y="4145280"/>
                </a:lnTo>
                <a:lnTo>
                  <a:pt x="2346960" y="4008120"/>
                </a:lnTo>
                <a:lnTo>
                  <a:pt x="2377440" y="3848100"/>
                </a:lnTo>
                <a:lnTo>
                  <a:pt x="2293620" y="3718560"/>
                </a:lnTo>
                <a:lnTo>
                  <a:pt x="2255520" y="3619500"/>
                </a:lnTo>
                <a:lnTo>
                  <a:pt x="2316480" y="3253740"/>
                </a:lnTo>
                <a:lnTo>
                  <a:pt x="2484120" y="2628900"/>
                </a:lnTo>
                <a:lnTo>
                  <a:pt x="2659380" y="2080260"/>
                </a:lnTo>
                <a:lnTo>
                  <a:pt x="2788920" y="1821180"/>
                </a:lnTo>
                <a:lnTo>
                  <a:pt x="2796540" y="1729740"/>
                </a:lnTo>
                <a:lnTo>
                  <a:pt x="2865120" y="1584960"/>
                </a:lnTo>
                <a:lnTo>
                  <a:pt x="2979420" y="1508760"/>
                </a:lnTo>
                <a:lnTo>
                  <a:pt x="2910840" y="1394460"/>
                </a:lnTo>
                <a:lnTo>
                  <a:pt x="2918460" y="1363980"/>
                </a:lnTo>
                <a:lnTo>
                  <a:pt x="3017520" y="1341120"/>
                </a:lnTo>
                <a:lnTo>
                  <a:pt x="3101340" y="1272540"/>
                </a:lnTo>
                <a:lnTo>
                  <a:pt x="3078480" y="1203960"/>
                </a:lnTo>
                <a:lnTo>
                  <a:pt x="3002280" y="1150620"/>
                </a:lnTo>
                <a:lnTo>
                  <a:pt x="3002280" y="1021080"/>
                </a:lnTo>
                <a:lnTo>
                  <a:pt x="3032760" y="944880"/>
                </a:lnTo>
                <a:lnTo>
                  <a:pt x="3139440" y="914400"/>
                </a:lnTo>
                <a:lnTo>
                  <a:pt x="3246120" y="708660"/>
                </a:lnTo>
                <a:lnTo>
                  <a:pt x="3246120" y="632460"/>
                </a:lnTo>
                <a:lnTo>
                  <a:pt x="3329940" y="624840"/>
                </a:lnTo>
                <a:lnTo>
                  <a:pt x="3360420" y="571500"/>
                </a:lnTo>
                <a:lnTo>
                  <a:pt x="3390900" y="525780"/>
                </a:lnTo>
                <a:lnTo>
                  <a:pt x="3459480" y="541020"/>
                </a:lnTo>
                <a:lnTo>
                  <a:pt x="3467100" y="441960"/>
                </a:lnTo>
                <a:lnTo>
                  <a:pt x="3512820" y="403860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06358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1248BFB-6FFA-CA35-9036-EC3DF1F7E8D5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08/10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5" name="フリーフォーム: 図形 34">
            <a:extLst>
              <a:ext uri="{FF2B5EF4-FFF2-40B4-BE49-F238E27FC236}">
                <a16:creationId xmlns:a16="http://schemas.microsoft.com/office/drawing/2014/main" id="{886A6A28-5F6A-E7DF-BDDE-7C2964A54A47}"/>
              </a:ext>
            </a:extLst>
          </p:cNvPr>
          <p:cNvSpPr/>
          <p:nvPr/>
        </p:nvSpPr>
        <p:spPr>
          <a:xfrm>
            <a:off x="2592080" y="2315805"/>
            <a:ext cx="2781592" cy="2134630"/>
          </a:xfrm>
          <a:custGeom>
            <a:avLst/>
            <a:gdLst>
              <a:gd name="connsiteX0" fmla="*/ 2279652 w 5105400"/>
              <a:gd name="connsiteY0" fmla="*/ 0 h 3917950"/>
              <a:gd name="connsiteX1" fmla="*/ 2343152 w 5105400"/>
              <a:gd name="connsiteY1" fmla="*/ 177800 h 3917950"/>
              <a:gd name="connsiteX2" fmla="*/ 2330452 w 5105400"/>
              <a:gd name="connsiteY2" fmla="*/ 234950 h 3917950"/>
              <a:gd name="connsiteX3" fmla="*/ 2343152 w 5105400"/>
              <a:gd name="connsiteY3" fmla="*/ 298450 h 3917950"/>
              <a:gd name="connsiteX4" fmla="*/ 2413000 w 5105400"/>
              <a:gd name="connsiteY4" fmla="*/ 355600 h 3917950"/>
              <a:gd name="connsiteX5" fmla="*/ 2419352 w 5105400"/>
              <a:gd name="connsiteY5" fmla="*/ 457200 h 3917950"/>
              <a:gd name="connsiteX6" fmla="*/ 2406652 w 5105400"/>
              <a:gd name="connsiteY6" fmla="*/ 501650 h 3917950"/>
              <a:gd name="connsiteX7" fmla="*/ 2393952 w 5105400"/>
              <a:gd name="connsiteY7" fmla="*/ 628650 h 3917950"/>
              <a:gd name="connsiteX8" fmla="*/ 2355852 w 5105400"/>
              <a:gd name="connsiteY8" fmla="*/ 692150 h 3917950"/>
              <a:gd name="connsiteX9" fmla="*/ 2393952 w 5105400"/>
              <a:gd name="connsiteY9" fmla="*/ 793750 h 3917950"/>
              <a:gd name="connsiteX10" fmla="*/ 2374904 w 5105400"/>
              <a:gd name="connsiteY10" fmla="*/ 920750 h 3917950"/>
              <a:gd name="connsiteX11" fmla="*/ 2292352 w 5105400"/>
              <a:gd name="connsiteY11" fmla="*/ 990600 h 3917950"/>
              <a:gd name="connsiteX12" fmla="*/ 2400304 w 5105400"/>
              <a:gd name="connsiteY12" fmla="*/ 1060450 h 3917950"/>
              <a:gd name="connsiteX13" fmla="*/ 2406652 w 5105400"/>
              <a:gd name="connsiteY13" fmla="*/ 1212850 h 3917950"/>
              <a:gd name="connsiteX14" fmla="*/ 2489200 w 5105400"/>
              <a:gd name="connsiteY14" fmla="*/ 1270000 h 3917950"/>
              <a:gd name="connsiteX15" fmla="*/ 2597152 w 5105400"/>
              <a:gd name="connsiteY15" fmla="*/ 1168400 h 3917950"/>
              <a:gd name="connsiteX16" fmla="*/ 2749552 w 5105400"/>
              <a:gd name="connsiteY16" fmla="*/ 1276350 h 3917950"/>
              <a:gd name="connsiteX17" fmla="*/ 2698752 w 5105400"/>
              <a:gd name="connsiteY17" fmla="*/ 1416050 h 3917950"/>
              <a:gd name="connsiteX18" fmla="*/ 2794000 w 5105400"/>
              <a:gd name="connsiteY18" fmla="*/ 1543050 h 3917950"/>
              <a:gd name="connsiteX19" fmla="*/ 2800352 w 5105400"/>
              <a:gd name="connsiteY19" fmla="*/ 1631950 h 3917950"/>
              <a:gd name="connsiteX20" fmla="*/ 2876552 w 5105400"/>
              <a:gd name="connsiteY20" fmla="*/ 1651000 h 3917950"/>
              <a:gd name="connsiteX21" fmla="*/ 2895600 w 5105400"/>
              <a:gd name="connsiteY21" fmla="*/ 1733550 h 3917950"/>
              <a:gd name="connsiteX22" fmla="*/ 3111504 w 5105400"/>
              <a:gd name="connsiteY22" fmla="*/ 1758950 h 3917950"/>
              <a:gd name="connsiteX23" fmla="*/ 3232152 w 5105400"/>
              <a:gd name="connsiteY23" fmla="*/ 1638300 h 3917950"/>
              <a:gd name="connsiteX24" fmla="*/ 3213104 w 5105400"/>
              <a:gd name="connsiteY24" fmla="*/ 1536700 h 3917950"/>
              <a:gd name="connsiteX25" fmla="*/ 3181352 w 5105400"/>
              <a:gd name="connsiteY25" fmla="*/ 1466850 h 3917950"/>
              <a:gd name="connsiteX26" fmla="*/ 3194052 w 5105400"/>
              <a:gd name="connsiteY26" fmla="*/ 1295400 h 3917950"/>
              <a:gd name="connsiteX27" fmla="*/ 3162304 w 5105400"/>
              <a:gd name="connsiteY27" fmla="*/ 1212850 h 3917950"/>
              <a:gd name="connsiteX28" fmla="*/ 3244852 w 5105400"/>
              <a:gd name="connsiteY28" fmla="*/ 1149350 h 3917950"/>
              <a:gd name="connsiteX29" fmla="*/ 3257552 w 5105400"/>
              <a:gd name="connsiteY29" fmla="*/ 850900 h 3917950"/>
              <a:gd name="connsiteX30" fmla="*/ 3378200 w 5105400"/>
              <a:gd name="connsiteY30" fmla="*/ 742950 h 3917950"/>
              <a:gd name="connsiteX31" fmla="*/ 3467104 w 5105400"/>
              <a:gd name="connsiteY31" fmla="*/ 812800 h 3917950"/>
              <a:gd name="connsiteX32" fmla="*/ 3479800 w 5105400"/>
              <a:gd name="connsiteY32" fmla="*/ 914400 h 3917950"/>
              <a:gd name="connsiteX33" fmla="*/ 3657600 w 5105400"/>
              <a:gd name="connsiteY33" fmla="*/ 946150 h 3917950"/>
              <a:gd name="connsiteX34" fmla="*/ 3689352 w 5105400"/>
              <a:gd name="connsiteY34" fmla="*/ 1035050 h 3917950"/>
              <a:gd name="connsiteX35" fmla="*/ 3867152 w 5105400"/>
              <a:gd name="connsiteY35" fmla="*/ 1028700 h 3917950"/>
              <a:gd name="connsiteX36" fmla="*/ 4000504 w 5105400"/>
              <a:gd name="connsiteY36" fmla="*/ 977900 h 3917950"/>
              <a:gd name="connsiteX37" fmla="*/ 4146552 w 5105400"/>
              <a:gd name="connsiteY37" fmla="*/ 990600 h 3917950"/>
              <a:gd name="connsiteX38" fmla="*/ 4235452 w 5105400"/>
              <a:gd name="connsiteY38" fmla="*/ 939800 h 3917950"/>
              <a:gd name="connsiteX39" fmla="*/ 4298952 w 5105400"/>
              <a:gd name="connsiteY39" fmla="*/ 984250 h 3917950"/>
              <a:gd name="connsiteX40" fmla="*/ 4432304 w 5105400"/>
              <a:gd name="connsiteY40" fmla="*/ 908050 h 3917950"/>
              <a:gd name="connsiteX41" fmla="*/ 4654552 w 5105400"/>
              <a:gd name="connsiteY41" fmla="*/ 927100 h 3917950"/>
              <a:gd name="connsiteX42" fmla="*/ 4699000 w 5105400"/>
              <a:gd name="connsiteY42" fmla="*/ 1187450 h 3917950"/>
              <a:gd name="connsiteX43" fmla="*/ 4654552 w 5105400"/>
              <a:gd name="connsiteY43" fmla="*/ 1308100 h 3917950"/>
              <a:gd name="connsiteX44" fmla="*/ 4572000 w 5105400"/>
              <a:gd name="connsiteY44" fmla="*/ 1447800 h 3917950"/>
              <a:gd name="connsiteX45" fmla="*/ 4591052 w 5105400"/>
              <a:gd name="connsiteY45" fmla="*/ 1524000 h 3917950"/>
              <a:gd name="connsiteX46" fmla="*/ 4597400 w 5105400"/>
              <a:gd name="connsiteY46" fmla="*/ 1631950 h 3917950"/>
              <a:gd name="connsiteX47" fmla="*/ 4686304 w 5105400"/>
              <a:gd name="connsiteY47" fmla="*/ 1720850 h 3917950"/>
              <a:gd name="connsiteX48" fmla="*/ 4724400 w 5105400"/>
              <a:gd name="connsiteY48" fmla="*/ 1733550 h 3917950"/>
              <a:gd name="connsiteX49" fmla="*/ 4775200 w 5105400"/>
              <a:gd name="connsiteY49" fmla="*/ 1847850 h 3917950"/>
              <a:gd name="connsiteX50" fmla="*/ 4870452 w 5105400"/>
              <a:gd name="connsiteY50" fmla="*/ 1854200 h 3917950"/>
              <a:gd name="connsiteX51" fmla="*/ 4984752 w 5105400"/>
              <a:gd name="connsiteY51" fmla="*/ 1854200 h 3917950"/>
              <a:gd name="connsiteX52" fmla="*/ 4895852 w 5105400"/>
              <a:gd name="connsiteY52" fmla="*/ 2063750 h 3917950"/>
              <a:gd name="connsiteX53" fmla="*/ 4902200 w 5105400"/>
              <a:gd name="connsiteY53" fmla="*/ 2235200 h 3917950"/>
              <a:gd name="connsiteX54" fmla="*/ 4940304 w 5105400"/>
              <a:gd name="connsiteY54" fmla="*/ 2254250 h 3917950"/>
              <a:gd name="connsiteX55" fmla="*/ 4953000 w 5105400"/>
              <a:gd name="connsiteY55" fmla="*/ 2381250 h 3917950"/>
              <a:gd name="connsiteX56" fmla="*/ 4914904 w 5105400"/>
              <a:gd name="connsiteY56" fmla="*/ 2413000 h 3917950"/>
              <a:gd name="connsiteX57" fmla="*/ 4978400 w 5105400"/>
              <a:gd name="connsiteY57" fmla="*/ 2514600 h 3917950"/>
              <a:gd name="connsiteX58" fmla="*/ 5060952 w 5105400"/>
              <a:gd name="connsiteY58" fmla="*/ 2520950 h 3917950"/>
              <a:gd name="connsiteX59" fmla="*/ 5080000 w 5105400"/>
              <a:gd name="connsiteY59" fmla="*/ 2565400 h 3917950"/>
              <a:gd name="connsiteX60" fmla="*/ 5105400 w 5105400"/>
              <a:gd name="connsiteY60" fmla="*/ 2597150 h 3917950"/>
              <a:gd name="connsiteX61" fmla="*/ 5054600 w 5105400"/>
              <a:gd name="connsiteY61" fmla="*/ 2870200 h 3917950"/>
              <a:gd name="connsiteX62" fmla="*/ 4883152 w 5105400"/>
              <a:gd name="connsiteY62" fmla="*/ 2959100 h 3917950"/>
              <a:gd name="connsiteX63" fmla="*/ 4864104 w 5105400"/>
              <a:gd name="connsiteY63" fmla="*/ 3048000 h 3917950"/>
              <a:gd name="connsiteX64" fmla="*/ 4845052 w 5105400"/>
              <a:gd name="connsiteY64" fmla="*/ 3206750 h 3917950"/>
              <a:gd name="connsiteX65" fmla="*/ 4781552 w 5105400"/>
              <a:gd name="connsiteY65" fmla="*/ 3282950 h 3917950"/>
              <a:gd name="connsiteX66" fmla="*/ 4660904 w 5105400"/>
              <a:gd name="connsiteY66" fmla="*/ 3340100 h 3917950"/>
              <a:gd name="connsiteX67" fmla="*/ 4597400 w 5105400"/>
              <a:gd name="connsiteY67" fmla="*/ 3517900 h 3917950"/>
              <a:gd name="connsiteX68" fmla="*/ 4622800 w 5105400"/>
              <a:gd name="connsiteY68" fmla="*/ 3663950 h 3917950"/>
              <a:gd name="connsiteX69" fmla="*/ 4559304 w 5105400"/>
              <a:gd name="connsiteY69" fmla="*/ 3676650 h 3917950"/>
              <a:gd name="connsiteX70" fmla="*/ 4495800 w 5105400"/>
              <a:gd name="connsiteY70" fmla="*/ 3632200 h 3917950"/>
              <a:gd name="connsiteX71" fmla="*/ 4419600 w 5105400"/>
              <a:gd name="connsiteY71" fmla="*/ 3676650 h 3917950"/>
              <a:gd name="connsiteX72" fmla="*/ 4387852 w 5105400"/>
              <a:gd name="connsiteY72" fmla="*/ 3765550 h 3917950"/>
              <a:gd name="connsiteX73" fmla="*/ 4133852 w 5105400"/>
              <a:gd name="connsiteY73" fmla="*/ 3854450 h 3917950"/>
              <a:gd name="connsiteX74" fmla="*/ 3943352 w 5105400"/>
              <a:gd name="connsiteY74" fmla="*/ 3689350 h 3917950"/>
              <a:gd name="connsiteX75" fmla="*/ 3987800 w 5105400"/>
              <a:gd name="connsiteY75" fmla="*/ 3644900 h 3917950"/>
              <a:gd name="connsiteX76" fmla="*/ 3911600 w 5105400"/>
              <a:gd name="connsiteY76" fmla="*/ 3575050 h 3917950"/>
              <a:gd name="connsiteX77" fmla="*/ 3867152 w 5105400"/>
              <a:gd name="connsiteY77" fmla="*/ 3575050 h 3917950"/>
              <a:gd name="connsiteX78" fmla="*/ 3892552 w 5105400"/>
              <a:gd name="connsiteY78" fmla="*/ 3409950 h 3917950"/>
              <a:gd name="connsiteX79" fmla="*/ 3949704 w 5105400"/>
              <a:gd name="connsiteY79" fmla="*/ 3295650 h 3917950"/>
              <a:gd name="connsiteX80" fmla="*/ 3905252 w 5105400"/>
              <a:gd name="connsiteY80" fmla="*/ 3079750 h 3917950"/>
              <a:gd name="connsiteX81" fmla="*/ 3962400 w 5105400"/>
              <a:gd name="connsiteY81" fmla="*/ 2965450 h 3917950"/>
              <a:gd name="connsiteX82" fmla="*/ 3911600 w 5105400"/>
              <a:gd name="connsiteY82" fmla="*/ 2921000 h 3917950"/>
              <a:gd name="connsiteX83" fmla="*/ 3917952 w 5105400"/>
              <a:gd name="connsiteY83" fmla="*/ 2825750 h 3917950"/>
              <a:gd name="connsiteX84" fmla="*/ 4000504 w 5105400"/>
              <a:gd name="connsiteY84" fmla="*/ 2743200 h 3917950"/>
              <a:gd name="connsiteX85" fmla="*/ 3898904 w 5105400"/>
              <a:gd name="connsiteY85" fmla="*/ 2527300 h 3917950"/>
              <a:gd name="connsiteX86" fmla="*/ 4019552 w 5105400"/>
              <a:gd name="connsiteY86" fmla="*/ 2317750 h 3917950"/>
              <a:gd name="connsiteX87" fmla="*/ 4184652 w 5105400"/>
              <a:gd name="connsiteY87" fmla="*/ 2343150 h 3917950"/>
              <a:gd name="connsiteX88" fmla="*/ 4330704 w 5105400"/>
              <a:gd name="connsiteY88" fmla="*/ 2324100 h 3917950"/>
              <a:gd name="connsiteX89" fmla="*/ 4337052 w 5105400"/>
              <a:gd name="connsiteY89" fmla="*/ 2197100 h 3917950"/>
              <a:gd name="connsiteX90" fmla="*/ 4248152 w 5105400"/>
              <a:gd name="connsiteY90" fmla="*/ 2127250 h 3917950"/>
              <a:gd name="connsiteX91" fmla="*/ 4083052 w 5105400"/>
              <a:gd name="connsiteY91" fmla="*/ 1949450 h 3917950"/>
              <a:gd name="connsiteX92" fmla="*/ 3924304 w 5105400"/>
              <a:gd name="connsiteY92" fmla="*/ 1911350 h 3917950"/>
              <a:gd name="connsiteX93" fmla="*/ 3702052 w 5105400"/>
              <a:gd name="connsiteY93" fmla="*/ 1892300 h 3917950"/>
              <a:gd name="connsiteX94" fmla="*/ 3619504 w 5105400"/>
              <a:gd name="connsiteY94" fmla="*/ 1955800 h 3917950"/>
              <a:gd name="connsiteX95" fmla="*/ 3511552 w 5105400"/>
              <a:gd name="connsiteY95" fmla="*/ 1987550 h 3917950"/>
              <a:gd name="connsiteX96" fmla="*/ 3289304 w 5105400"/>
              <a:gd name="connsiteY96" fmla="*/ 2012950 h 3917950"/>
              <a:gd name="connsiteX97" fmla="*/ 3251200 w 5105400"/>
              <a:gd name="connsiteY97" fmla="*/ 2159000 h 3917950"/>
              <a:gd name="connsiteX98" fmla="*/ 3187704 w 5105400"/>
              <a:gd name="connsiteY98" fmla="*/ 2247900 h 3917950"/>
              <a:gd name="connsiteX99" fmla="*/ 3175000 w 5105400"/>
              <a:gd name="connsiteY99" fmla="*/ 2362200 h 3917950"/>
              <a:gd name="connsiteX100" fmla="*/ 3155952 w 5105400"/>
              <a:gd name="connsiteY100" fmla="*/ 2501900 h 3917950"/>
              <a:gd name="connsiteX101" fmla="*/ 2984504 w 5105400"/>
              <a:gd name="connsiteY101" fmla="*/ 2559050 h 3917950"/>
              <a:gd name="connsiteX102" fmla="*/ 2749552 w 5105400"/>
              <a:gd name="connsiteY102" fmla="*/ 2673350 h 3917950"/>
              <a:gd name="connsiteX103" fmla="*/ 2667000 w 5105400"/>
              <a:gd name="connsiteY103" fmla="*/ 2768600 h 3917950"/>
              <a:gd name="connsiteX104" fmla="*/ 2609852 w 5105400"/>
              <a:gd name="connsiteY104" fmla="*/ 2946400 h 3917950"/>
              <a:gd name="connsiteX105" fmla="*/ 2628904 w 5105400"/>
              <a:gd name="connsiteY105" fmla="*/ 3079750 h 3917950"/>
              <a:gd name="connsiteX106" fmla="*/ 2533652 w 5105400"/>
              <a:gd name="connsiteY106" fmla="*/ 3225800 h 3917950"/>
              <a:gd name="connsiteX107" fmla="*/ 2425704 w 5105400"/>
              <a:gd name="connsiteY107" fmla="*/ 3340100 h 3917950"/>
              <a:gd name="connsiteX108" fmla="*/ 2298704 w 5105400"/>
              <a:gd name="connsiteY108" fmla="*/ 3397250 h 3917950"/>
              <a:gd name="connsiteX109" fmla="*/ 2241552 w 5105400"/>
              <a:gd name="connsiteY109" fmla="*/ 3486150 h 3917950"/>
              <a:gd name="connsiteX110" fmla="*/ 2216152 w 5105400"/>
              <a:gd name="connsiteY110" fmla="*/ 3663950 h 3917950"/>
              <a:gd name="connsiteX111" fmla="*/ 2222504 w 5105400"/>
              <a:gd name="connsiteY111" fmla="*/ 3765550 h 3917950"/>
              <a:gd name="connsiteX112" fmla="*/ 2298704 w 5105400"/>
              <a:gd name="connsiteY112" fmla="*/ 3848100 h 3917950"/>
              <a:gd name="connsiteX113" fmla="*/ 2305052 w 5105400"/>
              <a:gd name="connsiteY113" fmla="*/ 3917950 h 3917950"/>
              <a:gd name="connsiteX114" fmla="*/ 2038352 w 5105400"/>
              <a:gd name="connsiteY114" fmla="*/ 3822700 h 3917950"/>
              <a:gd name="connsiteX115" fmla="*/ 1714504 w 5105400"/>
              <a:gd name="connsiteY115" fmla="*/ 3695700 h 3917950"/>
              <a:gd name="connsiteX116" fmla="*/ 1454152 w 5105400"/>
              <a:gd name="connsiteY116" fmla="*/ 3644900 h 3917950"/>
              <a:gd name="connsiteX117" fmla="*/ 1174752 w 5105400"/>
              <a:gd name="connsiteY117" fmla="*/ 3676650 h 3917950"/>
              <a:gd name="connsiteX118" fmla="*/ 939800 w 5105400"/>
              <a:gd name="connsiteY118" fmla="*/ 3733800 h 3917950"/>
              <a:gd name="connsiteX119" fmla="*/ 787400 w 5105400"/>
              <a:gd name="connsiteY119" fmla="*/ 3663950 h 3917950"/>
              <a:gd name="connsiteX120" fmla="*/ 393704 w 5105400"/>
              <a:gd name="connsiteY120" fmla="*/ 3606800 h 3917950"/>
              <a:gd name="connsiteX121" fmla="*/ 31752 w 5105400"/>
              <a:gd name="connsiteY121" fmla="*/ 3613150 h 3917950"/>
              <a:gd name="connsiteX122" fmla="*/ 44452 w 5105400"/>
              <a:gd name="connsiteY122" fmla="*/ 3422650 h 3917950"/>
              <a:gd name="connsiteX123" fmla="*/ 0 w 5105400"/>
              <a:gd name="connsiteY123" fmla="*/ 3327400 h 3917950"/>
              <a:gd name="connsiteX124" fmla="*/ 6352 w 5105400"/>
              <a:gd name="connsiteY124" fmla="*/ 3225800 h 3917950"/>
              <a:gd name="connsiteX125" fmla="*/ 69852 w 5105400"/>
              <a:gd name="connsiteY125" fmla="*/ 3175000 h 3917950"/>
              <a:gd name="connsiteX126" fmla="*/ 63504 w 5105400"/>
              <a:gd name="connsiteY126" fmla="*/ 3060700 h 3917950"/>
              <a:gd name="connsiteX127" fmla="*/ 177800 w 5105400"/>
              <a:gd name="connsiteY127" fmla="*/ 2971800 h 3917950"/>
              <a:gd name="connsiteX128" fmla="*/ 355600 w 5105400"/>
              <a:gd name="connsiteY128" fmla="*/ 2946400 h 3917950"/>
              <a:gd name="connsiteX129" fmla="*/ 374652 w 5105400"/>
              <a:gd name="connsiteY129" fmla="*/ 2851150 h 3917950"/>
              <a:gd name="connsiteX130" fmla="*/ 463552 w 5105400"/>
              <a:gd name="connsiteY130" fmla="*/ 2851150 h 3917950"/>
              <a:gd name="connsiteX131" fmla="*/ 495304 w 5105400"/>
              <a:gd name="connsiteY131" fmla="*/ 2806700 h 3917950"/>
              <a:gd name="connsiteX132" fmla="*/ 584200 w 5105400"/>
              <a:gd name="connsiteY132" fmla="*/ 2584450 h 3917950"/>
              <a:gd name="connsiteX133" fmla="*/ 666752 w 5105400"/>
              <a:gd name="connsiteY133" fmla="*/ 2546350 h 3917950"/>
              <a:gd name="connsiteX134" fmla="*/ 711200 w 5105400"/>
              <a:gd name="connsiteY134" fmla="*/ 2495550 h 3917950"/>
              <a:gd name="connsiteX135" fmla="*/ 692152 w 5105400"/>
              <a:gd name="connsiteY135" fmla="*/ 2330450 h 3917950"/>
              <a:gd name="connsiteX136" fmla="*/ 762000 w 5105400"/>
              <a:gd name="connsiteY136" fmla="*/ 2222500 h 3917950"/>
              <a:gd name="connsiteX137" fmla="*/ 920752 w 5105400"/>
              <a:gd name="connsiteY137" fmla="*/ 2095500 h 3917950"/>
              <a:gd name="connsiteX138" fmla="*/ 946152 w 5105400"/>
              <a:gd name="connsiteY138" fmla="*/ 2025650 h 3917950"/>
              <a:gd name="connsiteX139" fmla="*/ 984252 w 5105400"/>
              <a:gd name="connsiteY139" fmla="*/ 2019300 h 3917950"/>
              <a:gd name="connsiteX140" fmla="*/ 1016000 w 5105400"/>
              <a:gd name="connsiteY140" fmla="*/ 1879600 h 3917950"/>
              <a:gd name="connsiteX141" fmla="*/ 1060452 w 5105400"/>
              <a:gd name="connsiteY141" fmla="*/ 1828800 h 3917950"/>
              <a:gd name="connsiteX142" fmla="*/ 1060452 w 5105400"/>
              <a:gd name="connsiteY142" fmla="*/ 1765300 h 3917950"/>
              <a:gd name="connsiteX143" fmla="*/ 1035052 w 5105400"/>
              <a:gd name="connsiteY143" fmla="*/ 1708150 h 3917950"/>
              <a:gd name="connsiteX144" fmla="*/ 1103160 w 5105400"/>
              <a:gd name="connsiteY144" fmla="*/ 1584324 h 3917950"/>
              <a:gd name="connsiteX145" fmla="*/ 1241428 w 5105400"/>
              <a:gd name="connsiteY145" fmla="*/ 1584324 h 3917950"/>
              <a:gd name="connsiteX146" fmla="*/ 1250952 w 5105400"/>
              <a:gd name="connsiteY146" fmla="*/ 1498600 h 3917950"/>
              <a:gd name="connsiteX147" fmla="*/ 1270000 w 5105400"/>
              <a:gd name="connsiteY147" fmla="*/ 1431924 h 3917950"/>
              <a:gd name="connsiteX148" fmla="*/ 1384304 w 5105400"/>
              <a:gd name="connsiteY148" fmla="*/ 1412876 h 3917950"/>
              <a:gd name="connsiteX149" fmla="*/ 1412876 w 5105400"/>
              <a:gd name="connsiteY149" fmla="*/ 1365250 h 3917950"/>
              <a:gd name="connsiteX150" fmla="*/ 1536704 w 5105400"/>
              <a:gd name="connsiteY150" fmla="*/ 1336676 h 3917950"/>
              <a:gd name="connsiteX151" fmla="*/ 1584328 w 5105400"/>
              <a:gd name="connsiteY151" fmla="*/ 1279524 h 3917950"/>
              <a:gd name="connsiteX152" fmla="*/ 1679576 w 5105400"/>
              <a:gd name="connsiteY152" fmla="*/ 1250950 h 3917950"/>
              <a:gd name="connsiteX153" fmla="*/ 1717676 w 5105400"/>
              <a:gd name="connsiteY153" fmla="*/ 1146176 h 3917950"/>
              <a:gd name="connsiteX154" fmla="*/ 1812928 w 5105400"/>
              <a:gd name="connsiteY154" fmla="*/ 1098550 h 3917950"/>
              <a:gd name="connsiteX155" fmla="*/ 1889128 w 5105400"/>
              <a:gd name="connsiteY155" fmla="*/ 1127124 h 3917950"/>
              <a:gd name="connsiteX156" fmla="*/ 1898652 w 5105400"/>
              <a:gd name="connsiteY156" fmla="*/ 1060450 h 3917950"/>
              <a:gd name="connsiteX157" fmla="*/ 2032000 w 5105400"/>
              <a:gd name="connsiteY157" fmla="*/ 1041400 h 3917950"/>
              <a:gd name="connsiteX158" fmla="*/ 2060576 w 5105400"/>
              <a:gd name="connsiteY158" fmla="*/ 917576 h 3917950"/>
              <a:gd name="connsiteX159" fmla="*/ 1993904 w 5105400"/>
              <a:gd name="connsiteY159" fmla="*/ 860424 h 3917950"/>
              <a:gd name="connsiteX160" fmla="*/ 2003428 w 5105400"/>
              <a:gd name="connsiteY160" fmla="*/ 812800 h 3917950"/>
              <a:gd name="connsiteX161" fmla="*/ 1974852 w 5105400"/>
              <a:gd name="connsiteY161" fmla="*/ 755650 h 3917950"/>
              <a:gd name="connsiteX162" fmla="*/ 1984376 w 5105400"/>
              <a:gd name="connsiteY162" fmla="*/ 688976 h 3917950"/>
              <a:gd name="connsiteX163" fmla="*/ 2079628 w 5105400"/>
              <a:gd name="connsiteY163" fmla="*/ 688976 h 3917950"/>
              <a:gd name="connsiteX164" fmla="*/ 2098676 w 5105400"/>
              <a:gd name="connsiteY164" fmla="*/ 546100 h 3917950"/>
              <a:gd name="connsiteX165" fmla="*/ 2012952 w 5105400"/>
              <a:gd name="connsiteY165" fmla="*/ 488950 h 3917950"/>
              <a:gd name="connsiteX166" fmla="*/ 2070104 w 5105400"/>
              <a:gd name="connsiteY166" fmla="*/ 336550 h 3917950"/>
              <a:gd name="connsiteX167" fmla="*/ 2060576 w 5105400"/>
              <a:gd name="connsiteY167" fmla="*/ 298450 h 3917950"/>
              <a:gd name="connsiteX168" fmla="*/ 2108200 w 5105400"/>
              <a:gd name="connsiteY168" fmla="*/ 222250 h 3917950"/>
              <a:gd name="connsiteX169" fmla="*/ 2174876 w 5105400"/>
              <a:gd name="connsiteY169" fmla="*/ 241300 h 3917950"/>
              <a:gd name="connsiteX170" fmla="*/ 2222504 w 5105400"/>
              <a:gd name="connsiteY170" fmla="*/ 146050 h 3917950"/>
              <a:gd name="connsiteX171" fmla="*/ 2222504 w 5105400"/>
              <a:gd name="connsiteY171" fmla="*/ 69850 h 3917950"/>
              <a:gd name="connsiteX172" fmla="*/ 2270128 w 5105400"/>
              <a:gd name="connsiteY172" fmla="*/ 3176 h 3917950"/>
              <a:gd name="connsiteX173" fmla="*/ 2269688 w 5105400"/>
              <a:gd name="connsiteY173" fmla="*/ 2360 h 3917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</a:cxnLst>
            <a:rect l="l" t="t" r="r" b="b"/>
            <a:pathLst>
              <a:path w="5105400" h="3917950">
                <a:moveTo>
                  <a:pt x="2279652" y="0"/>
                </a:moveTo>
                <a:lnTo>
                  <a:pt x="2343152" y="177800"/>
                </a:lnTo>
                <a:lnTo>
                  <a:pt x="2330452" y="234950"/>
                </a:lnTo>
                <a:lnTo>
                  <a:pt x="2343152" y="298450"/>
                </a:lnTo>
                <a:lnTo>
                  <a:pt x="2413000" y="355600"/>
                </a:lnTo>
                <a:lnTo>
                  <a:pt x="2419352" y="457200"/>
                </a:lnTo>
                <a:lnTo>
                  <a:pt x="2406652" y="501650"/>
                </a:lnTo>
                <a:lnTo>
                  <a:pt x="2393952" y="628650"/>
                </a:lnTo>
                <a:lnTo>
                  <a:pt x="2355852" y="692150"/>
                </a:lnTo>
                <a:lnTo>
                  <a:pt x="2393952" y="793750"/>
                </a:lnTo>
                <a:lnTo>
                  <a:pt x="2374904" y="920750"/>
                </a:lnTo>
                <a:lnTo>
                  <a:pt x="2292352" y="990600"/>
                </a:lnTo>
                <a:lnTo>
                  <a:pt x="2400304" y="1060450"/>
                </a:lnTo>
                <a:lnTo>
                  <a:pt x="2406652" y="1212850"/>
                </a:lnTo>
                <a:lnTo>
                  <a:pt x="2489200" y="1270000"/>
                </a:lnTo>
                <a:lnTo>
                  <a:pt x="2597152" y="1168400"/>
                </a:lnTo>
                <a:lnTo>
                  <a:pt x="2749552" y="1276350"/>
                </a:lnTo>
                <a:lnTo>
                  <a:pt x="2698752" y="1416050"/>
                </a:lnTo>
                <a:lnTo>
                  <a:pt x="2794000" y="1543050"/>
                </a:lnTo>
                <a:lnTo>
                  <a:pt x="2800352" y="1631950"/>
                </a:lnTo>
                <a:lnTo>
                  <a:pt x="2876552" y="1651000"/>
                </a:lnTo>
                <a:lnTo>
                  <a:pt x="2895600" y="1733550"/>
                </a:lnTo>
                <a:lnTo>
                  <a:pt x="3111504" y="1758950"/>
                </a:lnTo>
                <a:lnTo>
                  <a:pt x="3232152" y="1638300"/>
                </a:lnTo>
                <a:lnTo>
                  <a:pt x="3213104" y="1536700"/>
                </a:lnTo>
                <a:lnTo>
                  <a:pt x="3181352" y="1466850"/>
                </a:lnTo>
                <a:lnTo>
                  <a:pt x="3194052" y="1295400"/>
                </a:lnTo>
                <a:lnTo>
                  <a:pt x="3162304" y="1212850"/>
                </a:lnTo>
                <a:lnTo>
                  <a:pt x="3244852" y="1149350"/>
                </a:lnTo>
                <a:lnTo>
                  <a:pt x="3257552" y="850900"/>
                </a:lnTo>
                <a:lnTo>
                  <a:pt x="3378200" y="742950"/>
                </a:lnTo>
                <a:lnTo>
                  <a:pt x="3467104" y="812800"/>
                </a:lnTo>
                <a:lnTo>
                  <a:pt x="3479800" y="914400"/>
                </a:lnTo>
                <a:lnTo>
                  <a:pt x="3657600" y="946150"/>
                </a:lnTo>
                <a:lnTo>
                  <a:pt x="3689352" y="1035050"/>
                </a:lnTo>
                <a:lnTo>
                  <a:pt x="3867152" y="1028700"/>
                </a:lnTo>
                <a:lnTo>
                  <a:pt x="4000504" y="977900"/>
                </a:lnTo>
                <a:lnTo>
                  <a:pt x="4146552" y="990600"/>
                </a:lnTo>
                <a:lnTo>
                  <a:pt x="4235452" y="939800"/>
                </a:lnTo>
                <a:lnTo>
                  <a:pt x="4298952" y="984250"/>
                </a:lnTo>
                <a:lnTo>
                  <a:pt x="4432304" y="908050"/>
                </a:lnTo>
                <a:lnTo>
                  <a:pt x="4654552" y="927100"/>
                </a:lnTo>
                <a:lnTo>
                  <a:pt x="4699000" y="1187450"/>
                </a:lnTo>
                <a:lnTo>
                  <a:pt x="4654552" y="1308100"/>
                </a:lnTo>
                <a:lnTo>
                  <a:pt x="4572000" y="1447800"/>
                </a:lnTo>
                <a:lnTo>
                  <a:pt x="4591052" y="1524000"/>
                </a:lnTo>
                <a:lnTo>
                  <a:pt x="4597400" y="1631950"/>
                </a:lnTo>
                <a:lnTo>
                  <a:pt x="4686304" y="1720850"/>
                </a:lnTo>
                <a:lnTo>
                  <a:pt x="4724400" y="1733550"/>
                </a:lnTo>
                <a:lnTo>
                  <a:pt x="4775200" y="1847850"/>
                </a:lnTo>
                <a:lnTo>
                  <a:pt x="4870452" y="1854200"/>
                </a:lnTo>
                <a:lnTo>
                  <a:pt x="4984752" y="1854200"/>
                </a:lnTo>
                <a:lnTo>
                  <a:pt x="4895852" y="2063750"/>
                </a:lnTo>
                <a:lnTo>
                  <a:pt x="4902200" y="2235200"/>
                </a:lnTo>
                <a:lnTo>
                  <a:pt x="4940304" y="2254250"/>
                </a:lnTo>
                <a:lnTo>
                  <a:pt x="4953000" y="2381250"/>
                </a:lnTo>
                <a:lnTo>
                  <a:pt x="4914904" y="2413000"/>
                </a:lnTo>
                <a:lnTo>
                  <a:pt x="4978400" y="2514600"/>
                </a:lnTo>
                <a:lnTo>
                  <a:pt x="5060952" y="2520950"/>
                </a:lnTo>
                <a:lnTo>
                  <a:pt x="5080000" y="2565400"/>
                </a:lnTo>
                <a:lnTo>
                  <a:pt x="5105400" y="2597150"/>
                </a:lnTo>
                <a:lnTo>
                  <a:pt x="5054600" y="2870200"/>
                </a:lnTo>
                <a:lnTo>
                  <a:pt x="4883152" y="2959100"/>
                </a:lnTo>
                <a:lnTo>
                  <a:pt x="4864104" y="3048000"/>
                </a:lnTo>
                <a:lnTo>
                  <a:pt x="4845052" y="3206750"/>
                </a:lnTo>
                <a:lnTo>
                  <a:pt x="4781552" y="3282950"/>
                </a:lnTo>
                <a:lnTo>
                  <a:pt x="4660904" y="3340100"/>
                </a:lnTo>
                <a:lnTo>
                  <a:pt x="4597400" y="3517900"/>
                </a:lnTo>
                <a:lnTo>
                  <a:pt x="4622800" y="3663950"/>
                </a:lnTo>
                <a:lnTo>
                  <a:pt x="4559304" y="3676650"/>
                </a:lnTo>
                <a:lnTo>
                  <a:pt x="4495800" y="3632200"/>
                </a:lnTo>
                <a:lnTo>
                  <a:pt x="4419600" y="3676650"/>
                </a:lnTo>
                <a:lnTo>
                  <a:pt x="4387852" y="3765550"/>
                </a:lnTo>
                <a:lnTo>
                  <a:pt x="4133852" y="3854450"/>
                </a:lnTo>
                <a:lnTo>
                  <a:pt x="3943352" y="3689350"/>
                </a:lnTo>
                <a:lnTo>
                  <a:pt x="3987800" y="3644900"/>
                </a:lnTo>
                <a:lnTo>
                  <a:pt x="3911600" y="3575050"/>
                </a:lnTo>
                <a:lnTo>
                  <a:pt x="3867152" y="3575050"/>
                </a:lnTo>
                <a:lnTo>
                  <a:pt x="3892552" y="3409950"/>
                </a:lnTo>
                <a:lnTo>
                  <a:pt x="3949704" y="3295650"/>
                </a:lnTo>
                <a:lnTo>
                  <a:pt x="3905252" y="3079750"/>
                </a:lnTo>
                <a:lnTo>
                  <a:pt x="3962400" y="2965450"/>
                </a:lnTo>
                <a:lnTo>
                  <a:pt x="3911600" y="2921000"/>
                </a:lnTo>
                <a:lnTo>
                  <a:pt x="3917952" y="2825750"/>
                </a:lnTo>
                <a:lnTo>
                  <a:pt x="4000504" y="2743200"/>
                </a:lnTo>
                <a:lnTo>
                  <a:pt x="3898904" y="2527300"/>
                </a:lnTo>
                <a:lnTo>
                  <a:pt x="4019552" y="2317750"/>
                </a:lnTo>
                <a:lnTo>
                  <a:pt x="4184652" y="2343150"/>
                </a:lnTo>
                <a:lnTo>
                  <a:pt x="4330704" y="2324100"/>
                </a:lnTo>
                <a:lnTo>
                  <a:pt x="4337052" y="2197100"/>
                </a:lnTo>
                <a:lnTo>
                  <a:pt x="4248152" y="2127250"/>
                </a:lnTo>
                <a:lnTo>
                  <a:pt x="4083052" y="1949450"/>
                </a:lnTo>
                <a:lnTo>
                  <a:pt x="3924304" y="1911350"/>
                </a:lnTo>
                <a:lnTo>
                  <a:pt x="3702052" y="1892300"/>
                </a:lnTo>
                <a:lnTo>
                  <a:pt x="3619504" y="1955800"/>
                </a:lnTo>
                <a:lnTo>
                  <a:pt x="3511552" y="1987550"/>
                </a:lnTo>
                <a:lnTo>
                  <a:pt x="3289304" y="2012950"/>
                </a:lnTo>
                <a:lnTo>
                  <a:pt x="3251200" y="2159000"/>
                </a:lnTo>
                <a:lnTo>
                  <a:pt x="3187704" y="2247900"/>
                </a:lnTo>
                <a:lnTo>
                  <a:pt x="3175000" y="2362200"/>
                </a:lnTo>
                <a:lnTo>
                  <a:pt x="3155952" y="2501900"/>
                </a:lnTo>
                <a:lnTo>
                  <a:pt x="2984504" y="2559050"/>
                </a:lnTo>
                <a:lnTo>
                  <a:pt x="2749552" y="2673350"/>
                </a:lnTo>
                <a:lnTo>
                  <a:pt x="2667000" y="2768600"/>
                </a:lnTo>
                <a:lnTo>
                  <a:pt x="2609852" y="2946400"/>
                </a:lnTo>
                <a:lnTo>
                  <a:pt x="2628904" y="3079750"/>
                </a:lnTo>
                <a:lnTo>
                  <a:pt x="2533652" y="3225800"/>
                </a:lnTo>
                <a:lnTo>
                  <a:pt x="2425704" y="3340100"/>
                </a:lnTo>
                <a:lnTo>
                  <a:pt x="2298704" y="3397250"/>
                </a:lnTo>
                <a:lnTo>
                  <a:pt x="2241552" y="3486150"/>
                </a:lnTo>
                <a:lnTo>
                  <a:pt x="2216152" y="3663950"/>
                </a:lnTo>
                <a:lnTo>
                  <a:pt x="2222504" y="3765550"/>
                </a:lnTo>
                <a:lnTo>
                  <a:pt x="2298704" y="3848100"/>
                </a:lnTo>
                <a:lnTo>
                  <a:pt x="2305052" y="3917950"/>
                </a:lnTo>
                <a:lnTo>
                  <a:pt x="2038352" y="3822700"/>
                </a:lnTo>
                <a:lnTo>
                  <a:pt x="1714504" y="3695700"/>
                </a:lnTo>
                <a:lnTo>
                  <a:pt x="1454152" y="3644900"/>
                </a:lnTo>
                <a:lnTo>
                  <a:pt x="1174752" y="3676650"/>
                </a:lnTo>
                <a:lnTo>
                  <a:pt x="939800" y="3733800"/>
                </a:lnTo>
                <a:lnTo>
                  <a:pt x="787400" y="3663950"/>
                </a:lnTo>
                <a:lnTo>
                  <a:pt x="393704" y="3606800"/>
                </a:lnTo>
                <a:lnTo>
                  <a:pt x="31752" y="3613150"/>
                </a:lnTo>
                <a:lnTo>
                  <a:pt x="44452" y="3422650"/>
                </a:lnTo>
                <a:lnTo>
                  <a:pt x="0" y="3327400"/>
                </a:lnTo>
                <a:lnTo>
                  <a:pt x="6352" y="3225800"/>
                </a:lnTo>
                <a:lnTo>
                  <a:pt x="69852" y="3175000"/>
                </a:lnTo>
                <a:lnTo>
                  <a:pt x="63504" y="3060700"/>
                </a:lnTo>
                <a:lnTo>
                  <a:pt x="177800" y="2971800"/>
                </a:lnTo>
                <a:lnTo>
                  <a:pt x="355600" y="2946400"/>
                </a:lnTo>
                <a:lnTo>
                  <a:pt x="374652" y="2851150"/>
                </a:lnTo>
                <a:lnTo>
                  <a:pt x="463552" y="2851150"/>
                </a:lnTo>
                <a:lnTo>
                  <a:pt x="495304" y="2806700"/>
                </a:lnTo>
                <a:lnTo>
                  <a:pt x="584200" y="2584450"/>
                </a:lnTo>
                <a:lnTo>
                  <a:pt x="666752" y="2546350"/>
                </a:lnTo>
                <a:lnTo>
                  <a:pt x="711200" y="2495550"/>
                </a:lnTo>
                <a:lnTo>
                  <a:pt x="692152" y="2330450"/>
                </a:lnTo>
                <a:lnTo>
                  <a:pt x="762000" y="2222500"/>
                </a:lnTo>
                <a:lnTo>
                  <a:pt x="920752" y="2095500"/>
                </a:lnTo>
                <a:lnTo>
                  <a:pt x="946152" y="2025650"/>
                </a:lnTo>
                <a:lnTo>
                  <a:pt x="984252" y="2019300"/>
                </a:lnTo>
                <a:lnTo>
                  <a:pt x="1016000" y="1879600"/>
                </a:lnTo>
                <a:lnTo>
                  <a:pt x="1060452" y="1828800"/>
                </a:lnTo>
                <a:lnTo>
                  <a:pt x="1060452" y="1765300"/>
                </a:lnTo>
                <a:lnTo>
                  <a:pt x="1035052" y="1708150"/>
                </a:lnTo>
                <a:lnTo>
                  <a:pt x="1103160" y="1584324"/>
                </a:lnTo>
                <a:lnTo>
                  <a:pt x="1241428" y="1584324"/>
                </a:lnTo>
                <a:lnTo>
                  <a:pt x="1250952" y="1498600"/>
                </a:lnTo>
                <a:lnTo>
                  <a:pt x="1270000" y="1431924"/>
                </a:lnTo>
                <a:lnTo>
                  <a:pt x="1384304" y="1412876"/>
                </a:lnTo>
                <a:lnTo>
                  <a:pt x="1412876" y="1365250"/>
                </a:lnTo>
                <a:lnTo>
                  <a:pt x="1536704" y="1336676"/>
                </a:lnTo>
                <a:lnTo>
                  <a:pt x="1584328" y="1279524"/>
                </a:lnTo>
                <a:lnTo>
                  <a:pt x="1679576" y="1250950"/>
                </a:lnTo>
                <a:lnTo>
                  <a:pt x="1717676" y="1146176"/>
                </a:lnTo>
                <a:lnTo>
                  <a:pt x="1812928" y="1098550"/>
                </a:lnTo>
                <a:lnTo>
                  <a:pt x="1889128" y="1127124"/>
                </a:lnTo>
                <a:lnTo>
                  <a:pt x="1898652" y="1060450"/>
                </a:lnTo>
                <a:lnTo>
                  <a:pt x="2032000" y="1041400"/>
                </a:lnTo>
                <a:lnTo>
                  <a:pt x="2060576" y="917576"/>
                </a:lnTo>
                <a:lnTo>
                  <a:pt x="1993904" y="860424"/>
                </a:lnTo>
                <a:lnTo>
                  <a:pt x="2003428" y="812800"/>
                </a:lnTo>
                <a:lnTo>
                  <a:pt x="1974852" y="755650"/>
                </a:lnTo>
                <a:lnTo>
                  <a:pt x="1984376" y="688976"/>
                </a:lnTo>
                <a:lnTo>
                  <a:pt x="2079628" y="688976"/>
                </a:lnTo>
                <a:lnTo>
                  <a:pt x="2098676" y="546100"/>
                </a:lnTo>
                <a:lnTo>
                  <a:pt x="2012952" y="488950"/>
                </a:lnTo>
                <a:lnTo>
                  <a:pt x="2070104" y="336550"/>
                </a:lnTo>
                <a:lnTo>
                  <a:pt x="2060576" y="298450"/>
                </a:lnTo>
                <a:lnTo>
                  <a:pt x="2108200" y="222250"/>
                </a:lnTo>
                <a:lnTo>
                  <a:pt x="2174876" y="241300"/>
                </a:lnTo>
                <a:lnTo>
                  <a:pt x="2222504" y="146050"/>
                </a:lnTo>
                <a:lnTo>
                  <a:pt x="2222504" y="69850"/>
                </a:lnTo>
                <a:lnTo>
                  <a:pt x="2270128" y="3176"/>
                </a:lnTo>
                <a:lnTo>
                  <a:pt x="2269688" y="2360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7" name="フリーフォーム: 図形 36">
            <a:extLst>
              <a:ext uri="{FF2B5EF4-FFF2-40B4-BE49-F238E27FC236}">
                <a16:creationId xmlns:a16="http://schemas.microsoft.com/office/drawing/2014/main" id="{FA92A1EB-3AF9-67E2-65E4-C3B56B11C873}"/>
              </a:ext>
            </a:extLst>
          </p:cNvPr>
          <p:cNvSpPr/>
          <p:nvPr/>
        </p:nvSpPr>
        <p:spPr>
          <a:xfrm>
            <a:off x="7258883" y="2279604"/>
            <a:ext cx="2833488" cy="2314532"/>
          </a:xfrm>
          <a:custGeom>
            <a:avLst/>
            <a:gdLst>
              <a:gd name="connsiteX0" fmla="*/ 31750 w 5200650"/>
              <a:gd name="connsiteY0" fmla="*/ 4089400 h 4248150"/>
              <a:gd name="connsiteX1" fmla="*/ 234950 w 5200650"/>
              <a:gd name="connsiteY1" fmla="*/ 4044950 h 4248150"/>
              <a:gd name="connsiteX2" fmla="*/ 298450 w 5200650"/>
              <a:gd name="connsiteY2" fmla="*/ 3987800 h 4248150"/>
              <a:gd name="connsiteX3" fmla="*/ 425450 w 5200650"/>
              <a:gd name="connsiteY3" fmla="*/ 4114800 h 4248150"/>
              <a:gd name="connsiteX4" fmla="*/ 609600 w 5200650"/>
              <a:gd name="connsiteY4" fmla="*/ 4152900 h 4248150"/>
              <a:gd name="connsiteX5" fmla="*/ 704850 w 5200650"/>
              <a:gd name="connsiteY5" fmla="*/ 4032250 h 4248150"/>
              <a:gd name="connsiteX6" fmla="*/ 920750 w 5200650"/>
              <a:gd name="connsiteY6" fmla="*/ 4013200 h 4248150"/>
              <a:gd name="connsiteX7" fmla="*/ 984250 w 5200650"/>
              <a:gd name="connsiteY7" fmla="*/ 4051300 h 4248150"/>
              <a:gd name="connsiteX8" fmla="*/ 1079500 w 5200650"/>
              <a:gd name="connsiteY8" fmla="*/ 4171950 h 4248150"/>
              <a:gd name="connsiteX9" fmla="*/ 1085850 w 5200650"/>
              <a:gd name="connsiteY9" fmla="*/ 4216400 h 4248150"/>
              <a:gd name="connsiteX10" fmla="*/ 1231900 w 5200650"/>
              <a:gd name="connsiteY10" fmla="*/ 4248150 h 4248150"/>
              <a:gd name="connsiteX11" fmla="*/ 1257300 w 5200650"/>
              <a:gd name="connsiteY11" fmla="*/ 4133850 h 4248150"/>
              <a:gd name="connsiteX12" fmla="*/ 1187450 w 5200650"/>
              <a:gd name="connsiteY12" fmla="*/ 4032250 h 4248150"/>
              <a:gd name="connsiteX13" fmla="*/ 1028700 w 5200650"/>
              <a:gd name="connsiteY13" fmla="*/ 3943350 h 4248150"/>
              <a:gd name="connsiteX14" fmla="*/ 1041400 w 5200650"/>
              <a:gd name="connsiteY14" fmla="*/ 3892550 h 4248150"/>
              <a:gd name="connsiteX15" fmla="*/ 1022350 w 5200650"/>
              <a:gd name="connsiteY15" fmla="*/ 3752850 h 4248150"/>
              <a:gd name="connsiteX16" fmla="*/ 1130300 w 5200650"/>
              <a:gd name="connsiteY16" fmla="*/ 3740150 h 4248150"/>
              <a:gd name="connsiteX17" fmla="*/ 1193800 w 5200650"/>
              <a:gd name="connsiteY17" fmla="*/ 3676650 h 4248150"/>
              <a:gd name="connsiteX18" fmla="*/ 1193800 w 5200650"/>
              <a:gd name="connsiteY18" fmla="*/ 3524250 h 4248150"/>
              <a:gd name="connsiteX19" fmla="*/ 1187450 w 5200650"/>
              <a:gd name="connsiteY19" fmla="*/ 3409950 h 4248150"/>
              <a:gd name="connsiteX20" fmla="*/ 1187450 w 5200650"/>
              <a:gd name="connsiteY20" fmla="*/ 3333750 h 4248150"/>
              <a:gd name="connsiteX21" fmla="*/ 1238250 w 5200650"/>
              <a:gd name="connsiteY21" fmla="*/ 3117850 h 4248150"/>
              <a:gd name="connsiteX22" fmla="*/ 1377950 w 5200650"/>
              <a:gd name="connsiteY22" fmla="*/ 3092450 h 4248150"/>
              <a:gd name="connsiteX23" fmla="*/ 1447800 w 5200650"/>
              <a:gd name="connsiteY23" fmla="*/ 3155950 h 4248150"/>
              <a:gd name="connsiteX24" fmla="*/ 1485900 w 5200650"/>
              <a:gd name="connsiteY24" fmla="*/ 3098800 h 4248150"/>
              <a:gd name="connsiteX25" fmla="*/ 1568450 w 5200650"/>
              <a:gd name="connsiteY25" fmla="*/ 2908300 h 4248150"/>
              <a:gd name="connsiteX26" fmla="*/ 1612900 w 5200650"/>
              <a:gd name="connsiteY26" fmla="*/ 2889250 h 4248150"/>
              <a:gd name="connsiteX27" fmla="*/ 1701800 w 5200650"/>
              <a:gd name="connsiteY27" fmla="*/ 2692400 h 4248150"/>
              <a:gd name="connsiteX28" fmla="*/ 1784350 w 5200650"/>
              <a:gd name="connsiteY28" fmla="*/ 2654300 h 4248150"/>
              <a:gd name="connsiteX29" fmla="*/ 1854200 w 5200650"/>
              <a:gd name="connsiteY29" fmla="*/ 2698750 h 4248150"/>
              <a:gd name="connsiteX30" fmla="*/ 1873250 w 5200650"/>
              <a:gd name="connsiteY30" fmla="*/ 2603500 h 4248150"/>
              <a:gd name="connsiteX31" fmla="*/ 1854200 w 5200650"/>
              <a:gd name="connsiteY31" fmla="*/ 2559050 h 4248150"/>
              <a:gd name="connsiteX32" fmla="*/ 1917700 w 5200650"/>
              <a:gd name="connsiteY32" fmla="*/ 2514600 h 4248150"/>
              <a:gd name="connsiteX33" fmla="*/ 1962150 w 5200650"/>
              <a:gd name="connsiteY33" fmla="*/ 2406650 h 4248150"/>
              <a:gd name="connsiteX34" fmla="*/ 1962150 w 5200650"/>
              <a:gd name="connsiteY34" fmla="*/ 2330450 h 4248150"/>
              <a:gd name="connsiteX35" fmla="*/ 1987550 w 5200650"/>
              <a:gd name="connsiteY35" fmla="*/ 2247900 h 4248150"/>
              <a:gd name="connsiteX36" fmla="*/ 1962150 w 5200650"/>
              <a:gd name="connsiteY36" fmla="*/ 2222500 h 4248150"/>
              <a:gd name="connsiteX37" fmla="*/ 1955800 w 5200650"/>
              <a:gd name="connsiteY37" fmla="*/ 2051050 h 4248150"/>
              <a:gd name="connsiteX38" fmla="*/ 1949450 w 5200650"/>
              <a:gd name="connsiteY38" fmla="*/ 2000250 h 4248150"/>
              <a:gd name="connsiteX39" fmla="*/ 1981200 w 5200650"/>
              <a:gd name="connsiteY39" fmla="*/ 1955800 h 4248150"/>
              <a:gd name="connsiteX40" fmla="*/ 2000250 w 5200650"/>
              <a:gd name="connsiteY40" fmla="*/ 1892300 h 4248150"/>
              <a:gd name="connsiteX41" fmla="*/ 2057400 w 5200650"/>
              <a:gd name="connsiteY41" fmla="*/ 1828800 h 4248150"/>
              <a:gd name="connsiteX42" fmla="*/ 2133600 w 5200650"/>
              <a:gd name="connsiteY42" fmla="*/ 1854200 h 4248150"/>
              <a:gd name="connsiteX43" fmla="*/ 2178050 w 5200650"/>
              <a:gd name="connsiteY43" fmla="*/ 1866900 h 4248150"/>
              <a:gd name="connsiteX44" fmla="*/ 2241550 w 5200650"/>
              <a:gd name="connsiteY44" fmla="*/ 1765300 h 4248150"/>
              <a:gd name="connsiteX45" fmla="*/ 2279650 w 5200650"/>
              <a:gd name="connsiteY45" fmla="*/ 1720850 h 4248150"/>
              <a:gd name="connsiteX46" fmla="*/ 2476500 w 5200650"/>
              <a:gd name="connsiteY46" fmla="*/ 1644650 h 4248150"/>
              <a:gd name="connsiteX47" fmla="*/ 2559050 w 5200650"/>
              <a:gd name="connsiteY47" fmla="*/ 1625600 h 4248150"/>
              <a:gd name="connsiteX48" fmla="*/ 2952750 w 5200650"/>
              <a:gd name="connsiteY48" fmla="*/ 1416050 h 4248150"/>
              <a:gd name="connsiteX49" fmla="*/ 3073400 w 5200650"/>
              <a:gd name="connsiteY49" fmla="*/ 1327150 h 4248150"/>
              <a:gd name="connsiteX50" fmla="*/ 3441700 w 5200650"/>
              <a:gd name="connsiteY50" fmla="*/ 1263650 h 4248150"/>
              <a:gd name="connsiteX51" fmla="*/ 3492500 w 5200650"/>
              <a:gd name="connsiteY51" fmla="*/ 1320800 h 4248150"/>
              <a:gd name="connsiteX52" fmla="*/ 3765550 w 5200650"/>
              <a:gd name="connsiteY52" fmla="*/ 1390650 h 4248150"/>
              <a:gd name="connsiteX53" fmla="*/ 4025900 w 5200650"/>
              <a:gd name="connsiteY53" fmla="*/ 1441450 h 4248150"/>
              <a:gd name="connsiteX54" fmla="*/ 4057650 w 5200650"/>
              <a:gd name="connsiteY54" fmla="*/ 1485900 h 4248150"/>
              <a:gd name="connsiteX55" fmla="*/ 4095750 w 5200650"/>
              <a:gd name="connsiteY55" fmla="*/ 1606550 h 4248150"/>
              <a:gd name="connsiteX56" fmla="*/ 4337050 w 5200650"/>
              <a:gd name="connsiteY56" fmla="*/ 1746250 h 4248150"/>
              <a:gd name="connsiteX57" fmla="*/ 4337050 w 5200650"/>
              <a:gd name="connsiteY57" fmla="*/ 1854200 h 4248150"/>
              <a:gd name="connsiteX58" fmla="*/ 4362450 w 5200650"/>
              <a:gd name="connsiteY58" fmla="*/ 1892300 h 4248150"/>
              <a:gd name="connsiteX59" fmla="*/ 4565650 w 5200650"/>
              <a:gd name="connsiteY59" fmla="*/ 2063750 h 4248150"/>
              <a:gd name="connsiteX60" fmla="*/ 4565650 w 5200650"/>
              <a:gd name="connsiteY60" fmla="*/ 2133600 h 4248150"/>
              <a:gd name="connsiteX61" fmla="*/ 4654550 w 5200650"/>
              <a:gd name="connsiteY61" fmla="*/ 2159000 h 4248150"/>
              <a:gd name="connsiteX62" fmla="*/ 4794250 w 5200650"/>
              <a:gd name="connsiteY62" fmla="*/ 2343150 h 4248150"/>
              <a:gd name="connsiteX63" fmla="*/ 4832350 w 5200650"/>
              <a:gd name="connsiteY63" fmla="*/ 2051050 h 4248150"/>
              <a:gd name="connsiteX64" fmla="*/ 4914900 w 5200650"/>
              <a:gd name="connsiteY64" fmla="*/ 1746250 h 4248150"/>
              <a:gd name="connsiteX65" fmla="*/ 5080000 w 5200650"/>
              <a:gd name="connsiteY65" fmla="*/ 1346200 h 4248150"/>
              <a:gd name="connsiteX66" fmla="*/ 5162550 w 5200650"/>
              <a:gd name="connsiteY66" fmla="*/ 1257300 h 4248150"/>
              <a:gd name="connsiteX67" fmla="*/ 5200650 w 5200650"/>
              <a:gd name="connsiteY67" fmla="*/ 1206500 h 4248150"/>
              <a:gd name="connsiteX68" fmla="*/ 4997450 w 5200650"/>
              <a:gd name="connsiteY68" fmla="*/ 1219200 h 4248150"/>
              <a:gd name="connsiteX69" fmla="*/ 4927600 w 5200650"/>
              <a:gd name="connsiteY69" fmla="*/ 1162050 h 4248150"/>
              <a:gd name="connsiteX70" fmla="*/ 4857750 w 5200650"/>
              <a:gd name="connsiteY70" fmla="*/ 1162050 h 4248150"/>
              <a:gd name="connsiteX71" fmla="*/ 4775200 w 5200650"/>
              <a:gd name="connsiteY71" fmla="*/ 1009650 h 4248150"/>
              <a:gd name="connsiteX72" fmla="*/ 4730750 w 5200650"/>
              <a:gd name="connsiteY72" fmla="*/ 996950 h 4248150"/>
              <a:gd name="connsiteX73" fmla="*/ 4718050 w 5200650"/>
              <a:gd name="connsiteY73" fmla="*/ 946150 h 4248150"/>
              <a:gd name="connsiteX74" fmla="*/ 4806950 w 5200650"/>
              <a:gd name="connsiteY74" fmla="*/ 876300 h 4248150"/>
              <a:gd name="connsiteX75" fmla="*/ 4762500 w 5200650"/>
              <a:gd name="connsiteY75" fmla="*/ 825500 h 4248150"/>
              <a:gd name="connsiteX76" fmla="*/ 4762500 w 5200650"/>
              <a:gd name="connsiteY76" fmla="*/ 755650 h 4248150"/>
              <a:gd name="connsiteX77" fmla="*/ 4629150 w 5200650"/>
              <a:gd name="connsiteY77" fmla="*/ 704850 h 4248150"/>
              <a:gd name="connsiteX78" fmla="*/ 4419600 w 5200650"/>
              <a:gd name="connsiteY78" fmla="*/ 704850 h 4248150"/>
              <a:gd name="connsiteX79" fmla="*/ 4445000 w 5200650"/>
              <a:gd name="connsiteY79" fmla="*/ 615950 h 4248150"/>
              <a:gd name="connsiteX80" fmla="*/ 4406900 w 5200650"/>
              <a:gd name="connsiteY80" fmla="*/ 349250 h 4248150"/>
              <a:gd name="connsiteX81" fmla="*/ 4349750 w 5200650"/>
              <a:gd name="connsiteY81" fmla="*/ 304800 h 4248150"/>
              <a:gd name="connsiteX82" fmla="*/ 4349750 w 5200650"/>
              <a:gd name="connsiteY82" fmla="*/ 209550 h 4248150"/>
              <a:gd name="connsiteX83" fmla="*/ 4279900 w 5200650"/>
              <a:gd name="connsiteY83" fmla="*/ 222250 h 4248150"/>
              <a:gd name="connsiteX84" fmla="*/ 4235450 w 5200650"/>
              <a:gd name="connsiteY84" fmla="*/ 228600 h 4248150"/>
              <a:gd name="connsiteX85" fmla="*/ 4203700 w 5200650"/>
              <a:gd name="connsiteY85" fmla="*/ 165100 h 4248150"/>
              <a:gd name="connsiteX86" fmla="*/ 4127500 w 5200650"/>
              <a:gd name="connsiteY86" fmla="*/ 190500 h 4248150"/>
              <a:gd name="connsiteX87" fmla="*/ 4121150 w 5200650"/>
              <a:gd name="connsiteY87" fmla="*/ 247650 h 4248150"/>
              <a:gd name="connsiteX88" fmla="*/ 4044950 w 5200650"/>
              <a:gd name="connsiteY88" fmla="*/ 323850 h 4248150"/>
              <a:gd name="connsiteX89" fmla="*/ 3873500 w 5200650"/>
              <a:gd name="connsiteY89" fmla="*/ 292100 h 4248150"/>
              <a:gd name="connsiteX90" fmla="*/ 3740150 w 5200650"/>
              <a:gd name="connsiteY90" fmla="*/ 165100 h 4248150"/>
              <a:gd name="connsiteX91" fmla="*/ 3663950 w 5200650"/>
              <a:gd name="connsiteY91" fmla="*/ 177800 h 4248150"/>
              <a:gd name="connsiteX92" fmla="*/ 3606800 w 5200650"/>
              <a:gd name="connsiteY92" fmla="*/ 171450 h 4248150"/>
              <a:gd name="connsiteX93" fmla="*/ 3524250 w 5200650"/>
              <a:gd name="connsiteY93" fmla="*/ 171450 h 4248150"/>
              <a:gd name="connsiteX94" fmla="*/ 3409950 w 5200650"/>
              <a:gd name="connsiteY94" fmla="*/ 133350 h 4248150"/>
              <a:gd name="connsiteX95" fmla="*/ 3308350 w 5200650"/>
              <a:gd name="connsiteY95" fmla="*/ 120650 h 4248150"/>
              <a:gd name="connsiteX96" fmla="*/ 3257550 w 5200650"/>
              <a:gd name="connsiteY96" fmla="*/ 63500 h 4248150"/>
              <a:gd name="connsiteX97" fmla="*/ 3213100 w 5200650"/>
              <a:gd name="connsiteY97" fmla="*/ 0 h 4248150"/>
              <a:gd name="connsiteX98" fmla="*/ 3136900 w 5200650"/>
              <a:gd name="connsiteY98" fmla="*/ 31750 h 4248150"/>
              <a:gd name="connsiteX99" fmla="*/ 3048000 w 5200650"/>
              <a:gd name="connsiteY99" fmla="*/ 12700 h 4248150"/>
              <a:gd name="connsiteX100" fmla="*/ 2971800 w 5200650"/>
              <a:gd name="connsiteY100" fmla="*/ 57150 h 4248150"/>
              <a:gd name="connsiteX101" fmla="*/ 2857500 w 5200650"/>
              <a:gd name="connsiteY101" fmla="*/ 6350 h 4248150"/>
              <a:gd name="connsiteX102" fmla="*/ 2724150 w 5200650"/>
              <a:gd name="connsiteY102" fmla="*/ 190500 h 4248150"/>
              <a:gd name="connsiteX103" fmla="*/ 2527300 w 5200650"/>
              <a:gd name="connsiteY103" fmla="*/ 177800 h 4248150"/>
              <a:gd name="connsiteX104" fmla="*/ 2438400 w 5200650"/>
              <a:gd name="connsiteY104" fmla="*/ 146050 h 4248150"/>
              <a:gd name="connsiteX105" fmla="*/ 2400300 w 5200650"/>
              <a:gd name="connsiteY105" fmla="*/ 190500 h 4248150"/>
              <a:gd name="connsiteX106" fmla="*/ 2305050 w 5200650"/>
              <a:gd name="connsiteY106" fmla="*/ 165100 h 4248150"/>
              <a:gd name="connsiteX107" fmla="*/ 2203450 w 5200650"/>
              <a:gd name="connsiteY107" fmla="*/ 241300 h 4248150"/>
              <a:gd name="connsiteX108" fmla="*/ 2057400 w 5200650"/>
              <a:gd name="connsiteY108" fmla="*/ 203200 h 4248150"/>
              <a:gd name="connsiteX109" fmla="*/ 1968500 w 5200650"/>
              <a:gd name="connsiteY109" fmla="*/ 336550 h 4248150"/>
              <a:gd name="connsiteX110" fmla="*/ 1873250 w 5200650"/>
              <a:gd name="connsiteY110" fmla="*/ 374650 h 4248150"/>
              <a:gd name="connsiteX111" fmla="*/ 1797050 w 5200650"/>
              <a:gd name="connsiteY111" fmla="*/ 336550 h 4248150"/>
              <a:gd name="connsiteX112" fmla="*/ 1695450 w 5200650"/>
              <a:gd name="connsiteY112" fmla="*/ 488950 h 4248150"/>
              <a:gd name="connsiteX113" fmla="*/ 1682750 w 5200650"/>
              <a:gd name="connsiteY113" fmla="*/ 539750 h 4248150"/>
              <a:gd name="connsiteX114" fmla="*/ 1638300 w 5200650"/>
              <a:gd name="connsiteY114" fmla="*/ 596900 h 4248150"/>
              <a:gd name="connsiteX115" fmla="*/ 1638300 w 5200650"/>
              <a:gd name="connsiteY115" fmla="*/ 666750 h 4248150"/>
              <a:gd name="connsiteX116" fmla="*/ 1574800 w 5200650"/>
              <a:gd name="connsiteY116" fmla="*/ 692150 h 4248150"/>
              <a:gd name="connsiteX117" fmla="*/ 1568450 w 5200650"/>
              <a:gd name="connsiteY117" fmla="*/ 774700 h 4248150"/>
              <a:gd name="connsiteX118" fmla="*/ 1524000 w 5200650"/>
              <a:gd name="connsiteY118" fmla="*/ 838200 h 4248150"/>
              <a:gd name="connsiteX119" fmla="*/ 1492250 w 5200650"/>
              <a:gd name="connsiteY119" fmla="*/ 838200 h 4248150"/>
              <a:gd name="connsiteX120" fmla="*/ 1390650 w 5200650"/>
              <a:gd name="connsiteY120" fmla="*/ 946150 h 4248150"/>
              <a:gd name="connsiteX121" fmla="*/ 1422400 w 5200650"/>
              <a:gd name="connsiteY121" fmla="*/ 1003300 h 4248150"/>
              <a:gd name="connsiteX122" fmla="*/ 1377950 w 5200650"/>
              <a:gd name="connsiteY122" fmla="*/ 1066800 h 4248150"/>
              <a:gd name="connsiteX123" fmla="*/ 1352550 w 5200650"/>
              <a:gd name="connsiteY123" fmla="*/ 1136650 h 4248150"/>
              <a:gd name="connsiteX124" fmla="*/ 1384300 w 5200650"/>
              <a:gd name="connsiteY124" fmla="*/ 1193800 h 4248150"/>
              <a:gd name="connsiteX125" fmla="*/ 1384300 w 5200650"/>
              <a:gd name="connsiteY125" fmla="*/ 1250950 h 4248150"/>
              <a:gd name="connsiteX126" fmla="*/ 1181100 w 5200650"/>
              <a:gd name="connsiteY126" fmla="*/ 1492250 h 4248150"/>
              <a:gd name="connsiteX127" fmla="*/ 1041400 w 5200650"/>
              <a:gd name="connsiteY127" fmla="*/ 1543050 h 4248150"/>
              <a:gd name="connsiteX128" fmla="*/ 901700 w 5200650"/>
              <a:gd name="connsiteY128" fmla="*/ 1511300 h 4248150"/>
              <a:gd name="connsiteX129" fmla="*/ 812800 w 5200650"/>
              <a:gd name="connsiteY129" fmla="*/ 1504950 h 4248150"/>
              <a:gd name="connsiteX130" fmla="*/ 736600 w 5200650"/>
              <a:gd name="connsiteY130" fmla="*/ 1485900 h 4248150"/>
              <a:gd name="connsiteX131" fmla="*/ 609600 w 5200650"/>
              <a:gd name="connsiteY131" fmla="*/ 1555750 h 4248150"/>
              <a:gd name="connsiteX132" fmla="*/ 654050 w 5200650"/>
              <a:gd name="connsiteY132" fmla="*/ 1619250 h 4248150"/>
              <a:gd name="connsiteX133" fmla="*/ 692150 w 5200650"/>
              <a:gd name="connsiteY133" fmla="*/ 1790700 h 4248150"/>
              <a:gd name="connsiteX134" fmla="*/ 736600 w 5200650"/>
              <a:gd name="connsiteY134" fmla="*/ 1809750 h 4248150"/>
              <a:gd name="connsiteX135" fmla="*/ 749300 w 5200650"/>
              <a:gd name="connsiteY135" fmla="*/ 1905000 h 4248150"/>
              <a:gd name="connsiteX136" fmla="*/ 831850 w 5200650"/>
              <a:gd name="connsiteY136" fmla="*/ 1930400 h 4248150"/>
              <a:gd name="connsiteX137" fmla="*/ 895350 w 5200650"/>
              <a:gd name="connsiteY137" fmla="*/ 1993900 h 4248150"/>
              <a:gd name="connsiteX138" fmla="*/ 889000 w 5200650"/>
              <a:gd name="connsiteY138" fmla="*/ 2076450 h 4248150"/>
              <a:gd name="connsiteX139" fmla="*/ 704850 w 5200650"/>
              <a:gd name="connsiteY139" fmla="*/ 2184400 h 4248150"/>
              <a:gd name="connsiteX140" fmla="*/ 590550 w 5200650"/>
              <a:gd name="connsiteY140" fmla="*/ 2216150 h 4248150"/>
              <a:gd name="connsiteX141" fmla="*/ 527050 w 5200650"/>
              <a:gd name="connsiteY141" fmla="*/ 2273300 h 4248150"/>
              <a:gd name="connsiteX142" fmla="*/ 514350 w 5200650"/>
              <a:gd name="connsiteY142" fmla="*/ 2362200 h 4248150"/>
              <a:gd name="connsiteX143" fmla="*/ 495300 w 5200650"/>
              <a:gd name="connsiteY143" fmla="*/ 2508250 h 4248150"/>
              <a:gd name="connsiteX144" fmla="*/ 381000 w 5200650"/>
              <a:gd name="connsiteY144" fmla="*/ 2495550 h 4248150"/>
              <a:gd name="connsiteX145" fmla="*/ 381000 w 5200650"/>
              <a:gd name="connsiteY145" fmla="*/ 2552700 h 4248150"/>
              <a:gd name="connsiteX146" fmla="*/ 234950 w 5200650"/>
              <a:gd name="connsiteY146" fmla="*/ 2717800 h 4248150"/>
              <a:gd name="connsiteX147" fmla="*/ 88900 w 5200650"/>
              <a:gd name="connsiteY147" fmla="*/ 2590800 h 4248150"/>
              <a:gd name="connsiteX148" fmla="*/ 57150 w 5200650"/>
              <a:gd name="connsiteY148" fmla="*/ 2571750 h 4248150"/>
              <a:gd name="connsiteX149" fmla="*/ 0 w 5200650"/>
              <a:gd name="connsiteY149" fmla="*/ 2603500 h 4248150"/>
              <a:gd name="connsiteX150" fmla="*/ 50800 w 5200650"/>
              <a:gd name="connsiteY150" fmla="*/ 2705100 h 4248150"/>
              <a:gd name="connsiteX151" fmla="*/ 44450 w 5200650"/>
              <a:gd name="connsiteY151" fmla="*/ 2724150 h 4248150"/>
              <a:gd name="connsiteX152" fmla="*/ 139700 w 5200650"/>
              <a:gd name="connsiteY152" fmla="*/ 2851150 h 4248150"/>
              <a:gd name="connsiteX153" fmla="*/ 184150 w 5200650"/>
              <a:gd name="connsiteY153" fmla="*/ 2914650 h 4248150"/>
              <a:gd name="connsiteX154" fmla="*/ 158750 w 5200650"/>
              <a:gd name="connsiteY154" fmla="*/ 3028950 h 4248150"/>
              <a:gd name="connsiteX155" fmla="*/ 190500 w 5200650"/>
              <a:gd name="connsiteY155" fmla="*/ 3092450 h 4248150"/>
              <a:gd name="connsiteX156" fmla="*/ 222250 w 5200650"/>
              <a:gd name="connsiteY156" fmla="*/ 3435350 h 4248150"/>
              <a:gd name="connsiteX157" fmla="*/ 146050 w 5200650"/>
              <a:gd name="connsiteY157" fmla="*/ 3448050 h 4248150"/>
              <a:gd name="connsiteX158" fmla="*/ 152400 w 5200650"/>
              <a:gd name="connsiteY158" fmla="*/ 3511550 h 4248150"/>
              <a:gd name="connsiteX159" fmla="*/ 279400 w 5200650"/>
              <a:gd name="connsiteY159" fmla="*/ 3530600 h 4248150"/>
              <a:gd name="connsiteX160" fmla="*/ 298450 w 5200650"/>
              <a:gd name="connsiteY160" fmla="*/ 3644900 h 4248150"/>
              <a:gd name="connsiteX161" fmla="*/ 139700 w 5200650"/>
              <a:gd name="connsiteY161" fmla="*/ 3765550 h 4248150"/>
              <a:gd name="connsiteX162" fmla="*/ 158750 w 5200650"/>
              <a:gd name="connsiteY162" fmla="*/ 3803650 h 4248150"/>
              <a:gd name="connsiteX163" fmla="*/ 120650 w 5200650"/>
              <a:gd name="connsiteY163" fmla="*/ 3892550 h 4248150"/>
              <a:gd name="connsiteX164" fmla="*/ 120650 w 5200650"/>
              <a:gd name="connsiteY164" fmla="*/ 3949700 h 4248150"/>
              <a:gd name="connsiteX165" fmla="*/ 63500 w 5200650"/>
              <a:gd name="connsiteY165" fmla="*/ 3981450 h 4248150"/>
              <a:gd name="connsiteX166" fmla="*/ 69850 w 5200650"/>
              <a:gd name="connsiteY166" fmla="*/ 4019550 h 4248150"/>
              <a:gd name="connsiteX167" fmla="*/ 31750 w 5200650"/>
              <a:gd name="connsiteY167" fmla="*/ 4089400 h 4248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</a:cxnLst>
            <a:rect l="l" t="t" r="r" b="b"/>
            <a:pathLst>
              <a:path w="5200650" h="4248150">
                <a:moveTo>
                  <a:pt x="31750" y="4089400"/>
                </a:moveTo>
                <a:lnTo>
                  <a:pt x="234950" y="4044950"/>
                </a:lnTo>
                <a:lnTo>
                  <a:pt x="298450" y="3987800"/>
                </a:lnTo>
                <a:lnTo>
                  <a:pt x="425450" y="4114800"/>
                </a:lnTo>
                <a:lnTo>
                  <a:pt x="609600" y="4152900"/>
                </a:lnTo>
                <a:lnTo>
                  <a:pt x="704850" y="4032250"/>
                </a:lnTo>
                <a:lnTo>
                  <a:pt x="920750" y="4013200"/>
                </a:lnTo>
                <a:lnTo>
                  <a:pt x="984250" y="4051300"/>
                </a:lnTo>
                <a:lnTo>
                  <a:pt x="1079500" y="4171950"/>
                </a:lnTo>
                <a:lnTo>
                  <a:pt x="1085850" y="4216400"/>
                </a:lnTo>
                <a:lnTo>
                  <a:pt x="1231900" y="4248150"/>
                </a:lnTo>
                <a:lnTo>
                  <a:pt x="1257300" y="4133850"/>
                </a:lnTo>
                <a:lnTo>
                  <a:pt x="1187450" y="4032250"/>
                </a:lnTo>
                <a:lnTo>
                  <a:pt x="1028700" y="3943350"/>
                </a:lnTo>
                <a:lnTo>
                  <a:pt x="1041400" y="3892550"/>
                </a:lnTo>
                <a:lnTo>
                  <a:pt x="1022350" y="3752850"/>
                </a:lnTo>
                <a:lnTo>
                  <a:pt x="1130300" y="3740150"/>
                </a:lnTo>
                <a:lnTo>
                  <a:pt x="1193800" y="3676650"/>
                </a:lnTo>
                <a:lnTo>
                  <a:pt x="1193800" y="3524250"/>
                </a:lnTo>
                <a:lnTo>
                  <a:pt x="1187450" y="3409950"/>
                </a:lnTo>
                <a:lnTo>
                  <a:pt x="1187450" y="3333750"/>
                </a:lnTo>
                <a:lnTo>
                  <a:pt x="1238250" y="3117850"/>
                </a:lnTo>
                <a:lnTo>
                  <a:pt x="1377950" y="3092450"/>
                </a:lnTo>
                <a:lnTo>
                  <a:pt x="1447800" y="3155950"/>
                </a:lnTo>
                <a:lnTo>
                  <a:pt x="1485900" y="3098800"/>
                </a:lnTo>
                <a:lnTo>
                  <a:pt x="1568450" y="2908300"/>
                </a:lnTo>
                <a:lnTo>
                  <a:pt x="1612900" y="2889250"/>
                </a:lnTo>
                <a:lnTo>
                  <a:pt x="1701800" y="2692400"/>
                </a:lnTo>
                <a:lnTo>
                  <a:pt x="1784350" y="2654300"/>
                </a:lnTo>
                <a:lnTo>
                  <a:pt x="1854200" y="2698750"/>
                </a:lnTo>
                <a:lnTo>
                  <a:pt x="1873250" y="2603500"/>
                </a:lnTo>
                <a:lnTo>
                  <a:pt x="1854200" y="2559050"/>
                </a:lnTo>
                <a:lnTo>
                  <a:pt x="1917700" y="2514600"/>
                </a:lnTo>
                <a:lnTo>
                  <a:pt x="1962150" y="2406650"/>
                </a:lnTo>
                <a:lnTo>
                  <a:pt x="1962150" y="2330450"/>
                </a:lnTo>
                <a:lnTo>
                  <a:pt x="1987550" y="2247900"/>
                </a:lnTo>
                <a:lnTo>
                  <a:pt x="1962150" y="2222500"/>
                </a:lnTo>
                <a:lnTo>
                  <a:pt x="1955800" y="2051050"/>
                </a:lnTo>
                <a:lnTo>
                  <a:pt x="1949450" y="2000250"/>
                </a:lnTo>
                <a:lnTo>
                  <a:pt x="1981200" y="1955800"/>
                </a:lnTo>
                <a:lnTo>
                  <a:pt x="2000250" y="1892300"/>
                </a:lnTo>
                <a:lnTo>
                  <a:pt x="2057400" y="1828800"/>
                </a:lnTo>
                <a:lnTo>
                  <a:pt x="2133600" y="1854200"/>
                </a:lnTo>
                <a:lnTo>
                  <a:pt x="2178050" y="1866900"/>
                </a:lnTo>
                <a:lnTo>
                  <a:pt x="2241550" y="1765300"/>
                </a:lnTo>
                <a:lnTo>
                  <a:pt x="2279650" y="1720850"/>
                </a:lnTo>
                <a:lnTo>
                  <a:pt x="2476500" y="1644650"/>
                </a:lnTo>
                <a:lnTo>
                  <a:pt x="2559050" y="1625600"/>
                </a:lnTo>
                <a:lnTo>
                  <a:pt x="2952750" y="1416050"/>
                </a:lnTo>
                <a:lnTo>
                  <a:pt x="3073400" y="1327150"/>
                </a:lnTo>
                <a:lnTo>
                  <a:pt x="3441700" y="1263650"/>
                </a:lnTo>
                <a:lnTo>
                  <a:pt x="3492500" y="1320800"/>
                </a:lnTo>
                <a:lnTo>
                  <a:pt x="3765550" y="1390650"/>
                </a:lnTo>
                <a:lnTo>
                  <a:pt x="4025900" y="1441450"/>
                </a:lnTo>
                <a:lnTo>
                  <a:pt x="4057650" y="1485900"/>
                </a:lnTo>
                <a:lnTo>
                  <a:pt x="4095750" y="1606550"/>
                </a:lnTo>
                <a:lnTo>
                  <a:pt x="4337050" y="1746250"/>
                </a:lnTo>
                <a:lnTo>
                  <a:pt x="4337050" y="1854200"/>
                </a:lnTo>
                <a:lnTo>
                  <a:pt x="4362450" y="1892300"/>
                </a:lnTo>
                <a:lnTo>
                  <a:pt x="4565650" y="2063750"/>
                </a:lnTo>
                <a:lnTo>
                  <a:pt x="4565650" y="2133600"/>
                </a:lnTo>
                <a:lnTo>
                  <a:pt x="4654550" y="2159000"/>
                </a:lnTo>
                <a:lnTo>
                  <a:pt x="4794250" y="2343150"/>
                </a:lnTo>
                <a:lnTo>
                  <a:pt x="4832350" y="2051050"/>
                </a:lnTo>
                <a:lnTo>
                  <a:pt x="4914900" y="1746250"/>
                </a:lnTo>
                <a:lnTo>
                  <a:pt x="5080000" y="1346200"/>
                </a:lnTo>
                <a:lnTo>
                  <a:pt x="5162550" y="1257300"/>
                </a:lnTo>
                <a:lnTo>
                  <a:pt x="5200650" y="1206500"/>
                </a:lnTo>
                <a:lnTo>
                  <a:pt x="4997450" y="1219200"/>
                </a:lnTo>
                <a:lnTo>
                  <a:pt x="4927600" y="1162050"/>
                </a:lnTo>
                <a:lnTo>
                  <a:pt x="4857750" y="1162050"/>
                </a:lnTo>
                <a:lnTo>
                  <a:pt x="4775200" y="1009650"/>
                </a:lnTo>
                <a:lnTo>
                  <a:pt x="4730750" y="996950"/>
                </a:lnTo>
                <a:lnTo>
                  <a:pt x="4718050" y="946150"/>
                </a:lnTo>
                <a:lnTo>
                  <a:pt x="4806950" y="876300"/>
                </a:lnTo>
                <a:lnTo>
                  <a:pt x="4762500" y="825500"/>
                </a:lnTo>
                <a:lnTo>
                  <a:pt x="4762500" y="755650"/>
                </a:lnTo>
                <a:lnTo>
                  <a:pt x="4629150" y="704850"/>
                </a:lnTo>
                <a:lnTo>
                  <a:pt x="4419600" y="704850"/>
                </a:lnTo>
                <a:lnTo>
                  <a:pt x="4445000" y="615950"/>
                </a:lnTo>
                <a:lnTo>
                  <a:pt x="4406900" y="349250"/>
                </a:lnTo>
                <a:lnTo>
                  <a:pt x="4349750" y="304800"/>
                </a:lnTo>
                <a:lnTo>
                  <a:pt x="4349750" y="209550"/>
                </a:lnTo>
                <a:lnTo>
                  <a:pt x="4279900" y="222250"/>
                </a:lnTo>
                <a:lnTo>
                  <a:pt x="4235450" y="228600"/>
                </a:lnTo>
                <a:lnTo>
                  <a:pt x="4203700" y="165100"/>
                </a:lnTo>
                <a:lnTo>
                  <a:pt x="4127500" y="190500"/>
                </a:lnTo>
                <a:lnTo>
                  <a:pt x="4121150" y="247650"/>
                </a:lnTo>
                <a:lnTo>
                  <a:pt x="4044950" y="323850"/>
                </a:lnTo>
                <a:lnTo>
                  <a:pt x="3873500" y="292100"/>
                </a:lnTo>
                <a:lnTo>
                  <a:pt x="3740150" y="165100"/>
                </a:lnTo>
                <a:lnTo>
                  <a:pt x="3663950" y="177800"/>
                </a:lnTo>
                <a:lnTo>
                  <a:pt x="3606800" y="171450"/>
                </a:lnTo>
                <a:lnTo>
                  <a:pt x="3524250" y="171450"/>
                </a:lnTo>
                <a:lnTo>
                  <a:pt x="3409950" y="133350"/>
                </a:lnTo>
                <a:lnTo>
                  <a:pt x="3308350" y="120650"/>
                </a:lnTo>
                <a:lnTo>
                  <a:pt x="3257550" y="63500"/>
                </a:lnTo>
                <a:lnTo>
                  <a:pt x="3213100" y="0"/>
                </a:lnTo>
                <a:lnTo>
                  <a:pt x="3136900" y="31750"/>
                </a:lnTo>
                <a:lnTo>
                  <a:pt x="3048000" y="12700"/>
                </a:lnTo>
                <a:lnTo>
                  <a:pt x="2971800" y="57150"/>
                </a:lnTo>
                <a:lnTo>
                  <a:pt x="2857500" y="6350"/>
                </a:lnTo>
                <a:lnTo>
                  <a:pt x="2724150" y="190500"/>
                </a:lnTo>
                <a:lnTo>
                  <a:pt x="2527300" y="177800"/>
                </a:lnTo>
                <a:lnTo>
                  <a:pt x="2438400" y="146050"/>
                </a:lnTo>
                <a:lnTo>
                  <a:pt x="2400300" y="190500"/>
                </a:lnTo>
                <a:lnTo>
                  <a:pt x="2305050" y="165100"/>
                </a:lnTo>
                <a:lnTo>
                  <a:pt x="2203450" y="241300"/>
                </a:lnTo>
                <a:lnTo>
                  <a:pt x="2057400" y="203200"/>
                </a:lnTo>
                <a:lnTo>
                  <a:pt x="1968500" y="336550"/>
                </a:lnTo>
                <a:lnTo>
                  <a:pt x="1873250" y="374650"/>
                </a:lnTo>
                <a:lnTo>
                  <a:pt x="1797050" y="336550"/>
                </a:lnTo>
                <a:lnTo>
                  <a:pt x="1695450" y="488950"/>
                </a:lnTo>
                <a:lnTo>
                  <a:pt x="1682750" y="539750"/>
                </a:lnTo>
                <a:lnTo>
                  <a:pt x="1638300" y="596900"/>
                </a:lnTo>
                <a:lnTo>
                  <a:pt x="1638300" y="666750"/>
                </a:lnTo>
                <a:lnTo>
                  <a:pt x="1574800" y="692150"/>
                </a:lnTo>
                <a:lnTo>
                  <a:pt x="1568450" y="774700"/>
                </a:lnTo>
                <a:lnTo>
                  <a:pt x="1524000" y="838200"/>
                </a:lnTo>
                <a:lnTo>
                  <a:pt x="1492250" y="838200"/>
                </a:lnTo>
                <a:lnTo>
                  <a:pt x="1390650" y="946150"/>
                </a:lnTo>
                <a:lnTo>
                  <a:pt x="1422400" y="1003300"/>
                </a:lnTo>
                <a:lnTo>
                  <a:pt x="1377950" y="1066800"/>
                </a:lnTo>
                <a:lnTo>
                  <a:pt x="1352550" y="1136650"/>
                </a:lnTo>
                <a:lnTo>
                  <a:pt x="1384300" y="1193800"/>
                </a:lnTo>
                <a:lnTo>
                  <a:pt x="1384300" y="1250950"/>
                </a:lnTo>
                <a:lnTo>
                  <a:pt x="1181100" y="1492250"/>
                </a:lnTo>
                <a:lnTo>
                  <a:pt x="1041400" y="1543050"/>
                </a:lnTo>
                <a:lnTo>
                  <a:pt x="901700" y="1511300"/>
                </a:lnTo>
                <a:lnTo>
                  <a:pt x="812800" y="1504950"/>
                </a:lnTo>
                <a:lnTo>
                  <a:pt x="736600" y="1485900"/>
                </a:lnTo>
                <a:lnTo>
                  <a:pt x="609600" y="1555750"/>
                </a:lnTo>
                <a:lnTo>
                  <a:pt x="654050" y="1619250"/>
                </a:lnTo>
                <a:lnTo>
                  <a:pt x="692150" y="1790700"/>
                </a:lnTo>
                <a:lnTo>
                  <a:pt x="736600" y="1809750"/>
                </a:lnTo>
                <a:lnTo>
                  <a:pt x="749300" y="1905000"/>
                </a:lnTo>
                <a:lnTo>
                  <a:pt x="831850" y="1930400"/>
                </a:lnTo>
                <a:lnTo>
                  <a:pt x="895350" y="1993900"/>
                </a:lnTo>
                <a:lnTo>
                  <a:pt x="889000" y="2076450"/>
                </a:lnTo>
                <a:lnTo>
                  <a:pt x="704850" y="2184400"/>
                </a:lnTo>
                <a:lnTo>
                  <a:pt x="590550" y="2216150"/>
                </a:lnTo>
                <a:lnTo>
                  <a:pt x="527050" y="2273300"/>
                </a:lnTo>
                <a:lnTo>
                  <a:pt x="514350" y="2362200"/>
                </a:lnTo>
                <a:lnTo>
                  <a:pt x="495300" y="2508250"/>
                </a:lnTo>
                <a:lnTo>
                  <a:pt x="381000" y="2495550"/>
                </a:lnTo>
                <a:lnTo>
                  <a:pt x="381000" y="2552700"/>
                </a:lnTo>
                <a:lnTo>
                  <a:pt x="234950" y="2717800"/>
                </a:lnTo>
                <a:lnTo>
                  <a:pt x="88900" y="2590800"/>
                </a:lnTo>
                <a:lnTo>
                  <a:pt x="57150" y="2571750"/>
                </a:lnTo>
                <a:lnTo>
                  <a:pt x="0" y="2603500"/>
                </a:lnTo>
                <a:lnTo>
                  <a:pt x="50800" y="2705100"/>
                </a:lnTo>
                <a:lnTo>
                  <a:pt x="44450" y="2724150"/>
                </a:lnTo>
                <a:lnTo>
                  <a:pt x="139700" y="2851150"/>
                </a:lnTo>
                <a:lnTo>
                  <a:pt x="184150" y="2914650"/>
                </a:lnTo>
                <a:lnTo>
                  <a:pt x="158750" y="3028950"/>
                </a:lnTo>
                <a:lnTo>
                  <a:pt x="190500" y="3092450"/>
                </a:lnTo>
                <a:lnTo>
                  <a:pt x="222250" y="3435350"/>
                </a:lnTo>
                <a:lnTo>
                  <a:pt x="146050" y="3448050"/>
                </a:lnTo>
                <a:lnTo>
                  <a:pt x="152400" y="3511550"/>
                </a:lnTo>
                <a:lnTo>
                  <a:pt x="279400" y="3530600"/>
                </a:lnTo>
                <a:lnTo>
                  <a:pt x="298450" y="3644900"/>
                </a:lnTo>
                <a:lnTo>
                  <a:pt x="139700" y="3765550"/>
                </a:lnTo>
                <a:lnTo>
                  <a:pt x="158750" y="3803650"/>
                </a:lnTo>
                <a:lnTo>
                  <a:pt x="120650" y="3892550"/>
                </a:lnTo>
                <a:lnTo>
                  <a:pt x="120650" y="3949700"/>
                </a:lnTo>
                <a:lnTo>
                  <a:pt x="63500" y="3981450"/>
                </a:lnTo>
                <a:lnTo>
                  <a:pt x="69850" y="4019550"/>
                </a:lnTo>
                <a:lnTo>
                  <a:pt x="31750" y="4089400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533DE3D1-C42E-6213-EAF3-7A46CC83F358}"/>
              </a:ext>
            </a:extLst>
          </p:cNvPr>
          <p:cNvSpPr txBox="1"/>
          <p:nvPr/>
        </p:nvSpPr>
        <p:spPr>
          <a:xfrm>
            <a:off x="2765632" y="1539080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①静岡県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7F1887A7-1507-96CF-5C5A-6F9DE486E37A}"/>
              </a:ext>
            </a:extLst>
          </p:cNvPr>
          <p:cNvSpPr txBox="1"/>
          <p:nvPr/>
        </p:nvSpPr>
        <p:spPr>
          <a:xfrm>
            <a:off x="7490032" y="1539080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②高知県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15851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D52FBD1-07DF-DAD2-E295-DE6AF016A7C0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08/10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66B5F07-6147-59E6-3D4E-025AEDD9EAF9}"/>
              </a:ext>
            </a:extLst>
          </p:cNvPr>
          <p:cNvSpPr txBox="1"/>
          <p:nvPr/>
        </p:nvSpPr>
        <p:spPr>
          <a:xfrm>
            <a:off x="2765632" y="1539080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FF0000"/>
                </a:solidFill>
                <a:latin typeface="+mj-ea"/>
                <a:ea typeface="+mj-ea"/>
              </a:rPr>
              <a:t>①静岡県</a:t>
            </a:r>
            <a:endParaRPr kumimoji="1" lang="ja-JP" altLang="en-US" sz="32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C7C3DA7-5DC1-1AB9-1B73-7B1813B59B2E}"/>
              </a:ext>
            </a:extLst>
          </p:cNvPr>
          <p:cNvSpPr txBox="1"/>
          <p:nvPr/>
        </p:nvSpPr>
        <p:spPr>
          <a:xfrm>
            <a:off x="7490032" y="1539080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②高知県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3ED82CD-3FC5-EBFF-D5D9-B048FAE9C011}"/>
              </a:ext>
            </a:extLst>
          </p:cNvPr>
          <p:cNvSpPr txBox="1"/>
          <p:nvPr/>
        </p:nvSpPr>
        <p:spPr>
          <a:xfrm>
            <a:off x="3482143" y="5751076"/>
            <a:ext cx="52277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正解は </a:t>
            </a:r>
            <a:r>
              <a:rPr lang="ja-JP" altLang="en-US" sz="6000" b="1" dirty="0">
                <a:solidFill>
                  <a:srgbClr val="FF0000"/>
                </a:solidFill>
                <a:latin typeface="+mj-ea"/>
                <a:ea typeface="+mj-ea"/>
              </a:rPr>
              <a:t>静岡県</a:t>
            </a:r>
            <a:r>
              <a:rPr lang="ja-JP" altLang="en-US" sz="3200" b="1" dirty="0">
                <a:latin typeface="+mj-ea"/>
                <a:ea typeface="+mj-ea"/>
              </a:rPr>
              <a:t> でした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34275FE3-89A7-AEAA-62E5-2574E3597AB0}"/>
              </a:ext>
            </a:extLst>
          </p:cNvPr>
          <p:cNvSpPr txBox="1"/>
          <p:nvPr/>
        </p:nvSpPr>
        <p:spPr>
          <a:xfrm>
            <a:off x="2935942" y="5088087"/>
            <a:ext cx="16706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dirty="0">
                <a:latin typeface="+mj-ea"/>
                <a:ea typeface="+mj-ea"/>
              </a:rPr>
              <a:t>約</a:t>
            </a:r>
            <a:r>
              <a:rPr lang="en-US" altLang="ja-JP" sz="2400" b="0" i="0" dirty="0">
                <a:solidFill>
                  <a:srgbClr val="202122"/>
                </a:solidFill>
                <a:effectLst/>
                <a:latin typeface="+mj-ea"/>
                <a:ea typeface="+mj-ea"/>
              </a:rPr>
              <a:t>7,777</a:t>
            </a:r>
            <a:r>
              <a:rPr lang="ja-JP" altLang="en-US" sz="2400" b="0" i="0" dirty="0">
                <a:solidFill>
                  <a:srgbClr val="202122"/>
                </a:solidFill>
                <a:effectLst/>
                <a:latin typeface="+mj-ea"/>
                <a:ea typeface="+mj-ea"/>
              </a:rPr>
              <a:t>㎢</a:t>
            </a:r>
            <a:endParaRPr kumimoji="1" lang="ja-JP" altLang="en-US" sz="2400" dirty="0">
              <a:latin typeface="+mj-ea"/>
              <a:ea typeface="+mj-ea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6E9E38B5-18DE-CEF2-EC70-6951D724A227}"/>
              </a:ext>
            </a:extLst>
          </p:cNvPr>
          <p:cNvSpPr txBox="1"/>
          <p:nvPr/>
        </p:nvSpPr>
        <p:spPr>
          <a:xfrm>
            <a:off x="7874531" y="5088087"/>
            <a:ext cx="16706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2400">
                <a:latin typeface="+mj-ea"/>
                <a:ea typeface="+mj-ea"/>
              </a:defRPr>
            </a:lvl1pPr>
          </a:lstStyle>
          <a:p>
            <a:pPr algn="ctr"/>
            <a:r>
              <a:rPr lang="ja-JP" altLang="en-US" dirty="0"/>
              <a:t>約</a:t>
            </a:r>
            <a:r>
              <a:rPr lang="en-US" altLang="ja-JP" dirty="0"/>
              <a:t>7,102</a:t>
            </a:r>
            <a:r>
              <a:rPr lang="ja-JP" altLang="en-US" dirty="0"/>
              <a:t>㎢</a:t>
            </a:r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54E1FF63-3BC6-BCC4-99BB-3EBD81B7E6A5}"/>
              </a:ext>
            </a:extLst>
          </p:cNvPr>
          <p:cNvSpPr/>
          <p:nvPr/>
        </p:nvSpPr>
        <p:spPr>
          <a:xfrm>
            <a:off x="2592080" y="2315805"/>
            <a:ext cx="2781592" cy="2134630"/>
          </a:xfrm>
          <a:custGeom>
            <a:avLst/>
            <a:gdLst>
              <a:gd name="connsiteX0" fmla="*/ 2279652 w 5105400"/>
              <a:gd name="connsiteY0" fmla="*/ 0 h 3917950"/>
              <a:gd name="connsiteX1" fmla="*/ 2343152 w 5105400"/>
              <a:gd name="connsiteY1" fmla="*/ 177800 h 3917950"/>
              <a:gd name="connsiteX2" fmla="*/ 2330452 w 5105400"/>
              <a:gd name="connsiteY2" fmla="*/ 234950 h 3917950"/>
              <a:gd name="connsiteX3" fmla="*/ 2343152 w 5105400"/>
              <a:gd name="connsiteY3" fmla="*/ 298450 h 3917950"/>
              <a:gd name="connsiteX4" fmla="*/ 2413000 w 5105400"/>
              <a:gd name="connsiteY4" fmla="*/ 355600 h 3917950"/>
              <a:gd name="connsiteX5" fmla="*/ 2419352 w 5105400"/>
              <a:gd name="connsiteY5" fmla="*/ 457200 h 3917950"/>
              <a:gd name="connsiteX6" fmla="*/ 2406652 w 5105400"/>
              <a:gd name="connsiteY6" fmla="*/ 501650 h 3917950"/>
              <a:gd name="connsiteX7" fmla="*/ 2393952 w 5105400"/>
              <a:gd name="connsiteY7" fmla="*/ 628650 h 3917950"/>
              <a:gd name="connsiteX8" fmla="*/ 2355852 w 5105400"/>
              <a:gd name="connsiteY8" fmla="*/ 692150 h 3917950"/>
              <a:gd name="connsiteX9" fmla="*/ 2393952 w 5105400"/>
              <a:gd name="connsiteY9" fmla="*/ 793750 h 3917950"/>
              <a:gd name="connsiteX10" fmla="*/ 2374904 w 5105400"/>
              <a:gd name="connsiteY10" fmla="*/ 920750 h 3917950"/>
              <a:gd name="connsiteX11" fmla="*/ 2292352 w 5105400"/>
              <a:gd name="connsiteY11" fmla="*/ 990600 h 3917950"/>
              <a:gd name="connsiteX12" fmla="*/ 2400304 w 5105400"/>
              <a:gd name="connsiteY12" fmla="*/ 1060450 h 3917950"/>
              <a:gd name="connsiteX13" fmla="*/ 2406652 w 5105400"/>
              <a:gd name="connsiteY13" fmla="*/ 1212850 h 3917950"/>
              <a:gd name="connsiteX14" fmla="*/ 2489200 w 5105400"/>
              <a:gd name="connsiteY14" fmla="*/ 1270000 h 3917950"/>
              <a:gd name="connsiteX15" fmla="*/ 2597152 w 5105400"/>
              <a:gd name="connsiteY15" fmla="*/ 1168400 h 3917950"/>
              <a:gd name="connsiteX16" fmla="*/ 2749552 w 5105400"/>
              <a:gd name="connsiteY16" fmla="*/ 1276350 h 3917950"/>
              <a:gd name="connsiteX17" fmla="*/ 2698752 w 5105400"/>
              <a:gd name="connsiteY17" fmla="*/ 1416050 h 3917950"/>
              <a:gd name="connsiteX18" fmla="*/ 2794000 w 5105400"/>
              <a:gd name="connsiteY18" fmla="*/ 1543050 h 3917950"/>
              <a:gd name="connsiteX19" fmla="*/ 2800352 w 5105400"/>
              <a:gd name="connsiteY19" fmla="*/ 1631950 h 3917950"/>
              <a:gd name="connsiteX20" fmla="*/ 2876552 w 5105400"/>
              <a:gd name="connsiteY20" fmla="*/ 1651000 h 3917950"/>
              <a:gd name="connsiteX21" fmla="*/ 2895600 w 5105400"/>
              <a:gd name="connsiteY21" fmla="*/ 1733550 h 3917950"/>
              <a:gd name="connsiteX22" fmla="*/ 3111504 w 5105400"/>
              <a:gd name="connsiteY22" fmla="*/ 1758950 h 3917950"/>
              <a:gd name="connsiteX23" fmla="*/ 3232152 w 5105400"/>
              <a:gd name="connsiteY23" fmla="*/ 1638300 h 3917950"/>
              <a:gd name="connsiteX24" fmla="*/ 3213104 w 5105400"/>
              <a:gd name="connsiteY24" fmla="*/ 1536700 h 3917950"/>
              <a:gd name="connsiteX25" fmla="*/ 3181352 w 5105400"/>
              <a:gd name="connsiteY25" fmla="*/ 1466850 h 3917950"/>
              <a:gd name="connsiteX26" fmla="*/ 3194052 w 5105400"/>
              <a:gd name="connsiteY26" fmla="*/ 1295400 h 3917950"/>
              <a:gd name="connsiteX27" fmla="*/ 3162304 w 5105400"/>
              <a:gd name="connsiteY27" fmla="*/ 1212850 h 3917950"/>
              <a:gd name="connsiteX28" fmla="*/ 3244852 w 5105400"/>
              <a:gd name="connsiteY28" fmla="*/ 1149350 h 3917950"/>
              <a:gd name="connsiteX29" fmla="*/ 3257552 w 5105400"/>
              <a:gd name="connsiteY29" fmla="*/ 850900 h 3917950"/>
              <a:gd name="connsiteX30" fmla="*/ 3378200 w 5105400"/>
              <a:gd name="connsiteY30" fmla="*/ 742950 h 3917950"/>
              <a:gd name="connsiteX31" fmla="*/ 3467104 w 5105400"/>
              <a:gd name="connsiteY31" fmla="*/ 812800 h 3917950"/>
              <a:gd name="connsiteX32" fmla="*/ 3479800 w 5105400"/>
              <a:gd name="connsiteY32" fmla="*/ 914400 h 3917950"/>
              <a:gd name="connsiteX33" fmla="*/ 3657600 w 5105400"/>
              <a:gd name="connsiteY33" fmla="*/ 946150 h 3917950"/>
              <a:gd name="connsiteX34" fmla="*/ 3689352 w 5105400"/>
              <a:gd name="connsiteY34" fmla="*/ 1035050 h 3917950"/>
              <a:gd name="connsiteX35" fmla="*/ 3867152 w 5105400"/>
              <a:gd name="connsiteY35" fmla="*/ 1028700 h 3917950"/>
              <a:gd name="connsiteX36" fmla="*/ 4000504 w 5105400"/>
              <a:gd name="connsiteY36" fmla="*/ 977900 h 3917950"/>
              <a:gd name="connsiteX37" fmla="*/ 4146552 w 5105400"/>
              <a:gd name="connsiteY37" fmla="*/ 990600 h 3917950"/>
              <a:gd name="connsiteX38" fmla="*/ 4235452 w 5105400"/>
              <a:gd name="connsiteY38" fmla="*/ 939800 h 3917950"/>
              <a:gd name="connsiteX39" fmla="*/ 4298952 w 5105400"/>
              <a:gd name="connsiteY39" fmla="*/ 984250 h 3917950"/>
              <a:gd name="connsiteX40" fmla="*/ 4432304 w 5105400"/>
              <a:gd name="connsiteY40" fmla="*/ 908050 h 3917950"/>
              <a:gd name="connsiteX41" fmla="*/ 4654552 w 5105400"/>
              <a:gd name="connsiteY41" fmla="*/ 927100 h 3917950"/>
              <a:gd name="connsiteX42" fmla="*/ 4699000 w 5105400"/>
              <a:gd name="connsiteY42" fmla="*/ 1187450 h 3917950"/>
              <a:gd name="connsiteX43" fmla="*/ 4654552 w 5105400"/>
              <a:gd name="connsiteY43" fmla="*/ 1308100 h 3917950"/>
              <a:gd name="connsiteX44" fmla="*/ 4572000 w 5105400"/>
              <a:gd name="connsiteY44" fmla="*/ 1447800 h 3917950"/>
              <a:gd name="connsiteX45" fmla="*/ 4591052 w 5105400"/>
              <a:gd name="connsiteY45" fmla="*/ 1524000 h 3917950"/>
              <a:gd name="connsiteX46" fmla="*/ 4597400 w 5105400"/>
              <a:gd name="connsiteY46" fmla="*/ 1631950 h 3917950"/>
              <a:gd name="connsiteX47" fmla="*/ 4686304 w 5105400"/>
              <a:gd name="connsiteY47" fmla="*/ 1720850 h 3917950"/>
              <a:gd name="connsiteX48" fmla="*/ 4724400 w 5105400"/>
              <a:gd name="connsiteY48" fmla="*/ 1733550 h 3917950"/>
              <a:gd name="connsiteX49" fmla="*/ 4775200 w 5105400"/>
              <a:gd name="connsiteY49" fmla="*/ 1847850 h 3917950"/>
              <a:gd name="connsiteX50" fmla="*/ 4870452 w 5105400"/>
              <a:gd name="connsiteY50" fmla="*/ 1854200 h 3917950"/>
              <a:gd name="connsiteX51" fmla="*/ 4984752 w 5105400"/>
              <a:gd name="connsiteY51" fmla="*/ 1854200 h 3917950"/>
              <a:gd name="connsiteX52" fmla="*/ 4895852 w 5105400"/>
              <a:gd name="connsiteY52" fmla="*/ 2063750 h 3917950"/>
              <a:gd name="connsiteX53" fmla="*/ 4902200 w 5105400"/>
              <a:gd name="connsiteY53" fmla="*/ 2235200 h 3917950"/>
              <a:gd name="connsiteX54" fmla="*/ 4940304 w 5105400"/>
              <a:gd name="connsiteY54" fmla="*/ 2254250 h 3917950"/>
              <a:gd name="connsiteX55" fmla="*/ 4953000 w 5105400"/>
              <a:gd name="connsiteY55" fmla="*/ 2381250 h 3917950"/>
              <a:gd name="connsiteX56" fmla="*/ 4914904 w 5105400"/>
              <a:gd name="connsiteY56" fmla="*/ 2413000 h 3917950"/>
              <a:gd name="connsiteX57" fmla="*/ 4978400 w 5105400"/>
              <a:gd name="connsiteY57" fmla="*/ 2514600 h 3917950"/>
              <a:gd name="connsiteX58" fmla="*/ 5060952 w 5105400"/>
              <a:gd name="connsiteY58" fmla="*/ 2520950 h 3917950"/>
              <a:gd name="connsiteX59" fmla="*/ 5080000 w 5105400"/>
              <a:gd name="connsiteY59" fmla="*/ 2565400 h 3917950"/>
              <a:gd name="connsiteX60" fmla="*/ 5105400 w 5105400"/>
              <a:gd name="connsiteY60" fmla="*/ 2597150 h 3917950"/>
              <a:gd name="connsiteX61" fmla="*/ 5054600 w 5105400"/>
              <a:gd name="connsiteY61" fmla="*/ 2870200 h 3917950"/>
              <a:gd name="connsiteX62" fmla="*/ 4883152 w 5105400"/>
              <a:gd name="connsiteY62" fmla="*/ 2959100 h 3917950"/>
              <a:gd name="connsiteX63" fmla="*/ 4864104 w 5105400"/>
              <a:gd name="connsiteY63" fmla="*/ 3048000 h 3917950"/>
              <a:gd name="connsiteX64" fmla="*/ 4845052 w 5105400"/>
              <a:gd name="connsiteY64" fmla="*/ 3206750 h 3917950"/>
              <a:gd name="connsiteX65" fmla="*/ 4781552 w 5105400"/>
              <a:gd name="connsiteY65" fmla="*/ 3282950 h 3917950"/>
              <a:gd name="connsiteX66" fmla="*/ 4660904 w 5105400"/>
              <a:gd name="connsiteY66" fmla="*/ 3340100 h 3917950"/>
              <a:gd name="connsiteX67" fmla="*/ 4597400 w 5105400"/>
              <a:gd name="connsiteY67" fmla="*/ 3517900 h 3917950"/>
              <a:gd name="connsiteX68" fmla="*/ 4622800 w 5105400"/>
              <a:gd name="connsiteY68" fmla="*/ 3663950 h 3917950"/>
              <a:gd name="connsiteX69" fmla="*/ 4559304 w 5105400"/>
              <a:gd name="connsiteY69" fmla="*/ 3676650 h 3917950"/>
              <a:gd name="connsiteX70" fmla="*/ 4495800 w 5105400"/>
              <a:gd name="connsiteY70" fmla="*/ 3632200 h 3917950"/>
              <a:gd name="connsiteX71" fmla="*/ 4419600 w 5105400"/>
              <a:gd name="connsiteY71" fmla="*/ 3676650 h 3917950"/>
              <a:gd name="connsiteX72" fmla="*/ 4387852 w 5105400"/>
              <a:gd name="connsiteY72" fmla="*/ 3765550 h 3917950"/>
              <a:gd name="connsiteX73" fmla="*/ 4133852 w 5105400"/>
              <a:gd name="connsiteY73" fmla="*/ 3854450 h 3917950"/>
              <a:gd name="connsiteX74" fmla="*/ 3943352 w 5105400"/>
              <a:gd name="connsiteY74" fmla="*/ 3689350 h 3917950"/>
              <a:gd name="connsiteX75" fmla="*/ 3987800 w 5105400"/>
              <a:gd name="connsiteY75" fmla="*/ 3644900 h 3917950"/>
              <a:gd name="connsiteX76" fmla="*/ 3911600 w 5105400"/>
              <a:gd name="connsiteY76" fmla="*/ 3575050 h 3917950"/>
              <a:gd name="connsiteX77" fmla="*/ 3867152 w 5105400"/>
              <a:gd name="connsiteY77" fmla="*/ 3575050 h 3917950"/>
              <a:gd name="connsiteX78" fmla="*/ 3892552 w 5105400"/>
              <a:gd name="connsiteY78" fmla="*/ 3409950 h 3917950"/>
              <a:gd name="connsiteX79" fmla="*/ 3949704 w 5105400"/>
              <a:gd name="connsiteY79" fmla="*/ 3295650 h 3917950"/>
              <a:gd name="connsiteX80" fmla="*/ 3905252 w 5105400"/>
              <a:gd name="connsiteY80" fmla="*/ 3079750 h 3917950"/>
              <a:gd name="connsiteX81" fmla="*/ 3962400 w 5105400"/>
              <a:gd name="connsiteY81" fmla="*/ 2965450 h 3917950"/>
              <a:gd name="connsiteX82" fmla="*/ 3911600 w 5105400"/>
              <a:gd name="connsiteY82" fmla="*/ 2921000 h 3917950"/>
              <a:gd name="connsiteX83" fmla="*/ 3917952 w 5105400"/>
              <a:gd name="connsiteY83" fmla="*/ 2825750 h 3917950"/>
              <a:gd name="connsiteX84" fmla="*/ 4000504 w 5105400"/>
              <a:gd name="connsiteY84" fmla="*/ 2743200 h 3917950"/>
              <a:gd name="connsiteX85" fmla="*/ 3898904 w 5105400"/>
              <a:gd name="connsiteY85" fmla="*/ 2527300 h 3917950"/>
              <a:gd name="connsiteX86" fmla="*/ 4019552 w 5105400"/>
              <a:gd name="connsiteY86" fmla="*/ 2317750 h 3917950"/>
              <a:gd name="connsiteX87" fmla="*/ 4184652 w 5105400"/>
              <a:gd name="connsiteY87" fmla="*/ 2343150 h 3917950"/>
              <a:gd name="connsiteX88" fmla="*/ 4330704 w 5105400"/>
              <a:gd name="connsiteY88" fmla="*/ 2324100 h 3917950"/>
              <a:gd name="connsiteX89" fmla="*/ 4337052 w 5105400"/>
              <a:gd name="connsiteY89" fmla="*/ 2197100 h 3917950"/>
              <a:gd name="connsiteX90" fmla="*/ 4248152 w 5105400"/>
              <a:gd name="connsiteY90" fmla="*/ 2127250 h 3917950"/>
              <a:gd name="connsiteX91" fmla="*/ 4083052 w 5105400"/>
              <a:gd name="connsiteY91" fmla="*/ 1949450 h 3917950"/>
              <a:gd name="connsiteX92" fmla="*/ 3924304 w 5105400"/>
              <a:gd name="connsiteY92" fmla="*/ 1911350 h 3917950"/>
              <a:gd name="connsiteX93" fmla="*/ 3702052 w 5105400"/>
              <a:gd name="connsiteY93" fmla="*/ 1892300 h 3917950"/>
              <a:gd name="connsiteX94" fmla="*/ 3619504 w 5105400"/>
              <a:gd name="connsiteY94" fmla="*/ 1955800 h 3917950"/>
              <a:gd name="connsiteX95" fmla="*/ 3511552 w 5105400"/>
              <a:gd name="connsiteY95" fmla="*/ 1987550 h 3917950"/>
              <a:gd name="connsiteX96" fmla="*/ 3289304 w 5105400"/>
              <a:gd name="connsiteY96" fmla="*/ 2012950 h 3917950"/>
              <a:gd name="connsiteX97" fmla="*/ 3251200 w 5105400"/>
              <a:gd name="connsiteY97" fmla="*/ 2159000 h 3917950"/>
              <a:gd name="connsiteX98" fmla="*/ 3187704 w 5105400"/>
              <a:gd name="connsiteY98" fmla="*/ 2247900 h 3917950"/>
              <a:gd name="connsiteX99" fmla="*/ 3175000 w 5105400"/>
              <a:gd name="connsiteY99" fmla="*/ 2362200 h 3917950"/>
              <a:gd name="connsiteX100" fmla="*/ 3155952 w 5105400"/>
              <a:gd name="connsiteY100" fmla="*/ 2501900 h 3917950"/>
              <a:gd name="connsiteX101" fmla="*/ 2984504 w 5105400"/>
              <a:gd name="connsiteY101" fmla="*/ 2559050 h 3917950"/>
              <a:gd name="connsiteX102" fmla="*/ 2749552 w 5105400"/>
              <a:gd name="connsiteY102" fmla="*/ 2673350 h 3917950"/>
              <a:gd name="connsiteX103" fmla="*/ 2667000 w 5105400"/>
              <a:gd name="connsiteY103" fmla="*/ 2768600 h 3917950"/>
              <a:gd name="connsiteX104" fmla="*/ 2609852 w 5105400"/>
              <a:gd name="connsiteY104" fmla="*/ 2946400 h 3917950"/>
              <a:gd name="connsiteX105" fmla="*/ 2628904 w 5105400"/>
              <a:gd name="connsiteY105" fmla="*/ 3079750 h 3917950"/>
              <a:gd name="connsiteX106" fmla="*/ 2533652 w 5105400"/>
              <a:gd name="connsiteY106" fmla="*/ 3225800 h 3917950"/>
              <a:gd name="connsiteX107" fmla="*/ 2425704 w 5105400"/>
              <a:gd name="connsiteY107" fmla="*/ 3340100 h 3917950"/>
              <a:gd name="connsiteX108" fmla="*/ 2298704 w 5105400"/>
              <a:gd name="connsiteY108" fmla="*/ 3397250 h 3917950"/>
              <a:gd name="connsiteX109" fmla="*/ 2241552 w 5105400"/>
              <a:gd name="connsiteY109" fmla="*/ 3486150 h 3917950"/>
              <a:gd name="connsiteX110" fmla="*/ 2216152 w 5105400"/>
              <a:gd name="connsiteY110" fmla="*/ 3663950 h 3917950"/>
              <a:gd name="connsiteX111" fmla="*/ 2222504 w 5105400"/>
              <a:gd name="connsiteY111" fmla="*/ 3765550 h 3917950"/>
              <a:gd name="connsiteX112" fmla="*/ 2298704 w 5105400"/>
              <a:gd name="connsiteY112" fmla="*/ 3848100 h 3917950"/>
              <a:gd name="connsiteX113" fmla="*/ 2305052 w 5105400"/>
              <a:gd name="connsiteY113" fmla="*/ 3917950 h 3917950"/>
              <a:gd name="connsiteX114" fmla="*/ 2038352 w 5105400"/>
              <a:gd name="connsiteY114" fmla="*/ 3822700 h 3917950"/>
              <a:gd name="connsiteX115" fmla="*/ 1714504 w 5105400"/>
              <a:gd name="connsiteY115" fmla="*/ 3695700 h 3917950"/>
              <a:gd name="connsiteX116" fmla="*/ 1454152 w 5105400"/>
              <a:gd name="connsiteY116" fmla="*/ 3644900 h 3917950"/>
              <a:gd name="connsiteX117" fmla="*/ 1174752 w 5105400"/>
              <a:gd name="connsiteY117" fmla="*/ 3676650 h 3917950"/>
              <a:gd name="connsiteX118" fmla="*/ 939800 w 5105400"/>
              <a:gd name="connsiteY118" fmla="*/ 3733800 h 3917950"/>
              <a:gd name="connsiteX119" fmla="*/ 787400 w 5105400"/>
              <a:gd name="connsiteY119" fmla="*/ 3663950 h 3917950"/>
              <a:gd name="connsiteX120" fmla="*/ 393704 w 5105400"/>
              <a:gd name="connsiteY120" fmla="*/ 3606800 h 3917950"/>
              <a:gd name="connsiteX121" fmla="*/ 31752 w 5105400"/>
              <a:gd name="connsiteY121" fmla="*/ 3613150 h 3917950"/>
              <a:gd name="connsiteX122" fmla="*/ 44452 w 5105400"/>
              <a:gd name="connsiteY122" fmla="*/ 3422650 h 3917950"/>
              <a:gd name="connsiteX123" fmla="*/ 0 w 5105400"/>
              <a:gd name="connsiteY123" fmla="*/ 3327400 h 3917950"/>
              <a:gd name="connsiteX124" fmla="*/ 6352 w 5105400"/>
              <a:gd name="connsiteY124" fmla="*/ 3225800 h 3917950"/>
              <a:gd name="connsiteX125" fmla="*/ 69852 w 5105400"/>
              <a:gd name="connsiteY125" fmla="*/ 3175000 h 3917950"/>
              <a:gd name="connsiteX126" fmla="*/ 63504 w 5105400"/>
              <a:gd name="connsiteY126" fmla="*/ 3060700 h 3917950"/>
              <a:gd name="connsiteX127" fmla="*/ 177800 w 5105400"/>
              <a:gd name="connsiteY127" fmla="*/ 2971800 h 3917950"/>
              <a:gd name="connsiteX128" fmla="*/ 355600 w 5105400"/>
              <a:gd name="connsiteY128" fmla="*/ 2946400 h 3917950"/>
              <a:gd name="connsiteX129" fmla="*/ 374652 w 5105400"/>
              <a:gd name="connsiteY129" fmla="*/ 2851150 h 3917950"/>
              <a:gd name="connsiteX130" fmla="*/ 463552 w 5105400"/>
              <a:gd name="connsiteY130" fmla="*/ 2851150 h 3917950"/>
              <a:gd name="connsiteX131" fmla="*/ 495304 w 5105400"/>
              <a:gd name="connsiteY131" fmla="*/ 2806700 h 3917950"/>
              <a:gd name="connsiteX132" fmla="*/ 584200 w 5105400"/>
              <a:gd name="connsiteY132" fmla="*/ 2584450 h 3917950"/>
              <a:gd name="connsiteX133" fmla="*/ 666752 w 5105400"/>
              <a:gd name="connsiteY133" fmla="*/ 2546350 h 3917950"/>
              <a:gd name="connsiteX134" fmla="*/ 711200 w 5105400"/>
              <a:gd name="connsiteY134" fmla="*/ 2495550 h 3917950"/>
              <a:gd name="connsiteX135" fmla="*/ 692152 w 5105400"/>
              <a:gd name="connsiteY135" fmla="*/ 2330450 h 3917950"/>
              <a:gd name="connsiteX136" fmla="*/ 762000 w 5105400"/>
              <a:gd name="connsiteY136" fmla="*/ 2222500 h 3917950"/>
              <a:gd name="connsiteX137" fmla="*/ 920752 w 5105400"/>
              <a:gd name="connsiteY137" fmla="*/ 2095500 h 3917950"/>
              <a:gd name="connsiteX138" fmla="*/ 946152 w 5105400"/>
              <a:gd name="connsiteY138" fmla="*/ 2025650 h 3917950"/>
              <a:gd name="connsiteX139" fmla="*/ 984252 w 5105400"/>
              <a:gd name="connsiteY139" fmla="*/ 2019300 h 3917950"/>
              <a:gd name="connsiteX140" fmla="*/ 1016000 w 5105400"/>
              <a:gd name="connsiteY140" fmla="*/ 1879600 h 3917950"/>
              <a:gd name="connsiteX141" fmla="*/ 1060452 w 5105400"/>
              <a:gd name="connsiteY141" fmla="*/ 1828800 h 3917950"/>
              <a:gd name="connsiteX142" fmla="*/ 1060452 w 5105400"/>
              <a:gd name="connsiteY142" fmla="*/ 1765300 h 3917950"/>
              <a:gd name="connsiteX143" fmla="*/ 1035052 w 5105400"/>
              <a:gd name="connsiteY143" fmla="*/ 1708150 h 3917950"/>
              <a:gd name="connsiteX144" fmla="*/ 1103160 w 5105400"/>
              <a:gd name="connsiteY144" fmla="*/ 1584324 h 3917950"/>
              <a:gd name="connsiteX145" fmla="*/ 1241428 w 5105400"/>
              <a:gd name="connsiteY145" fmla="*/ 1584324 h 3917950"/>
              <a:gd name="connsiteX146" fmla="*/ 1250952 w 5105400"/>
              <a:gd name="connsiteY146" fmla="*/ 1498600 h 3917950"/>
              <a:gd name="connsiteX147" fmla="*/ 1270000 w 5105400"/>
              <a:gd name="connsiteY147" fmla="*/ 1431924 h 3917950"/>
              <a:gd name="connsiteX148" fmla="*/ 1384304 w 5105400"/>
              <a:gd name="connsiteY148" fmla="*/ 1412876 h 3917950"/>
              <a:gd name="connsiteX149" fmla="*/ 1412876 w 5105400"/>
              <a:gd name="connsiteY149" fmla="*/ 1365250 h 3917950"/>
              <a:gd name="connsiteX150" fmla="*/ 1536704 w 5105400"/>
              <a:gd name="connsiteY150" fmla="*/ 1336676 h 3917950"/>
              <a:gd name="connsiteX151" fmla="*/ 1584328 w 5105400"/>
              <a:gd name="connsiteY151" fmla="*/ 1279524 h 3917950"/>
              <a:gd name="connsiteX152" fmla="*/ 1679576 w 5105400"/>
              <a:gd name="connsiteY152" fmla="*/ 1250950 h 3917950"/>
              <a:gd name="connsiteX153" fmla="*/ 1717676 w 5105400"/>
              <a:gd name="connsiteY153" fmla="*/ 1146176 h 3917950"/>
              <a:gd name="connsiteX154" fmla="*/ 1812928 w 5105400"/>
              <a:gd name="connsiteY154" fmla="*/ 1098550 h 3917950"/>
              <a:gd name="connsiteX155" fmla="*/ 1889128 w 5105400"/>
              <a:gd name="connsiteY155" fmla="*/ 1127124 h 3917950"/>
              <a:gd name="connsiteX156" fmla="*/ 1898652 w 5105400"/>
              <a:gd name="connsiteY156" fmla="*/ 1060450 h 3917950"/>
              <a:gd name="connsiteX157" fmla="*/ 2032000 w 5105400"/>
              <a:gd name="connsiteY157" fmla="*/ 1041400 h 3917950"/>
              <a:gd name="connsiteX158" fmla="*/ 2060576 w 5105400"/>
              <a:gd name="connsiteY158" fmla="*/ 917576 h 3917950"/>
              <a:gd name="connsiteX159" fmla="*/ 1993904 w 5105400"/>
              <a:gd name="connsiteY159" fmla="*/ 860424 h 3917950"/>
              <a:gd name="connsiteX160" fmla="*/ 2003428 w 5105400"/>
              <a:gd name="connsiteY160" fmla="*/ 812800 h 3917950"/>
              <a:gd name="connsiteX161" fmla="*/ 1974852 w 5105400"/>
              <a:gd name="connsiteY161" fmla="*/ 755650 h 3917950"/>
              <a:gd name="connsiteX162" fmla="*/ 1984376 w 5105400"/>
              <a:gd name="connsiteY162" fmla="*/ 688976 h 3917950"/>
              <a:gd name="connsiteX163" fmla="*/ 2079628 w 5105400"/>
              <a:gd name="connsiteY163" fmla="*/ 688976 h 3917950"/>
              <a:gd name="connsiteX164" fmla="*/ 2098676 w 5105400"/>
              <a:gd name="connsiteY164" fmla="*/ 546100 h 3917950"/>
              <a:gd name="connsiteX165" fmla="*/ 2012952 w 5105400"/>
              <a:gd name="connsiteY165" fmla="*/ 488950 h 3917950"/>
              <a:gd name="connsiteX166" fmla="*/ 2070104 w 5105400"/>
              <a:gd name="connsiteY166" fmla="*/ 336550 h 3917950"/>
              <a:gd name="connsiteX167" fmla="*/ 2060576 w 5105400"/>
              <a:gd name="connsiteY167" fmla="*/ 298450 h 3917950"/>
              <a:gd name="connsiteX168" fmla="*/ 2108200 w 5105400"/>
              <a:gd name="connsiteY168" fmla="*/ 222250 h 3917950"/>
              <a:gd name="connsiteX169" fmla="*/ 2174876 w 5105400"/>
              <a:gd name="connsiteY169" fmla="*/ 241300 h 3917950"/>
              <a:gd name="connsiteX170" fmla="*/ 2222504 w 5105400"/>
              <a:gd name="connsiteY170" fmla="*/ 146050 h 3917950"/>
              <a:gd name="connsiteX171" fmla="*/ 2222504 w 5105400"/>
              <a:gd name="connsiteY171" fmla="*/ 69850 h 3917950"/>
              <a:gd name="connsiteX172" fmla="*/ 2270128 w 5105400"/>
              <a:gd name="connsiteY172" fmla="*/ 3176 h 3917950"/>
              <a:gd name="connsiteX173" fmla="*/ 2269688 w 5105400"/>
              <a:gd name="connsiteY173" fmla="*/ 2360 h 3917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</a:cxnLst>
            <a:rect l="l" t="t" r="r" b="b"/>
            <a:pathLst>
              <a:path w="5105400" h="3917950">
                <a:moveTo>
                  <a:pt x="2279652" y="0"/>
                </a:moveTo>
                <a:lnTo>
                  <a:pt x="2343152" y="177800"/>
                </a:lnTo>
                <a:lnTo>
                  <a:pt x="2330452" y="234950"/>
                </a:lnTo>
                <a:lnTo>
                  <a:pt x="2343152" y="298450"/>
                </a:lnTo>
                <a:lnTo>
                  <a:pt x="2413000" y="355600"/>
                </a:lnTo>
                <a:lnTo>
                  <a:pt x="2419352" y="457200"/>
                </a:lnTo>
                <a:lnTo>
                  <a:pt x="2406652" y="501650"/>
                </a:lnTo>
                <a:lnTo>
                  <a:pt x="2393952" y="628650"/>
                </a:lnTo>
                <a:lnTo>
                  <a:pt x="2355852" y="692150"/>
                </a:lnTo>
                <a:lnTo>
                  <a:pt x="2393952" y="793750"/>
                </a:lnTo>
                <a:lnTo>
                  <a:pt x="2374904" y="920750"/>
                </a:lnTo>
                <a:lnTo>
                  <a:pt x="2292352" y="990600"/>
                </a:lnTo>
                <a:lnTo>
                  <a:pt x="2400304" y="1060450"/>
                </a:lnTo>
                <a:lnTo>
                  <a:pt x="2406652" y="1212850"/>
                </a:lnTo>
                <a:lnTo>
                  <a:pt x="2489200" y="1270000"/>
                </a:lnTo>
                <a:lnTo>
                  <a:pt x="2597152" y="1168400"/>
                </a:lnTo>
                <a:lnTo>
                  <a:pt x="2749552" y="1276350"/>
                </a:lnTo>
                <a:lnTo>
                  <a:pt x="2698752" y="1416050"/>
                </a:lnTo>
                <a:lnTo>
                  <a:pt x="2794000" y="1543050"/>
                </a:lnTo>
                <a:lnTo>
                  <a:pt x="2800352" y="1631950"/>
                </a:lnTo>
                <a:lnTo>
                  <a:pt x="2876552" y="1651000"/>
                </a:lnTo>
                <a:lnTo>
                  <a:pt x="2895600" y="1733550"/>
                </a:lnTo>
                <a:lnTo>
                  <a:pt x="3111504" y="1758950"/>
                </a:lnTo>
                <a:lnTo>
                  <a:pt x="3232152" y="1638300"/>
                </a:lnTo>
                <a:lnTo>
                  <a:pt x="3213104" y="1536700"/>
                </a:lnTo>
                <a:lnTo>
                  <a:pt x="3181352" y="1466850"/>
                </a:lnTo>
                <a:lnTo>
                  <a:pt x="3194052" y="1295400"/>
                </a:lnTo>
                <a:lnTo>
                  <a:pt x="3162304" y="1212850"/>
                </a:lnTo>
                <a:lnTo>
                  <a:pt x="3244852" y="1149350"/>
                </a:lnTo>
                <a:lnTo>
                  <a:pt x="3257552" y="850900"/>
                </a:lnTo>
                <a:lnTo>
                  <a:pt x="3378200" y="742950"/>
                </a:lnTo>
                <a:lnTo>
                  <a:pt x="3467104" y="812800"/>
                </a:lnTo>
                <a:lnTo>
                  <a:pt x="3479800" y="914400"/>
                </a:lnTo>
                <a:lnTo>
                  <a:pt x="3657600" y="946150"/>
                </a:lnTo>
                <a:lnTo>
                  <a:pt x="3689352" y="1035050"/>
                </a:lnTo>
                <a:lnTo>
                  <a:pt x="3867152" y="1028700"/>
                </a:lnTo>
                <a:lnTo>
                  <a:pt x="4000504" y="977900"/>
                </a:lnTo>
                <a:lnTo>
                  <a:pt x="4146552" y="990600"/>
                </a:lnTo>
                <a:lnTo>
                  <a:pt x="4235452" y="939800"/>
                </a:lnTo>
                <a:lnTo>
                  <a:pt x="4298952" y="984250"/>
                </a:lnTo>
                <a:lnTo>
                  <a:pt x="4432304" y="908050"/>
                </a:lnTo>
                <a:lnTo>
                  <a:pt x="4654552" y="927100"/>
                </a:lnTo>
                <a:lnTo>
                  <a:pt x="4699000" y="1187450"/>
                </a:lnTo>
                <a:lnTo>
                  <a:pt x="4654552" y="1308100"/>
                </a:lnTo>
                <a:lnTo>
                  <a:pt x="4572000" y="1447800"/>
                </a:lnTo>
                <a:lnTo>
                  <a:pt x="4591052" y="1524000"/>
                </a:lnTo>
                <a:lnTo>
                  <a:pt x="4597400" y="1631950"/>
                </a:lnTo>
                <a:lnTo>
                  <a:pt x="4686304" y="1720850"/>
                </a:lnTo>
                <a:lnTo>
                  <a:pt x="4724400" y="1733550"/>
                </a:lnTo>
                <a:lnTo>
                  <a:pt x="4775200" y="1847850"/>
                </a:lnTo>
                <a:lnTo>
                  <a:pt x="4870452" y="1854200"/>
                </a:lnTo>
                <a:lnTo>
                  <a:pt x="4984752" y="1854200"/>
                </a:lnTo>
                <a:lnTo>
                  <a:pt x="4895852" y="2063750"/>
                </a:lnTo>
                <a:lnTo>
                  <a:pt x="4902200" y="2235200"/>
                </a:lnTo>
                <a:lnTo>
                  <a:pt x="4940304" y="2254250"/>
                </a:lnTo>
                <a:lnTo>
                  <a:pt x="4953000" y="2381250"/>
                </a:lnTo>
                <a:lnTo>
                  <a:pt x="4914904" y="2413000"/>
                </a:lnTo>
                <a:lnTo>
                  <a:pt x="4978400" y="2514600"/>
                </a:lnTo>
                <a:lnTo>
                  <a:pt x="5060952" y="2520950"/>
                </a:lnTo>
                <a:lnTo>
                  <a:pt x="5080000" y="2565400"/>
                </a:lnTo>
                <a:lnTo>
                  <a:pt x="5105400" y="2597150"/>
                </a:lnTo>
                <a:lnTo>
                  <a:pt x="5054600" y="2870200"/>
                </a:lnTo>
                <a:lnTo>
                  <a:pt x="4883152" y="2959100"/>
                </a:lnTo>
                <a:lnTo>
                  <a:pt x="4864104" y="3048000"/>
                </a:lnTo>
                <a:lnTo>
                  <a:pt x="4845052" y="3206750"/>
                </a:lnTo>
                <a:lnTo>
                  <a:pt x="4781552" y="3282950"/>
                </a:lnTo>
                <a:lnTo>
                  <a:pt x="4660904" y="3340100"/>
                </a:lnTo>
                <a:lnTo>
                  <a:pt x="4597400" y="3517900"/>
                </a:lnTo>
                <a:lnTo>
                  <a:pt x="4622800" y="3663950"/>
                </a:lnTo>
                <a:lnTo>
                  <a:pt x="4559304" y="3676650"/>
                </a:lnTo>
                <a:lnTo>
                  <a:pt x="4495800" y="3632200"/>
                </a:lnTo>
                <a:lnTo>
                  <a:pt x="4419600" y="3676650"/>
                </a:lnTo>
                <a:lnTo>
                  <a:pt x="4387852" y="3765550"/>
                </a:lnTo>
                <a:lnTo>
                  <a:pt x="4133852" y="3854450"/>
                </a:lnTo>
                <a:lnTo>
                  <a:pt x="3943352" y="3689350"/>
                </a:lnTo>
                <a:lnTo>
                  <a:pt x="3987800" y="3644900"/>
                </a:lnTo>
                <a:lnTo>
                  <a:pt x="3911600" y="3575050"/>
                </a:lnTo>
                <a:lnTo>
                  <a:pt x="3867152" y="3575050"/>
                </a:lnTo>
                <a:lnTo>
                  <a:pt x="3892552" y="3409950"/>
                </a:lnTo>
                <a:lnTo>
                  <a:pt x="3949704" y="3295650"/>
                </a:lnTo>
                <a:lnTo>
                  <a:pt x="3905252" y="3079750"/>
                </a:lnTo>
                <a:lnTo>
                  <a:pt x="3962400" y="2965450"/>
                </a:lnTo>
                <a:lnTo>
                  <a:pt x="3911600" y="2921000"/>
                </a:lnTo>
                <a:lnTo>
                  <a:pt x="3917952" y="2825750"/>
                </a:lnTo>
                <a:lnTo>
                  <a:pt x="4000504" y="2743200"/>
                </a:lnTo>
                <a:lnTo>
                  <a:pt x="3898904" y="2527300"/>
                </a:lnTo>
                <a:lnTo>
                  <a:pt x="4019552" y="2317750"/>
                </a:lnTo>
                <a:lnTo>
                  <a:pt x="4184652" y="2343150"/>
                </a:lnTo>
                <a:lnTo>
                  <a:pt x="4330704" y="2324100"/>
                </a:lnTo>
                <a:lnTo>
                  <a:pt x="4337052" y="2197100"/>
                </a:lnTo>
                <a:lnTo>
                  <a:pt x="4248152" y="2127250"/>
                </a:lnTo>
                <a:lnTo>
                  <a:pt x="4083052" y="1949450"/>
                </a:lnTo>
                <a:lnTo>
                  <a:pt x="3924304" y="1911350"/>
                </a:lnTo>
                <a:lnTo>
                  <a:pt x="3702052" y="1892300"/>
                </a:lnTo>
                <a:lnTo>
                  <a:pt x="3619504" y="1955800"/>
                </a:lnTo>
                <a:lnTo>
                  <a:pt x="3511552" y="1987550"/>
                </a:lnTo>
                <a:lnTo>
                  <a:pt x="3289304" y="2012950"/>
                </a:lnTo>
                <a:lnTo>
                  <a:pt x="3251200" y="2159000"/>
                </a:lnTo>
                <a:lnTo>
                  <a:pt x="3187704" y="2247900"/>
                </a:lnTo>
                <a:lnTo>
                  <a:pt x="3175000" y="2362200"/>
                </a:lnTo>
                <a:lnTo>
                  <a:pt x="3155952" y="2501900"/>
                </a:lnTo>
                <a:lnTo>
                  <a:pt x="2984504" y="2559050"/>
                </a:lnTo>
                <a:lnTo>
                  <a:pt x="2749552" y="2673350"/>
                </a:lnTo>
                <a:lnTo>
                  <a:pt x="2667000" y="2768600"/>
                </a:lnTo>
                <a:lnTo>
                  <a:pt x="2609852" y="2946400"/>
                </a:lnTo>
                <a:lnTo>
                  <a:pt x="2628904" y="3079750"/>
                </a:lnTo>
                <a:lnTo>
                  <a:pt x="2533652" y="3225800"/>
                </a:lnTo>
                <a:lnTo>
                  <a:pt x="2425704" y="3340100"/>
                </a:lnTo>
                <a:lnTo>
                  <a:pt x="2298704" y="3397250"/>
                </a:lnTo>
                <a:lnTo>
                  <a:pt x="2241552" y="3486150"/>
                </a:lnTo>
                <a:lnTo>
                  <a:pt x="2216152" y="3663950"/>
                </a:lnTo>
                <a:lnTo>
                  <a:pt x="2222504" y="3765550"/>
                </a:lnTo>
                <a:lnTo>
                  <a:pt x="2298704" y="3848100"/>
                </a:lnTo>
                <a:lnTo>
                  <a:pt x="2305052" y="3917950"/>
                </a:lnTo>
                <a:lnTo>
                  <a:pt x="2038352" y="3822700"/>
                </a:lnTo>
                <a:lnTo>
                  <a:pt x="1714504" y="3695700"/>
                </a:lnTo>
                <a:lnTo>
                  <a:pt x="1454152" y="3644900"/>
                </a:lnTo>
                <a:lnTo>
                  <a:pt x="1174752" y="3676650"/>
                </a:lnTo>
                <a:lnTo>
                  <a:pt x="939800" y="3733800"/>
                </a:lnTo>
                <a:lnTo>
                  <a:pt x="787400" y="3663950"/>
                </a:lnTo>
                <a:lnTo>
                  <a:pt x="393704" y="3606800"/>
                </a:lnTo>
                <a:lnTo>
                  <a:pt x="31752" y="3613150"/>
                </a:lnTo>
                <a:lnTo>
                  <a:pt x="44452" y="3422650"/>
                </a:lnTo>
                <a:lnTo>
                  <a:pt x="0" y="3327400"/>
                </a:lnTo>
                <a:lnTo>
                  <a:pt x="6352" y="3225800"/>
                </a:lnTo>
                <a:lnTo>
                  <a:pt x="69852" y="3175000"/>
                </a:lnTo>
                <a:lnTo>
                  <a:pt x="63504" y="3060700"/>
                </a:lnTo>
                <a:lnTo>
                  <a:pt x="177800" y="2971800"/>
                </a:lnTo>
                <a:lnTo>
                  <a:pt x="355600" y="2946400"/>
                </a:lnTo>
                <a:lnTo>
                  <a:pt x="374652" y="2851150"/>
                </a:lnTo>
                <a:lnTo>
                  <a:pt x="463552" y="2851150"/>
                </a:lnTo>
                <a:lnTo>
                  <a:pt x="495304" y="2806700"/>
                </a:lnTo>
                <a:lnTo>
                  <a:pt x="584200" y="2584450"/>
                </a:lnTo>
                <a:lnTo>
                  <a:pt x="666752" y="2546350"/>
                </a:lnTo>
                <a:lnTo>
                  <a:pt x="711200" y="2495550"/>
                </a:lnTo>
                <a:lnTo>
                  <a:pt x="692152" y="2330450"/>
                </a:lnTo>
                <a:lnTo>
                  <a:pt x="762000" y="2222500"/>
                </a:lnTo>
                <a:lnTo>
                  <a:pt x="920752" y="2095500"/>
                </a:lnTo>
                <a:lnTo>
                  <a:pt x="946152" y="2025650"/>
                </a:lnTo>
                <a:lnTo>
                  <a:pt x="984252" y="2019300"/>
                </a:lnTo>
                <a:lnTo>
                  <a:pt x="1016000" y="1879600"/>
                </a:lnTo>
                <a:lnTo>
                  <a:pt x="1060452" y="1828800"/>
                </a:lnTo>
                <a:lnTo>
                  <a:pt x="1060452" y="1765300"/>
                </a:lnTo>
                <a:lnTo>
                  <a:pt x="1035052" y="1708150"/>
                </a:lnTo>
                <a:lnTo>
                  <a:pt x="1103160" y="1584324"/>
                </a:lnTo>
                <a:lnTo>
                  <a:pt x="1241428" y="1584324"/>
                </a:lnTo>
                <a:lnTo>
                  <a:pt x="1250952" y="1498600"/>
                </a:lnTo>
                <a:lnTo>
                  <a:pt x="1270000" y="1431924"/>
                </a:lnTo>
                <a:lnTo>
                  <a:pt x="1384304" y="1412876"/>
                </a:lnTo>
                <a:lnTo>
                  <a:pt x="1412876" y="1365250"/>
                </a:lnTo>
                <a:lnTo>
                  <a:pt x="1536704" y="1336676"/>
                </a:lnTo>
                <a:lnTo>
                  <a:pt x="1584328" y="1279524"/>
                </a:lnTo>
                <a:lnTo>
                  <a:pt x="1679576" y="1250950"/>
                </a:lnTo>
                <a:lnTo>
                  <a:pt x="1717676" y="1146176"/>
                </a:lnTo>
                <a:lnTo>
                  <a:pt x="1812928" y="1098550"/>
                </a:lnTo>
                <a:lnTo>
                  <a:pt x="1889128" y="1127124"/>
                </a:lnTo>
                <a:lnTo>
                  <a:pt x="1898652" y="1060450"/>
                </a:lnTo>
                <a:lnTo>
                  <a:pt x="2032000" y="1041400"/>
                </a:lnTo>
                <a:lnTo>
                  <a:pt x="2060576" y="917576"/>
                </a:lnTo>
                <a:lnTo>
                  <a:pt x="1993904" y="860424"/>
                </a:lnTo>
                <a:lnTo>
                  <a:pt x="2003428" y="812800"/>
                </a:lnTo>
                <a:lnTo>
                  <a:pt x="1974852" y="755650"/>
                </a:lnTo>
                <a:lnTo>
                  <a:pt x="1984376" y="688976"/>
                </a:lnTo>
                <a:lnTo>
                  <a:pt x="2079628" y="688976"/>
                </a:lnTo>
                <a:lnTo>
                  <a:pt x="2098676" y="546100"/>
                </a:lnTo>
                <a:lnTo>
                  <a:pt x="2012952" y="488950"/>
                </a:lnTo>
                <a:lnTo>
                  <a:pt x="2070104" y="336550"/>
                </a:lnTo>
                <a:lnTo>
                  <a:pt x="2060576" y="298450"/>
                </a:lnTo>
                <a:lnTo>
                  <a:pt x="2108200" y="222250"/>
                </a:lnTo>
                <a:lnTo>
                  <a:pt x="2174876" y="241300"/>
                </a:lnTo>
                <a:lnTo>
                  <a:pt x="2222504" y="146050"/>
                </a:lnTo>
                <a:lnTo>
                  <a:pt x="2222504" y="69850"/>
                </a:lnTo>
                <a:lnTo>
                  <a:pt x="2270128" y="3176"/>
                </a:lnTo>
                <a:lnTo>
                  <a:pt x="2269688" y="2360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6C30AD4E-15C6-108E-3AF8-9011508F0144}"/>
              </a:ext>
            </a:extLst>
          </p:cNvPr>
          <p:cNvSpPr/>
          <p:nvPr/>
        </p:nvSpPr>
        <p:spPr>
          <a:xfrm>
            <a:off x="7258883" y="2279604"/>
            <a:ext cx="2833488" cy="2314532"/>
          </a:xfrm>
          <a:custGeom>
            <a:avLst/>
            <a:gdLst>
              <a:gd name="connsiteX0" fmla="*/ 31750 w 5200650"/>
              <a:gd name="connsiteY0" fmla="*/ 4089400 h 4248150"/>
              <a:gd name="connsiteX1" fmla="*/ 234950 w 5200650"/>
              <a:gd name="connsiteY1" fmla="*/ 4044950 h 4248150"/>
              <a:gd name="connsiteX2" fmla="*/ 298450 w 5200650"/>
              <a:gd name="connsiteY2" fmla="*/ 3987800 h 4248150"/>
              <a:gd name="connsiteX3" fmla="*/ 425450 w 5200650"/>
              <a:gd name="connsiteY3" fmla="*/ 4114800 h 4248150"/>
              <a:gd name="connsiteX4" fmla="*/ 609600 w 5200650"/>
              <a:gd name="connsiteY4" fmla="*/ 4152900 h 4248150"/>
              <a:gd name="connsiteX5" fmla="*/ 704850 w 5200650"/>
              <a:gd name="connsiteY5" fmla="*/ 4032250 h 4248150"/>
              <a:gd name="connsiteX6" fmla="*/ 920750 w 5200650"/>
              <a:gd name="connsiteY6" fmla="*/ 4013200 h 4248150"/>
              <a:gd name="connsiteX7" fmla="*/ 984250 w 5200650"/>
              <a:gd name="connsiteY7" fmla="*/ 4051300 h 4248150"/>
              <a:gd name="connsiteX8" fmla="*/ 1079500 w 5200650"/>
              <a:gd name="connsiteY8" fmla="*/ 4171950 h 4248150"/>
              <a:gd name="connsiteX9" fmla="*/ 1085850 w 5200650"/>
              <a:gd name="connsiteY9" fmla="*/ 4216400 h 4248150"/>
              <a:gd name="connsiteX10" fmla="*/ 1231900 w 5200650"/>
              <a:gd name="connsiteY10" fmla="*/ 4248150 h 4248150"/>
              <a:gd name="connsiteX11" fmla="*/ 1257300 w 5200650"/>
              <a:gd name="connsiteY11" fmla="*/ 4133850 h 4248150"/>
              <a:gd name="connsiteX12" fmla="*/ 1187450 w 5200650"/>
              <a:gd name="connsiteY12" fmla="*/ 4032250 h 4248150"/>
              <a:gd name="connsiteX13" fmla="*/ 1028700 w 5200650"/>
              <a:gd name="connsiteY13" fmla="*/ 3943350 h 4248150"/>
              <a:gd name="connsiteX14" fmla="*/ 1041400 w 5200650"/>
              <a:gd name="connsiteY14" fmla="*/ 3892550 h 4248150"/>
              <a:gd name="connsiteX15" fmla="*/ 1022350 w 5200650"/>
              <a:gd name="connsiteY15" fmla="*/ 3752850 h 4248150"/>
              <a:gd name="connsiteX16" fmla="*/ 1130300 w 5200650"/>
              <a:gd name="connsiteY16" fmla="*/ 3740150 h 4248150"/>
              <a:gd name="connsiteX17" fmla="*/ 1193800 w 5200650"/>
              <a:gd name="connsiteY17" fmla="*/ 3676650 h 4248150"/>
              <a:gd name="connsiteX18" fmla="*/ 1193800 w 5200650"/>
              <a:gd name="connsiteY18" fmla="*/ 3524250 h 4248150"/>
              <a:gd name="connsiteX19" fmla="*/ 1187450 w 5200650"/>
              <a:gd name="connsiteY19" fmla="*/ 3409950 h 4248150"/>
              <a:gd name="connsiteX20" fmla="*/ 1187450 w 5200650"/>
              <a:gd name="connsiteY20" fmla="*/ 3333750 h 4248150"/>
              <a:gd name="connsiteX21" fmla="*/ 1238250 w 5200650"/>
              <a:gd name="connsiteY21" fmla="*/ 3117850 h 4248150"/>
              <a:gd name="connsiteX22" fmla="*/ 1377950 w 5200650"/>
              <a:gd name="connsiteY22" fmla="*/ 3092450 h 4248150"/>
              <a:gd name="connsiteX23" fmla="*/ 1447800 w 5200650"/>
              <a:gd name="connsiteY23" fmla="*/ 3155950 h 4248150"/>
              <a:gd name="connsiteX24" fmla="*/ 1485900 w 5200650"/>
              <a:gd name="connsiteY24" fmla="*/ 3098800 h 4248150"/>
              <a:gd name="connsiteX25" fmla="*/ 1568450 w 5200650"/>
              <a:gd name="connsiteY25" fmla="*/ 2908300 h 4248150"/>
              <a:gd name="connsiteX26" fmla="*/ 1612900 w 5200650"/>
              <a:gd name="connsiteY26" fmla="*/ 2889250 h 4248150"/>
              <a:gd name="connsiteX27" fmla="*/ 1701800 w 5200650"/>
              <a:gd name="connsiteY27" fmla="*/ 2692400 h 4248150"/>
              <a:gd name="connsiteX28" fmla="*/ 1784350 w 5200650"/>
              <a:gd name="connsiteY28" fmla="*/ 2654300 h 4248150"/>
              <a:gd name="connsiteX29" fmla="*/ 1854200 w 5200650"/>
              <a:gd name="connsiteY29" fmla="*/ 2698750 h 4248150"/>
              <a:gd name="connsiteX30" fmla="*/ 1873250 w 5200650"/>
              <a:gd name="connsiteY30" fmla="*/ 2603500 h 4248150"/>
              <a:gd name="connsiteX31" fmla="*/ 1854200 w 5200650"/>
              <a:gd name="connsiteY31" fmla="*/ 2559050 h 4248150"/>
              <a:gd name="connsiteX32" fmla="*/ 1917700 w 5200650"/>
              <a:gd name="connsiteY32" fmla="*/ 2514600 h 4248150"/>
              <a:gd name="connsiteX33" fmla="*/ 1962150 w 5200650"/>
              <a:gd name="connsiteY33" fmla="*/ 2406650 h 4248150"/>
              <a:gd name="connsiteX34" fmla="*/ 1962150 w 5200650"/>
              <a:gd name="connsiteY34" fmla="*/ 2330450 h 4248150"/>
              <a:gd name="connsiteX35" fmla="*/ 1987550 w 5200650"/>
              <a:gd name="connsiteY35" fmla="*/ 2247900 h 4248150"/>
              <a:gd name="connsiteX36" fmla="*/ 1962150 w 5200650"/>
              <a:gd name="connsiteY36" fmla="*/ 2222500 h 4248150"/>
              <a:gd name="connsiteX37" fmla="*/ 1955800 w 5200650"/>
              <a:gd name="connsiteY37" fmla="*/ 2051050 h 4248150"/>
              <a:gd name="connsiteX38" fmla="*/ 1949450 w 5200650"/>
              <a:gd name="connsiteY38" fmla="*/ 2000250 h 4248150"/>
              <a:gd name="connsiteX39" fmla="*/ 1981200 w 5200650"/>
              <a:gd name="connsiteY39" fmla="*/ 1955800 h 4248150"/>
              <a:gd name="connsiteX40" fmla="*/ 2000250 w 5200650"/>
              <a:gd name="connsiteY40" fmla="*/ 1892300 h 4248150"/>
              <a:gd name="connsiteX41" fmla="*/ 2057400 w 5200650"/>
              <a:gd name="connsiteY41" fmla="*/ 1828800 h 4248150"/>
              <a:gd name="connsiteX42" fmla="*/ 2133600 w 5200650"/>
              <a:gd name="connsiteY42" fmla="*/ 1854200 h 4248150"/>
              <a:gd name="connsiteX43" fmla="*/ 2178050 w 5200650"/>
              <a:gd name="connsiteY43" fmla="*/ 1866900 h 4248150"/>
              <a:gd name="connsiteX44" fmla="*/ 2241550 w 5200650"/>
              <a:gd name="connsiteY44" fmla="*/ 1765300 h 4248150"/>
              <a:gd name="connsiteX45" fmla="*/ 2279650 w 5200650"/>
              <a:gd name="connsiteY45" fmla="*/ 1720850 h 4248150"/>
              <a:gd name="connsiteX46" fmla="*/ 2476500 w 5200650"/>
              <a:gd name="connsiteY46" fmla="*/ 1644650 h 4248150"/>
              <a:gd name="connsiteX47" fmla="*/ 2559050 w 5200650"/>
              <a:gd name="connsiteY47" fmla="*/ 1625600 h 4248150"/>
              <a:gd name="connsiteX48" fmla="*/ 2952750 w 5200650"/>
              <a:gd name="connsiteY48" fmla="*/ 1416050 h 4248150"/>
              <a:gd name="connsiteX49" fmla="*/ 3073400 w 5200650"/>
              <a:gd name="connsiteY49" fmla="*/ 1327150 h 4248150"/>
              <a:gd name="connsiteX50" fmla="*/ 3441700 w 5200650"/>
              <a:gd name="connsiteY50" fmla="*/ 1263650 h 4248150"/>
              <a:gd name="connsiteX51" fmla="*/ 3492500 w 5200650"/>
              <a:gd name="connsiteY51" fmla="*/ 1320800 h 4248150"/>
              <a:gd name="connsiteX52" fmla="*/ 3765550 w 5200650"/>
              <a:gd name="connsiteY52" fmla="*/ 1390650 h 4248150"/>
              <a:gd name="connsiteX53" fmla="*/ 4025900 w 5200650"/>
              <a:gd name="connsiteY53" fmla="*/ 1441450 h 4248150"/>
              <a:gd name="connsiteX54" fmla="*/ 4057650 w 5200650"/>
              <a:gd name="connsiteY54" fmla="*/ 1485900 h 4248150"/>
              <a:gd name="connsiteX55" fmla="*/ 4095750 w 5200650"/>
              <a:gd name="connsiteY55" fmla="*/ 1606550 h 4248150"/>
              <a:gd name="connsiteX56" fmla="*/ 4337050 w 5200650"/>
              <a:gd name="connsiteY56" fmla="*/ 1746250 h 4248150"/>
              <a:gd name="connsiteX57" fmla="*/ 4337050 w 5200650"/>
              <a:gd name="connsiteY57" fmla="*/ 1854200 h 4248150"/>
              <a:gd name="connsiteX58" fmla="*/ 4362450 w 5200650"/>
              <a:gd name="connsiteY58" fmla="*/ 1892300 h 4248150"/>
              <a:gd name="connsiteX59" fmla="*/ 4565650 w 5200650"/>
              <a:gd name="connsiteY59" fmla="*/ 2063750 h 4248150"/>
              <a:gd name="connsiteX60" fmla="*/ 4565650 w 5200650"/>
              <a:gd name="connsiteY60" fmla="*/ 2133600 h 4248150"/>
              <a:gd name="connsiteX61" fmla="*/ 4654550 w 5200650"/>
              <a:gd name="connsiteY61" fmla="*/ 2159000 h 4248150"/>
              <a:gd name="connsiteX62" fmla="*/ 4794250 w 5200650"/>
              <a:gd name="connsiteY62" fmla="*/ 2343150 h 4248150"/>
              <a:gd name="connsiteX63" fmla="*/ 4832350 w 5200650"/>
              <a:gd name="connsiteY63" fmla="*/ 2051050 h 4248150"/>
              <a:gd name="connsiteX64" fmla="*/ 4914900 w 5200650"/>
              <a:gd name="connsiteY64" fmla="*/ 1746250 h 4248150"/>
              <a:gd name="connsiteX65" fmla="*/ 5080000 w 5200650"/>
              <a:gd name="connsiteY65" fmla="*/ 1346200 h 4248150"/>
              <a:gd name="connsiteX66" fmla="*/ 5162550 w 5200650"/>
              <a:gd name="connsiteY66" fmla="*/ 1257300 h 4248150"/>
              <a:gd name="connsiteX67" fmla="*/ 5200650 w 5200650"/>
              <a:gd name="connsiteY67" fmla="*/ 1206500 h 4248150"/>
              <a:gd name="connsiteX68" fmla="*/ 4997450 w 5200650"/>
              <a:gd name="connsiteY68" fmla="*/ 1219200 h 4248150"/>
              <a:gd name="connsiteX69" fmla="*/ 4927600 w 5200650"/>
              <a:gd name="connsiteY69" fmla="*/ 1162050 h 4248150"/>
              <a:gd name="connsiteX70" fmla="*/ 4857750 w 5200650"/>
              <a:gd name="connsiteY70" fmla="*/ 1162050 h 4248150"/>
              <a:gd name="connsiteX71" fmla="*/ 4775200 w 5200650"/>
              <a:gd name="connsiteY71" fmla="*/ 1009650 h 4248150"/>
              <a:gd name="connsiteX72" fmla="*/ 4730750 w 5200650"/>
              <a:gd name="connsiteY72" fmla="*/ 996950 h 4248150"/>
              <a:gd name="connsiteX73" fmla="*/ 4718050 w 5200650"/>
              <a:gd name="connsiteY73" fmla="*/ 946150 h 4248150"/>
              <a:gd name="connsiteX74" fmla="*/ 4806950 w 5200650"/>
              <a:gd name="connsiteY74" fmla="*/ 876300 h 4248150"/>
              <a:gd name="connsiteX75" fmla="*/ 4762500 w 5200650"/>
              <a:gd name="connsiteY75" fmla="*/ 825500 h 4248150"/>
              <a:gd name="connsiteX76" fmla="*/ 4762500 w 5200650"/>
              <a:gd name="connsiteY76" fmla="*/ 755650 h 4248150"/>
              <a:gd name="connsiteX77" fmla="*/ 4629150 w 5200650"/>
              <a:gd name="connsiteY77" fmla="*/ 704850 h 4248150"/>
              <a:gd name="connsiteX78" fmla="*/ 4419600 w 5200650"/>
              <a:gd name="connsiteY78" fmla="*/ 704850 h 4248150"/>
              <a:gd name="connsiteX79" fmla="*/ 4445000 w 5200650"/>
              <a:gd name="connsiteY79" fmla="*/ 615950 h 4248150"/>
              <a:gd name="connsiteX80" fmla="*/ 4406900 w 5200650"/>
              <a:gd name="connsiteY80" fmla="*/ 349250 h 4248150"/>
              <a:gd name="connsiteX81" fmla="*/ 4349750 w 5200650"/>
              <a:gd name="connsiteY81" fmla="*/ 304800 h 4248150"/>
              <a:gd name="connsiteX82" fmla="*/ 4349750 w 5200650"/>
              <a:gd name="connsiteY82" fmla="*/ 209550 h 4248150"/>
              <a:gd name="connsiteX83" fmla="*/ 4279900 w 5200650"/>
              <a:gd name="connsiteY83" fmla="*/ 222250 h 4248150"/>
              <a:gd name="connsiteX84" fmla="*/ 4235450 w 5200650"/>
              <a:gd name="connsiteY84" fmla="*/ 228600 h 4248150"/>
              <a:gd name="connsiteX85" fmla="*/ 4203700 w 5200650"/>
              <a:gd name="connsiteY85" fmla="*/ 165100 h 4248150"/>
              <a:gd name="connsiteX86" fmla="*/ 4127500 w 5200650"/>
              <a:gd name="connsiteY86" fmla="*/ 190500 h 4248150"/>
              <a:gd name="connsiteX87" fmla="*/ 4121150 w 5200650"/>
              <a:gd name="connsiteY87" fmla="*/ 247650 h 4248150"/>
              <a:gd name="connsiteX88" fmla="*/ 4044950 w 5200650"/>
              <a:gd name="connsiteY88" fmla="*/ 323850 h 4248150"/>
              <a:gd name="connsiteX89" fmla="*/ 3873500 w 5200650"/>
              <a:gd name="connsiteY89" fmla="*/ 292100 h 4248150"/>
              <a:gd name="connsiteX90" fmla="*/ 3740150 w 5200650"/>
              <a:gd name="connsiteY90" fmla="*/ 165100 h 4248150"/>
              <a:gd name="connsiteX91" fmla="*/ 3663950 w 5200650"/>
              <a:gd name="connsiteY91" fmla="*/ 177800 h 4248150"/>
              <a:gd name="connsiteX92" fmla="*/ 3606800 w 5200650"/>
              <a:gd name="connsiteY92" fmla="*/ 171450 h 4248150"/>
              <a:gd name="connsiteX93" fmla="*/ 3524250 w 5200650"/>
              <a:gd name="connsiteY93" fmla="*/ 171450 h 4248150"/>
              <a:gd name="connsiteX94" fmla="*/ 3409950 w 5200650"/>
              <a:gd name="connsiteY94" fmla="*/ 133350 h 4248150"/>
              <a:gd name="connsiteX95" fmla="*/ 3308350 w 5200650"/>
              <a:gd name="connsiteY95" fmla="*/ 120650 h 4248150"/>
              <a:gd name="connsiteX96" fmla="*/ 3257550 w 5200650"/>
              <a:gd name="connsiteY96" fmla="*/ 63500 h 4248150"/>
              <a:gd name="connsiteX97" fmla="*/ 3213100 w 5200650"/>
              <a:gd name="connsiteY97" fmla="*/ 0 h 4248150"/>
              <a:gd name="connsiteX98" fmla="*/ 3136900 w 5200650"/>
              <a:gd name="connsiteY98" fmla="*/ 31750 h 4248150"/>
              <a:gd name="connsiteX99" fmla="*/ 3048000 w 5200650"/>
              <a:gd name="connsiteY99" fmla="*/ 12700 h 4248150"/>
              <a:gd name="connsiteX100" fmla="*/ 2971800 w 5200650"/>
              <a:gd name="connsiteY100" fmla="*/ 57150 h 4248150"/>
              <a:gd name="connsiteX101" fmla="*/ 2857500 w 5200650"/>
              <a:gd name="connsiteY101" fmla="*/ 6350 h 4248150"/>
              <a:gd name="connsiteX102" fmla="*/ 2724150 w 5200650"/>
              <a:gd name="connsiteY102" fmla="*/ 190500 h 4248150"/>
              <a:gd name="connsiteX103" fmla="*/ 2527300 w 5200650"/>
              <a:gd name="connsiteY103" fmla="*/ 177800 h 4248150"/>
              <a:gd name="connsiteX104" fmla="*/ 2438400 w 5200650"/>
              <a:gd name="connsiteY104" fmla="*/ 146050 h 4248150"/>
              <a:gd name="connsiteX105" fmla="*/ 2400300 w 5200650"/>
              <a:gd name="connsiteY105" fmla="*/ 190500 h 4248150"/>
              <a:gd name="connsiteX106" fmla="*/ 2305050 w 5200650"/>
              <a:gd name="connsiteY106" fmla="*/ 165100 h 4248150"/>
              <a:gd name="connsiteX107" fmla="*/ 2203450 w 5200650"/>
              <a:gd name="connsiteY107" fmla="*/ 241300 h 4248150"/>
              <a:gd name="connsiteX108" fmla="*/ 2057400 w 5200650"/>
              <a:gd name="connsiteY108" fmla="*/ 203200 h 4248150"/>
              <a:gd name="connsiteX109" fmla="*/ 1968500 w 5200650"/>
              <a:gd name="connsiteY109" fmla="*/ 336550 h 4248150"/>
              <a:gd name="connsiteX110" fmla="*/ 1873250 w 5200650"/>
              <a:gd name="connsiteY110" fmla="*/ 374650 h 4248150"/>
              <a:gd name="connsiteX111" fmla="*/ 1797050 w 5200650"/>
              <a:gd name="connsiteY111" fmla="*/ 336550 h 4248150"/>
              <a:gd name="connsiteX112" fmla="*/ 1695450 w 5200650"/>
              <a:gd name="connsiteY112" fmla="*/ 488950 h 4248150"/>
              <a:gd name="connsiteX113" fmla="*/ 1682750 w 5200650"/>
              <a:gd name="connsiteY113" fmla="*/ 539750 h 4248150"/>
              <a:gd name="connsiteX114" fmla="*/ 1638300 w 5200650"/>
              <a:gd name="connsiteY114" fmla="*/ 596900 h 4248150"/>
              <a:gd name="connsiteX115" fmla="*/ 1638300 w 5200650"/>
              <a:gd name="connsiteY115" fmla="*/ 666750 h 4248150"/>
              <a:gd name="connsiteX116" fmla="*/ 1574800 w 5200650"/>
              <a:gd name="connsiteY116" fmla="*/ 692150 h 4248150"/>
              <a:gd name="connsiteX117" fmla="*/ 1568450 w 5200650"/>
              <a:gd name="connsiteY117" fmla="*/ 774700 h 4248150"/>
              <a:gd name="connsiteX118" fmla="*/ 1524000 w 5200650"/>
              <a:gd name="connsiteY118" fmla="*/ 838200 h 4248150"/>
              <a:gd name="connsiteX119" fmla="*/ 1492250 w 5200650"/>
              <a:gd name="connsiteY119" fmla="*/ 838200 h 4248150"/>
              <a:gd name="connsiteX120" fmla="*/ 1390650 w 5200650"/>
              <a:gd name="connsiteY120" fmla="*/ 946150 h 4248150"/>
              <a:gd name="connsiteX121" fmla="*/ 1422400 w 5200650"/>
              <a:gd name="connsiteY121" fmla="*/ 1003300 h 4248150"/>
              <a:gd name="connsiteX122" fmla="*/ 1377950 w 5200650"/>
              <a:gd name="connsiteY122" fmla="*/ 1066800 h 4248150"/>
              <a:gd name="connsiteX123" fmla="*/ 1352550 w 5200650"/>
              <a:gd name="connsiteY123" fmla="*/ 1136650 h 4248150"/>
              <a:gd name="connsiteX124" fmla="*/ 1384300 w 5200650"/>
              <a:gd name="connsiteY124" fmla="*/ 1193800 h 4248150"/>
              <a:gd name="connsiteX125" fmla="*/ 1384300 w 5200650"/>
              <a:gd name="connsiteY125" fmla="*/ 1250950 h 4248150"/>
              <a:gd name="connsiteX126" fmla="*/ 1181100 w 5200650"/>
              <a:gd name="connsiteY126" fmla="*/ 1492250 h 4248150"/>
              <a:gd name="connsiteX127" fmla="*/ 1041400 w 5200650"/>
              <a:gd name="connsiteY127" fmla="*/ 1543050 h 4248150"/>
              <a:gd name="connsiteX128" fmla="*/ 901700 w 5200650"/>
              <a:gd name="connsiteY128" fmla="*/ 1511300 h 4248150"/>
              <a:gd name="connsiteX129" fmla="*/ 812800 w 5200650"/>
              <a:gd name="connsiteY129" fmla="*/ 1504950 h 4248150"/>
              <a:gd name="connsiteX130" fmla="*/ 736600 w 5200650"/>
              <a:gd name="connsiteY130" fmla="*/ 1485900 h 4248150"/>
              <a:gd name="connsiteX131" fmla="*/ 609600 w 5200650"/>
              <a:gd name="connsiteY131" fmla="*/ 1555750 h 4248150"/>
              <a:gd name="connsiteX132" fmla="*/ 654050 w 5200650"/>
              <a:gd name="connsiteY132" fmla="*/ 1619250 h 4248150"/>
              <a:gd name="connsiteX133" fmla="*/ 692150 w 5200650"/>
              <a:gd name="connsiteY133" fmla="*/ 1790700 h 4248150"/>
              <a:gd name="connsiteX134" fmla="*/ 736600 w 5200650"/>
              <a:gd name="connsiteY134" fmla="*/ 1809750 h 4248150"/>
              <a:gd name="connsiteX135" fmla="*/ 749300 w 5200650"/>
              <a:gd name="connsiteY135" fmla="*/ 1905000 h 4248150"/>
              <a:gd name="connsiteX136" fmla="*/ 831850 w 5200650"/>
              <a:gd name="connsiteY136" fmla="*/ 1930400 h 4248150"/>
              <a:gd name="connsiteX137" fmla="*/ 895350 w 5200650"/>
              <a:gd name="connsiteY137" fmla="*/ 1993900 h 4248150"/>
              <a:gd name="connsiteX138" fmla="*/ 889000 w 5200650"/>
              <a:gd name="connsiteY138" fmla="*/ 2076450 h 4248150"/>
              <a:gd name="connsiteX139" fmla="*/ 704850 w 5200650"/>
              <a:gd name="connsiteY139" fmla="*/ 2184400 h 4248150"/>
              <a:gd name="connsiteX140" fmla="*/ 590550 w 5200650"/>
              <a:gd name="connsiteY140" fmla="*/ 2216150 h 4248150"/>
              <a:gd name="connsiteX141" fmla="*/ 527050 w 5200650"/>
              <a:gd name="connsiteY141" fmla="*/ 2273300 h 4248150"/>
              <a:gd name="connsiteX142" fmla="*/ 514350 w 5200650"/>
              <a:gd name="connsiteY142" fmla="*/ 2362200 h 4248150"/>
              <a:gd name="connsiteX143" fmla="*/ 495300 w 5200650"/>
              <a:gd name="connsiteY143" fmla="*/ 2508250 h 4248150"/>
              <a:gd name="connsiteX144" fmla="*/ 381000 w 5200650"/>
              <a:gd name="connsiteY144" fmla="*/ 2495550 h 4248150"/>
              <a:gd name="connsiteX145" fmla="*/ 381000 w 5200650"/>
              <a:gd name="connsiteY145" fmla="*/ 2552700 h 4248150"/>
              <a:gd name="connsiteX146" fmla="*/ 234950 w 5200650"/>
              <a:gd name="connsiteY146" fmla="*/ 2717800 h 4248150"/>
              <a:gd name="connsiteX147" fmla="*/ 88900 w 5200650"/>
              <a:gd name="connsiteY147" fmla="*/ 2590800 h 4248150"/>
              <a:gd name="connsiteX148" fmla="*/ 57150 w 5200650"/>
              <a:gd name="connsiteY148" fmla="*/ 2571750 h 4248150"/>
              <a:gd name="connsiteX149" fmla="*/ 0 w 5200650"/>
              <a:gd name="connsiteY149" fmla="*/ 2603500 h 4248150"/>
              <a:gd name="connsiteX150" fmla="*/ 50800 w 5200650"/>
              <a:gd name="connsiteY150" fmla="*/ 2705100 h 4248150"/>
              <a:gd name="connsiteX151" fmla="*/ 44450 w 5200650"/>
              <a:gd name="connsiteY151" fmla="*/ 2724150 h 4248150"/>
              <a:gd name="connsiteX152" fmla="*/ 139700 w 5200650"/>
              <a:gd name="connsiteY152" fmla="*/ 2851150 h 4248150"/>
              <a:gd name="connsiteX153" fmla="*/ 184150 w 5200650"/>
              <a:gd name="connsiteY153" fmla="*/ 2914650 h 4248150"/>
              <a:gd name="connsiteX154" fmla="*/ 158750 w 5200650"/>
              <a:gd name="connsiteY154" fmla="*/ 3028950 h 4248150"/>
              <a:gd name="connsiteX155" fmla="*/ 190500 w 5200650"/>
              <a:gd name="connsiteY155" fmla="*/ 3092450 h 4248150"/>
              <a:gd name="connsiteX156" fmla="*/ 222250 w 5200650"/>
              <a:gd name="connsiteY156" fmla="*/ 3435350 h 4248150"/>
              <a:gd name="connsiteX157" fmla="*/ 146050 w 5200650"/>
              <a:gd name="connsiteY157" fmla="*/ 3448050 h 4248150"/>
              <a:gd name="connsiteX158" fmla="*/ 152400 w 5200650"/>
              <a:gd name="connsiteY158" fmla="*/ 3511550 h 4248150"/>
              <a:gd name="connsiteX159" fmla="*/ 279400 w 5200650"/>
              <a:gd name="connsiteY159" fmla="*/ 3530600 h 4248150"/>
              <a:gd name="connsiteX160" fmla="*/ 298450 w 5200650"/>
              <a:gd name="connsiteY160" fmla="*/ 3644900 h 4248150"/>
              <a:gd name="connsiteX161" fmla="*/ 139700 w 5200650"/>
              <a:gd name="connsiteY161" fmla="*/ 3765550 h 4248150"/>
              <a:gd name="connsiteX162" fmla="*/ 158750 w 5200650"/>
              <a:gd name="connsiteY162" fmla="*/ 3803650 h 4248150"/>
              <a:gd name="connsiteX163" fmla="*/ 120650 w 5200650"/>
              <a:gd name="connsiteY163" fmla="*/ 3892550 h 4248150"/>
              <a:gd name="connsiteX164" fmla="*/ 120650 w 5200650"/>
              <a:gd name="connsiteY164" fmla="*/ 3949700 h 4248150"/>
              <a:gd name="connsiteX165" fmla="*/ 63500 w 5200650"/>
              <a:gd name="connsiteY165" fmla="*/ 3981450 h 4248150"/>
              <a:gd name="connsiteX166" fmla="*/ 69850 w 5200650"/>
              <a:gd name="connsiteY166" fmla="*/ 4019550 h 4248150"/>
              <a:gd name="connsiteX167" fmla="*/ 31750 w 5200650"/>
              <a:gd name="connsiteY167" fmla="*/ 4089400 h 4248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</a:cxnLst>
            <a:rect l="l" t="t" r="r" b="b"/>
            <a:pathLst>
              <a:path w="5200650" h="4248150">
                <a:moveTo>
                  <a:pt x="31750" y="4089400"/>
                </a:moveTo>
                <a:lnTo>
                  <a:pt x="234950" y="4044950"/>
                </a:lnTo>
                <a:lnTo>
                  <a:pt x="298450" y="3987800"/>
                </a:lnTo>
                <a:lnTo>
                  <a:pt x="425450" y="4114800"/>
                </a:lnTo>
                <a:lnTo>
                  <a:pt x="609600" y="4152900"/>
                </a:lnTo>
                <a:lnTo>
                  <a:pt x="704850" y="4032250"/>
                </a:lnTo>
                <a:lnTo>
                  <a:pt x="920750" y="4013200"/>
                </a:lnTo>
                <a:lnTo>
                  <a:pt x="984250" y="4051300"/>
                </a:lnTo>
                <a:lnTo>
                  <a:pt x="1079500" y="4171950"/>
                </a:lnTo>
                <a:lnTo>
                  <a:pt x="1085850" y="4216400"/>
                </a:lnTo>
                <a:lnTo>
                  <a:pt x="1231900" y="4248150"/>
                </a:lnTo>
                <a:lnTo>
                  <a:pt x="1257300" y="4133850"/>
                </a:lnTo>
                <a:lnTo>
                  <a:pt x="1187450" y="4032250"/>
                </a:lnTo>
                <a:lnTo>
                  <a:pt x="1028700" y="3943350"/>
                </a:lnTo>
                <a:lnTo>
                  <a:pt x="1041400" y="3892550"/>
                </a:lnTo>
                <a:lnTo>
                  <a:pt x="1022350" y="3752850"/>
                </a:lnTo>
                <a:lnTo>
                  <a:pt x="1130300" y="3740150"/>
                </a:lnTo>
                <a:lnTo>
                  <a:pt x="1193800" y="3676650"/>
                </a:lnTo>
                <a:lnTo>
                  <a:pt x="1193800" y="3524250"/>
                </a:lnTo>
                <a:lnTo>
                  <a:pt x="1187450" y="3409950"/>
                </a:lnTo>
                <a:lnTo>
                  <a:pt x="1187450" y="3333750"/>
                </a:lnTo>
                <a:lnTo>
                  <a:pt x="1238250" y="3117850"/>
                </a:lnTo>
                <a:lnTo>
                  <a:pt x="1377950" y="3092450"/>
                </a:lnTo>
                <a:lnTo>
                  <a:pt x="1447800" y="3155950"/>
                </a:lnTo>
                <a:lnTo>
                  <a:pt x="1485900" y="3098800"/>
                </a:lnTo>
                <a:lnTo>
                  <a:pt x="1568450" y="2908300"/>
                </a:lnTo>
                <a:lnTo>
                  <a:pt x="1612900" y="2889250"/>
                </a:lnTo>
                <a:lnTo>
                  <a:pt x="1701800" y="2692400"/>
                </a:lnTo>
                <a:lnTo>
                  <a:pt x="1784350" y="2654300"/>
                </a:lnTo>
                <a:lnTo>
                  <a:pt x="1854200" y="2698750"/>
                </a:lnTo>
                <a:lnTo>
                  <a:pt x="1873250" y="2603500"/>
                </a:lnTo>
                <a:lnTo>
                  <a:pt x="1854200" y="2559050"/>
                </a:lnTo>
                <a:lnTo>
                  <a:pt x="1917700" y="2514600"/>
                </a:lnTo>
                <a:lnTo>
                  <a:pt x="1962150" y="2406650"/>
                </a:lnTo>
                <a:lnTo>
                  <a:pt x="1962150" y="2330450"/>
                </a:lnTo>
                <a:lnTo>
                  <a:pt x="1987550" y="2247900"/>
                </a:lnTo>
                <a:lnTo>
                  <a:pt x="1962150" y="2222500"/>
                </a:lnTo>
                <a:lnTo>
                  <a:pt x="1955800" y="2051050"/>
                </a:lnTo>
                <a:lnTo>
                  <a:pt x="1949450" y="2000250"/>
                </a:lnTo>
                <a:lnTo>
                  <a:pt x="1981200" y="1955800"/>
                </a:lnTo>
                <a:lnTo>
                  <a:pt x="2000250" y="1892300"/>
                </a:lnTo>
                <a:lnTo>
                  <a:pt x="2057400" y="1828800"/>
                </a:lnTo>
                <a:lnTo>
                  <a:pt x="2133600" y="1854200"/>
                </a:lnTo>
                <a:lnTo>
                  <a:pt x="2178050" y="1866900"/>
                </a:lnTo>
                <a:lnTo>
                  <a:pt x="2241550" y="1765300"/>
                </a:lnTo>
                <a:lnTo>
                  <a:pt x="2279650" y="1720850"/>
                </a:lnTo>
                <a:lnTo>
                  <a:pt x="2476500" y="1644650"/>
                </a:lnTo>
                <a:lnTo>
                  <a:pt x="2559050" y="1625600"/>
                </a:lnTo>
                <a:lnTo>
                  <a:pt x="2952750" y="1416050"/>
                </a:lnTo>
                <a:lnTo>
                  <a:pt x="3073400" y="1327150"/>
                </a:lnTo>
                <a:lnTo>
                  <a:pt x="3441700" y="1263650"/>
                </a:lnTo>
                <a:lnTo>
                  <a:pt x="3492500" y="1320800"/>
                </a:lnTo>
                <a:lnTo>
                  <a:pt x="3765550" y="1390650"/>
                </a:lnTo>
                <a:lnTo>
                  <a:pt x="4025900" y="1441450"/>
                </a:lnTo>
                <a:lnTo>
                  <a:pt x="4057650" y="1485900"/>
                </a:lnTo>
                <a:lnTo>
                  <a:pt x="4095750" y="1606550"/>
                </a:lnTo>
                <a:lnTo>
                  <a:pt x="4337050" y="1746250"/>
                </a:lnTo>
                <a:lnTo>
                  <a:pt x="4337050" y="1854200"/>
                </a:lnTo>
                <a:lnTo>
                  <a:pt x="4362450" y="1892300"/>
                </a:lnTo>
                <a:lnTo>
                  <a:pt x="4565650" y="2063750"/>
                </a:lnTo>
                <a:lnTo>
                  <a:pt x="4565650" y="2133600"/>
                </a:lnTo>
                <a:lnTo>
                  <a:pt x="4654550" y="2159000"/>
                </a:lnTo>
                <a:lnTo>
                  <a:pt x="4794250" y="2343150"/>
                </a:lnTo>
                <a:lnTo>
                  <a:pt x="4832350" y="2051050"/>
                </a:lnTo>
                <a:lnTo>
                  <a:pt x="4914900" y="1746250"/>
                </a:lnTo>
                <a:lnTo>
                  <a:pt x="5080000" y="1346200"/>
                </a:lnTo>
                <a:lnTo>
                  <a:pt x="5162550" y="1257300"/>
                </a:lnTo>
                <a:lnTo>
                  <a:pt x="5200650" y="1206500"/>
                </a:lnTo>
                <a:lnTo>
                  <a:pt x="4997450" y="1219200"/>
                </a:lnTo>
                <a:lnTo>
                  <a:pt x="4927600" y="1162050"/>
                </a:lnTo>
                <a:lnTo>
                  <a:pt x="4857750" y="1162050"/>
                </a:lnTo>
                <a:lnTo>
                  <a:pt x="4775200" y="1009650"/>
                </a:lnTo>
                <a:lnTo>
                  <a:pt x="4730750" y="996950"/>
                </a:lnTo>
                <a:lnTo>
                  <a:pt x="4718050" y="946150"/>
                </a:lnTo>
                <a:lnTo>
                  <a:pt x="4806950" y="876300"/>
                </a:lnTo>
                <a:lnTo>
                  <a:pt x="4762500" y="825500"/>
                </a:lnTo>
                <a:lnTo>
                  <a:pt x="4762500" y="755650"/>
                </a:lnTo>
                <a:lnTo>
                  <a:pt x="4629150" y="704850"/>
                </a:lnTo>
                <a:lnTo>
                  <a:pt x="4419600" y="704850"/>
                </a:lnTo>
                <a:lnTo>
                  <a:pt x="4445000" y="615950"/>
                </a:lnTo>
                <a:lnTo>
                  <a:pt x="4406900" y="349250"/>
                </a:lnTo>
                <a:lnTo>
                  <a:pt x="4349750" y="304800"/>
                </a:lnTo>
                <a:lnTo>
                  <a:pt x="4349750" y="209550"/>
                </a:lnTo>
                <a:lnTo>
                  <a:pt x="4279900" y="222250"/>
                </a:lnTo>
                <a:lnTo>
                  <a:pt x="4235450" y="228600"/>
                </a:lnTo>
                <a:lnTo>
                  <a:pt x="4203700" y="165100"/>
                </a:lnTo>
                <a:lnTo>
                  <a:pt x="4127500" y="190500"/>
                </a:lnTo>
                <a:lnTo>
                  <a:pt x="4121150" y="247650"/>
                </a:lnTo>
                <a:lnTo>
                  <a:pt x="4044950" y="323850"/>
                </a:lnTo>
                <a:lnTo>
                  <a:pt x="3873500" y="292100"/>
                </a:lnTo>
                <a:lnTo>
                  <a:pt x="3740150" y="165100"/>
                </a:lnTo>
                <a:lnTo>
                  <a:pt x="3663950" y="177800"/>
                </a:lnTo>
                <a:lnTo>
                  <a:pt x="3606800" y="171450"/>
                </a:lnTo>
                <a:lnTo>
                  <a:pt x="3524250" y="171450"/>
                </a:lnTo>
                <a:lnTo>
                  <a:pt x="3409950" y="133350"/>
                </a:lnTo>
                <a:lnTo>
                  <a:pt x="3308350" y="120650"/>
                </a:lnTo>
                <a:lnTo>
                  <a:pt x="3257550" y="63500"/>
                </a:lnTo>
                <a:lnTo>
                  <a:pt x="3213100" y="0"/>
                </a:lnTo>
                <a:lnTo>
                  <a:pt x="3136900" y="31750"/>
                </a:lnTo>
                <a:lnTo>
                  <a:pt x="3048000" y="12700"/>
                </a:lnTo>
                <a:lnTo>
                  <a:pt x="2971800" y="57150"/>
                </a:lnTo>
                <a:lnTo>
                  <a:pt x="2857500" y="6350"/>
                </a:lnTo>
                <a:lnTo>
                  <a:pt x="2724150" y="190500"/>
                </a:lnTo>
                <a:lnTo>
                  <a:pt x="2527300" y="177800"/>
                </a:lnTo>
                <a:lnTo>
                  <a:pt x="2438400" y="146050"/>
                </a:lnTo>
                <a:lnTo>
                  <a:pt x="2400300" y="190500"/>
                </a:lnTo>
                <a:lnTo>
                  <a:pt x="2305050" y="165100"/>
                </a:lnTo>
                <a:lnTo>
                  <a:pt x="2203450" y="241300"/>
                </a:lnTo>
                <a:lnTo>
                  <a:pt x="2057400" y="203200"/>
                </a:lnTo>
                <a:lnTo>
                  <a:pt x="1968500" y="336550"/>
                </a:lnTo>
                <a:lnTo>
                  <a:pt x="1873250" y="374650"/>
                </a:lnTo>
                <a:lnTo>
                  <a:pt x="1797050" y="336550"/>
                </a:lnTo>
                <a:lnTo>
                  <a:pt x="1695450" y="488950"/>
                </a:lnTo>
                <a:lnTo>
                  <a:pt x="1682750" y="539750"/>
                </a:lnTo>
                <a:lnTo>
                  <a:pt x="1638300" y="596900"/>
                </a:lnTo>
                <a:lnTo>
                  <a:pt x="1638300" y="666750"/>
                </a:lnTo>
                <a:lnTo>
                  <a:pt x="1574800" y="692150"/>
                </a:lnTo>
                <a:lnTo>
                  <a:pt x="1568450" y="774700"/>
                </a:lnTo>
                <a:lnTo>
                  <a:pt x="1524000" y="838200"/>
                </a:lnTo>
                <a:lnTo>
                  <a:pt x="1492250" y="838200"/>
                </a:lnTo>
                <a:lnTo>
                  <a:pt x="1390650" y="946150"/>
                </a:lnTo>
                <a:lnTo>
                  <a:pt x="1422400" y="1003300"/>
                </a:lnTo>
                <a:lnTo>
                  <a:pt x="1377950" y="1066800"/>
                </a:lnTo>
                <a:lnTo>
                  <a:pt x="1352550" y="1136650"/>
                </a:lnTo>
                <a:lnTo>
                  <a:pt x="1384300" y="1193800"/>
                </a:lnTo>
                <a:lnTo>
                  <a:pt x="1384300" y="1250950"/>
                </a:lnTo>
                <a:lnTo>
                  <a:pt x="1181100" y="1492250"/>
                </a:lnTo>
                <a:lnTo>
                  <a:pt x="1041400" y="1543050"/>
                </a:lnTo>
                <a:lnTo>
                  <a:pt x="901700" y="1511300"/>
                </a:lnTo>
                <a:lnTo>
                  <a:pt x="812800" y="1504950"/>
                </a:lnTo>
                <a:lnTo>
                  <a:pt x="736600" y="1485900"/>
                </a:lnTo>
                <a:lnTo>
                  <a:pt x="609600" y="1555750"/>
                </a:lnTo>
                <a:lnTo>
                  <a:pt x="654050" y="1619250"/>
                </a:lnTo>
                <a:lnTo>
                  <a:pt x="692150" y="1790700"/>
                </a:lnTo>
                <a:lnTo>
                  <a:pt x="736600" y="1809750"/>
                </a:lnTo>
                <a:lnTo>
                  <a:pt x="749300" y="1905000"/>
                </a:lnTo>
                <a:lnTo>
                  <a:pt x="831850" y="1930400"/>
                </a:lnTo>
                <a:lnTo>
                  <a:pt x="895350" y="1993900"/>
                </a:lnTo>
                <a:lnTo>
                  <a:pt x="889000" y="2076450"/>
                </a:lnTo>
                <a:lnTo>
                  <a:pt x="704850" y="2184400"/>
                </a:lnTo>
                <a:lnTo>
                  <a:pt x="590550" y="2216150"/>
                </a:lnTo>
                <a:lnTo>
                  <a:pt x="527050" y="2273300"/>
                </a:lnTo>
                <a:lnTo>
                  <a:pt x="514350" y="2362200"/>
                </a:lnTo>
                <a:lnTo>
                  <a:pt x="495300" y="2508250"/>
                </a:lnTo>
                <a:lnTo>
                  <a:pt x="381000" y="2495550"/>
                </a:lnTo>
                <a:lnTo>
                  <a:pt x="381000" y="2552700"/>
                </a:lnTo>
                <a:lnTo>
                  <a:pt x="234950" y="2717800"/>
                </a:lnTo>
                <a:lnTo>
                  <a:pt x="88900" y="2590800"/>
                </a:lnTo>
                <a:lnTo>
                  <a:pt x="57150" y="2571750"/>
                </a:lnTo>
                <a:lnTo>
                  <a:pt x="0" y="2603500"/>
                </a:lnTo>
                <a:lnTo>
                  <a:pt x="50800" y="2705100"/>
                </a:lnTo>
                <a:lnTo>
                  <a:pt x="44450" y="2724150"/>
                </a:lnTo>
                <a:lnTo>
                  <a:pt x="139700" y="2851150"/>
                </a:lnTo>
                <a:lnTo>
                  <a:pt x="184150" y="2914650"/>
                </a:lnTo>
                <a:lnTo>
                  <a:pt x="158750" y="3028950"/>
                </a:lnTo>
                <a:lnTo>
                  <a:pt x="190500" y="3092450"/>
                </a:lnTo>
                <a:lnTo>
                  <a:pt x="222250" y="3435350"/>
                </a:lnTo>
                <a:lnTo>
                  <a:pt x="146050" y="3448050"/>
                </a:lnTo>
                <a:lnTo>
                  <a:pt x="152400" y="3511550"/>
                </a:lnTo>
                <a:lnTo>
                  <a:pt x="279400" y="3530600"/>
                </a:lnTo>
                <a:lnTo>
                  <a:pt x="298450" y="3644900"/>
                </a:lnTo>
                <a:lnTo>
                  <a:pt x="139700" y="3765550"/>
                </a:lnTo>
                <a:lnTo>
                  <a:pt x="158750" y="3803650"/>
                </a:lnTo>
                <a:lnTo>
                  <a:pt x="120650" y="3892550"/>
                </a:lnTo>
                <a:lnTo>
                  <a:pt x="120650" y="3949700"/>
                </a:lnTo>
                <a:lnTo>
                  <a:pt x="63500" y="3981450"/>
                </a:lnTo>
                <a:lnTo>
                  <a:pt x="69850" y="4019550"/>
                </a:lnTo>
                <a:lnTo>
                  <a:pt x="31750" y="4089400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2376027-300E-D8A4-9C3A-64C4A1DFEC84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09/10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F992DE9-000E-C9C7-2436-A4D4480DE1C4}"/>
              </a:ext>
            </a:extLst>
          </p:cNvPr>
          <p:cNvSpPr txBox="1"/>
          <p:nvPr/>
        </p:nvSpPr>
        <p:spPr>
          <a:xfrm>
            <a:off x="2765631" y="1539080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①富山県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90CA86E-ADCF-1B9A-BEF6-CFF92502DA7E}"/>
              </a:ext>
            </a:extLst>
          </p:cNvPr>
          <p:cNvSpPr txBox="1"/>
          <p:nvPr/>
        </p:nvSpPr>
        <p:spPr>
          <a:xfrm>
            <a:off x="7490031" y="1539080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②滋賀県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BBF58084-F8DD-68E0-D06A-C5B90014F2D6}"/>
              </a:ext>
            </a:extLst>
          </p:cNvPr>
          <p:cNvSpPr/>
          <p:nvPr/>
        </p:nvSpPr>
        <p:spPr>
          <a:xfrm>
            <a:off x="2879682" y="2498581"/>
            <a:ext cx="2009818" cy="1746574"/>
          </a:xfrm>
          <a:custGeom>
            <a:avLst/>
            <a:gdLst>
              <a:gd name="connsiteX0" fmla="*/ 2673676 w 3032760"/>
              <a:gd name="connsiteY0" fmla="*/ 0 h 2635532"/>
              <a:gd name="connsiteX1" fmla="*/ 2739388 w 3032760"/>
              <a:gd name="connsiteY1" fmla="*/ 89182 h 2635532"/>
              <a:gd name="connsiteX2" fmla="*/ 2866388 w 3032760"/>
              <a:gd name="connsiteY2" fmla="*/ 114582 h 2635532"/>
              <a:gd name="connsiteX3" fmla="*/ 2904492 w 3032760"/>
              <a:gd name="connsiteY3" fmla="*/ 178082 h 2635532"/>
              <a:gd name="connsiteX4" fmla="*/ 2904492 w 3032760"/>
              <a:gd name="connsiteY4" fmla="*/ 247932 h 2635532"/>
              <a:gd name="connsiteX5" fmla="*/ 2853692 w 3032760"/>
              <a:gd name="connsiteY5" fmla="*/ 266982 h 2635532"/>
              <a:gd name="connsiteX6" fmla="*/ 2872740 w 3032760"/>
              <a:gd name="connsiteY6" fmla="*/ 324132 h 2635532"/>
              <a:gd name="connsiteX7" fmla="*/ 2942588 w 3032760"/>
              <a:gd name="connsiteY7" fmla="*/ 374932 h 2635532"/>
              <a:gd name="connsiteX8" fmla="*/ 2942588 w 3032760"/>
              <a:gd name="connsiteY8" fmla="*/ 565432 h 2635532"/>
              <a:gd name="connsiteX9" fmla="*/ 3025140 w 3032760"/>
              <a:gd name="connsiteY9" fmla="*/ 679732 h 2635532"/>
              <a:gd name="connsiteX10" fmla="*/ 2987040 w 3032760"/>
              <a:gd name="connsiteY10" fmla="*/ 749582 h 2635532"/>
              <a:gd name="connsiteX11" fmla="*/ 3018108 w 3032760"/>
              <a:gd name="connsiteY11" fmla="*/ 780648 h 2635532"/>
              <a:gd name="connsiteX12" fmla="*/ 3017520 w 3032760"/>
              <a:gd name="connsiteY12" fmla="*/ 783872 h 2635532"/>
              <a:gd name="connsiteX13" fmla="*/ 2987040 w 3032760"/>
              <a:gd name="connsiteY13" fmla="*/ 1050572 h 2635532"/>
              <a:gd name="connsiteX14" fmla="*/ 3032760 w 3032760"/>
              <a:gd name="connsiteY14" fmla="*/ 1180112 h 2635532"/>
              <a:gd name="connsiteX15" fmla="*/ 3009900 w 3032760"/>
              <a:gd name="connsiteY15" fmla="*/ 1294412 h 2635532"/>
              <a:gd name="connsiteX16" fmla="*/ 2971800 w 3032760"/>
              <a:gd name="connsiteY16" fmla="*/ 1355372 h 2635532"/>
              <a:gd name="connsiteX17" fmla="*/ 2994660 w 3032760"/>
              <a:gd name="connsiteY17" fmla="*/ 1484912 h 2635532"/>
              <a:gd name="connsiteX18" fmla="*/ 2910840 w 3032760"/>
              <a:gd name="connsiteY18" fmla="*/ 1484912 h 2635532"/>
              <a:gd name="connsiteX19" fmla="*/ 2796540 w 3032760"/>
              <a:gd name="connsiteY19" fmla="*/ 1583972 h 2635532"/>
              <a:gd name="connsiteX20" fmla="*/ 2781300 w 3032760"/>
              <a:gd name="connsiteY20" fmla="*/ 1667792 h 2635532"/>
              <a:gd name="connsiteX21" fmla="*/ 2865120 w 3032760"/>
              <a:gd name="connsiteY21" fmla="*/ 1675412 h 2635532"/>
              <a:gd name="connsiteX22" fmla="*/ 2834640 w 3032760"/>
              <a:gd name="connsiteY22" fmla="*/ 1766852 h 2635532"/>
              <a:gd name="connsiteX23" fmla="*/ 2750820 w 3032760"/>
              <a:gd name="connsiteY23" fmla="*/ 1797332 h 2635532"/>
              <a:gd name="connsiteX24" fmla="*/ 2727960 w 3032760"/>
              <a:gd name="connsiteY24" fmla="*/ 1858292 h 2635532"/>
              <a:gd name="connsiteX25" fmla="*/ 2667000 w 3032760"/>
              <a:gd name="connsiteY25" fmla="*/ 1873532 h 2635532"/>
              <a:gd name="connsiteX26" fmla="*/ 2667000 w 3032760"/>
              <a:gd name="connsiteY26" fmla="*/ 1919252 h 2635532"/>
              <a:gd name="connsiteX27" fmla="*/ 2712720 w 3032760"/>
              <a:gd name="connsiteY27" fmla="*/ 1980212 h 2635532"/>
              <a:gd name="connsiteX28" fmla="*/ 2621280 w 3032760"/>
              <a:gd name="connsiteY28" fmla="*/ 2064032 h 2635532"/>
              <a:gd name="connsiteX29" fmla="*/ 2606040 w 3032760"/>
              <a:gd name="connsiteY29" fmla="*/ 2124992 h 2635532"/>
              <a:gd name="connsiteX30" fmla="*/ 2552700 w 3032760"/>
              <a:gd name="connsiteY30" fmla="*/ 2140232 h 2635532"/>
              <a:gd name="connsiteX31" fmla="*/ 2545080 w 3032760"/>
              <a:gd name="connsiteY31" fmla="*/ 2201192 h 2635532"/>
              <a:gd name="connsiteX32" fmla="*/ 2499360 w 3032760"/>
              <a:gd name="connsiteY32" fmla="*/ 2231672 h 2635532"/>
              <a:gd name="connsiteX33" fmla="*/ 2362200 w 3032760"/>
              <a:gd name="connsiteY33" fmla="*/ 2239292 h 2635532"/>
              <a:gd name="connsiteX34" fmla="*/ 2225040 w 3032760"/>
              <a:gd name="connsiteY34" fmla="*/ 2109752 h 2635532"/>
              <a:gd name="connsiteX35" fmla="*/ 2148840 w 3032760"/>
              <a:gd name="connsiteY35" fmla="*/ 2102132 h 2635532"/>
              <a:gd name="connsiteX36" fmla="*/ 2080260 w 3032760"/>
              <a:gd name="connsiteY36" fmla="*/ 2147852 h 2635532"/>
              <a:gd name="connsiteX37" fmla="*/ 1920240 w 3032760"/>
              <a:gd name="connsiteY37" fmla="*/ 2071652 h 2635532"/>
              <a:gd name="connsiteX38" fmla="*/ 1905000 w 3032760"/>
              <a:gd name="connsiteY38" fmla="*/ 1964972 h 2635532"/>
              <a:gd name="connsiteX39" fmla="*/ 1813560 w 3032760"/>
              <a:gd name="connsiteY39" fmla="*/ 2010692 h 2635532"/>
              <a:gd name="connsiteX40" fmla="*/ 1821180 w 3032760"/>
              <a:gd name="connsiteY40" fmla="*/ 2056412 h 2635532"/>
              <a:gd name="connsiteX41" fmla="*/ 1767840 w 3032760"/>
              <a:gd name="connsiteY41" fmla="*/ 2064032 h 2635532"/>
              <a:gd name="connsiteX42" fmla="*/ 1638300 w 3032760"/>
              <a:gd name="connsiteY42" fmla="*/ 2086892 h 2635532"/>
              <a:gd name="connsiteX43" fmla="*/ 1684020 w 3032760"/>
              <a:gd name="connsiteY43" fmla="*/ 1964972 h 2635532"/>
              <a:gd name="connsiteX44" fmla="*/ 1638300 w 3032760"/>
              <a:gd name="connsiteY44" fmla="*/ 1957352 h 2635532"/>
              <a:gd name="connsiteX45" fmla="*/ 1569720 w 3032760"/>
              <a:gd name="connsiteY45" fmla="*/ 1980212 h 2635532"/>
              <a:gd name="connsiteX46" fmla="*/ 1531620 w 3032760"/>
              <a:gd name="connsiteY46" fmla="*/ 1949732 h 2635532"/>
              <a:gd name="connsiteX47" fmla="*/ 1478280 w 3032760"/>
              <a:gd name="connsiteY47" fmla="*/ 1995452 h 2635532"/>
              <a:gd name="connsiteX48" fmla="*/ 1432560 w 3032760"/>
              <a:gd name="connsiteY48" fmla="*/ 1980212 h 2635532"/>
              <a:gd name="connsiteX49" fmla="*/ 1341120 w 3032760"/>
              <a:gd name="connsiteY49" fmla="*/ 2071652 h 2635532"/>
              <a:gd name="connsiteX50" fmla="*/ 1264920 w 3032760"/>
              <a:gd name="connsiteY50" fmla="*/ 2003072 h 2635532"/>
              <a:gd name="connsiteX51" fmla="*/ 1158240 w 3032760"/>
              <a:gd name="connsiteY51" fmla="*/ 2003072 h 2635532"/>
              <a:gd name="connsiteX52" fmla="*/ 1013460 w 3032760"/>
              <a:gd name="connsiteY52" fmla="*/ 2163092 h 2635532"/>
              <a:gd name="connsiteX53" fmla="*/ 975360 w 3032760"/>
              <a:gd name="connsiteY53" fmla="*/ 2269772 h 2635532"/>
              <a:gd name="connsiteX54" fmla="*/ 876300 w 3032760"/>
              <a:gd name="connsiteY54" fmla="*/ 2315492 h 2635532"/>
              <a:gd name="connsiteX55" fmla="*/ 853440 w 3032760"/>
              <a:gd name="connsiteY55" fmla="*/ 2475512 h 2635532"/>
              <a:gd name="connsiteX56" fmla="*/ 769620 w 3032760"/>
              <a:gd name="connsiteY56" fmla="*/ 2536472 h 2635532"/>
              <a:gd name="connsiteX57" fmla="*/ 655320 w 3032760"/>
              <a:gd name="connsiteY57" fmla="*/ 2635532 h 2635532"/>
              <a:gd name="connsiteX58" fmla="*/ 579120 w 3032760"/>
              <a:gd name="connsiteY58" fmla="*/ 2635532 h 2635532"/>
              <a:gd name="connsiteX59" fmla="*/ 609600 w 3032760"/>
              <a:gd name="connsiteY59" fmla="*/ 2513612 h 2635532"/>
              <a:gd name="connsiteX60" fmla="*/ 518160 w 3032760"/>
              <a:gd name="connsiteY60" fmla="*/ 2384072 h 2635532"/>
              <a:gd name="connsiteX61" fmla="*/ 403860 w 3032760"/>
              <a:gd name="connsiteY61" fmla="*/ 2361212 h 2635532"/>
              <a:gd name="connsiteX62" fmla="*/ 335280 w 3032760"/>
              <a:gd name="connsiteY62" fmla="*/ 2429792 h 2635532"/>
              <a:gd name="connsiteX63" fmla="*/ 266700 w 3032760"/>
              <a:gd name="connsiteY63" fmla="*/ 2391692 h 2635532"/>
              <a:gd name="connsiteX64" fmla="*/ 205740 w 3032760"/>
              <a:gd name="connsiteY64" fmla="*/ 2399312 h 2635532"/>
              <a:gd name="connsiteX65" fmla="*/ 228600 w 3032760"/>
              <a:gd name="connsiteY65" fmla="*/ 2498372 h 2635532"/>
              <a:gd name="connsiteX66" fmla="*/ 167640 w 3032760"/>
              <a:gd name="connsiteY66" fmla="*/ 2582192 h 2635532"/>
              <a:gd name="connsiteX67" fmla="*/ 60960 w 3032760"/>
              <a:gd name="connsiteY67" fmla="*/ 2566952 h 2635532"/>
              <a:gd name="connsiteX68" fmla="*/ 45720 w 3032760"/>
              <a:gd name="connsiteY68" fmla="*/ 2399312 h 2635532"/>
              <a:gd name="connsiteX69" fmla="*/ 91440 w 3032760"/>
              <a:gd name="connsiteY69" fmla="*/ 2353592 h 2635532"/>
              <a:gd name="connsiteX70" fmla="*/ 76200 w 3032760"/>
              <a:gd name="connsiteY70" fmla="*/ 2170712 h 2635532"/>
              <a:gd name="connsiteX71" fmla="*/ 0 w 3032760"/>
              <a:gd name="connsiteY71" fmla="*/ 2155472 h 2635532"/>
              <a:gd name="connsiteX72" fmla="*/ 0 w 3032760"/>
              <a:gd name="connsiteY72" fmla="*/ 2094512 h 2635532"/>
              <a:gd name="connsiteX73" fmla="*/ 60960 w 3032760"/>
              <a:gd name="connsiteY73" fmla="*/ 2033552 h 2635532"/>
              <a:gd name="connsiteX74" fmla="*/ 83820 w 3032760"/>
              <a:gd name="connsiteY74" fmla="*/ 1728752 h 2635532"/>
              <a:gd name="connsiteX75" fmla="*/ 121920 w 3032760"/>
              <a:gd name="connsiteY75" fmla="*/ 1698272 h 2635532"/>
              <a:gd name="connsiteX76" fmla="*/ 106680 w 3032760"/>
              <a:gd name="connsiteY76" fmla="*/ 1583972 h 2635532"/>
              <a:gd name="connsiteX77" fmla="*/ 45720 w 3032760"/>
              <a:gd name="connsiteY77" fmla="*/ 1523012 h 2635532"/>
              <a:gd name="connsiteX78" fmla="*/ 38100 w 3032760"/>
              <a:gd name="connsiteY78" fmla="*/ 1340132 h 2635532"/>
              <a:gd name="connsiteX79" fmla="*/ 129540 w 3032760"/>
              <a:gd name="connsiteY79" fmla="*/ 1218212 h 2635532"/>
              <a:gd name="connsiteX80" fmla="*/ 121920 w 3032760"/>
              <a:gd name="connsiteY80" fmla="*/ 1157252 h 2635532"/>
              <a:gd name="connsiteX81" fmla="*/ 106680 w 3032760"/>
              <a:gd name="connsiteY81" fmla="*/ 1065812 h 2635532"/>
              <a:gd name="connsiteX82" fmla="*/ 76200 w 3032760"/>
              <a:gd name="connsiteY82" fmla="*/ 997232 h 2635532"/>
              <a:gd name="connsiteX83" fmla="*/ 76200 w 3032760"/>
              <a:gd name="connsiteY83" fmla="*/ 943892 h 2635532"/>
              <a:gd name="connsiteX84" fmla="*/ 236220 w 3032760"/>
              <a:gd name="connsiteY84" fmla="*/ 867692 h 2635532"/>
              <a:gd name="connsiteX85" fmla="*/ 251460 w 3032760"/>
              <a:gd name="connsiteY85" fmla="*/ 768632 h 2635532"/>
              <a:gd name="connsiteX86" fmla="*/ 228600 w 3032760"/>
              <a:gd name="connsiteY86" fmla="*/ 700052 h 2635532"/>
              <a:gd name="connsiteX87" fmla="*/ 259080 w 3032760"/>
              <a:gd name="connsiteY87" fmla="*/ 471452 h 2635532"/>
              <a:gd name="connsiteX88" fmla="*/ 342900 w 3032760"/>
              <a:gd name="connsiteY88" fmla="*/ 364772 h 2635532"/>
              <a:gd name="connsiteX89" fmla="*/ 358140 w 3032760"/>
              <a:gd name="connsiteY89" fmla="*/ 242852 h 2635532"/>
              <a:gd name="connsiteX90" fmla="*/ 457200 w 3032760"/>
              <a:gd name="connsiteY90" fmla="*/ 159032 h 2635532"/>
              <a:gd name="connsiteX91" fmla="*/ 457200 w 3032760"/>
              <a:gd name="connsiteY91" fmla="*/ 113312 h 2635532"/>
              <a:gd name="connsiteX92" fmla="*/ 548640 w 3032760"/>
              <a:gd name="connsiteY92" fmla="*/ 67592 h 2635532"/>
              <a:gd name="connsiteX93" fmla="*/ 609600 w 3032760"/>
              <a:gd name="connsiteY93" fmla="*/ 113312 h 2635532"/>
              <a:gd name="connsiteX94" fmla="*/ 662940 w 3032760"/>
              <a:gd name="connsiteY94" fmla="*/ 37112 h 2635532"/>
              <a:gd name="connsiteX95" fmla="*/ 861060 w 3032760"/>
              <a:gd name="connsiteY95" fmla="*/ 37112 h 2635532"/>
              <a:gd name="connsiteX96" fmla="*/ 777240 w 3032760"/>
              <a:gd name="connsiteY96" fmla="*/ 143792 h 2635532"/>
              <a:gd name="connsiteX97" fmla="*/ 784860 w 3032760"/>
              <a:gd name="connsiteY97" fmla="*/ 258092 h 2635532"/>
              <a:gd name="connsiteX98" fmla="*/ 655320 w 3032760"/>
              <a:gd name="connsiteY98" fmla="*/ 387632 h 2635532"/>
              <a:gd name="connsiteX99" fmla="*/ 685800 w 3032760"/>
              <a:gd name="connsiteY99" fmla="*/ 448592 h 2635532"/>
              <a:gd name="connsiteX100" fmla="*/ 693420 w 3032760"/>
              <a:gd name="connsiteY100" fmla="*/ 509552 h 2635532"/>
              <a:gd name="connsiteX101" fmla="*/ 731520 w 3032760"/>
              <a:gd name="connsiteY101" fmla="*/ 547652 h 2635532"/>
              <a:gd name="connsiteX102" fmla="*/ 906780 w 3032760"/>
              <a:gd name="connsiteY102" fmla="*/ 700052 h 2635532"/>
              <a:gd name="connsiteX103" fmla="*/ 1013460 w 3032760"/>
              <a:gd name="connsiteY103" fmla="*/ 753392 h 2635532"/>
              <a:gd name="connsiteX104" fmla="*/ 1043940 w 3032760"/>
              <a:gd name="connsiteY104" fmla="*/ 799112 h 2635532"/>
              <a:gd name="connsiteX105" fmla="*/ 1089660 w 3032760"/>
              <a:gd name="connsiteY105" fmla="*/ 791492 h 2635532"/>
              <a:gd name="connsiteX106" fmla="*/ 1234440 w 3032760"/>
              <a:gd name="connsiteY106" fmla="*/ 837212 h 2635532"/>
              <a:gd name="connsiteX107" fmla="*/ 1463040 w 3032760"/>
              <a:gd name="connsiteY107" fmla="*/ 799112 h 2635532"/>
              <a:gd name="connsiteX108" fmla="*/ 1699260 w 3032760"/>
              <a:gd name="connsiteY108" fmla="*/ 837212 h 2635532"/>
              <a:gd name="connsiteX109" fmla="*/ 1775460 w 3032760"/>
              <a:gd name="connsiteY109" fmla="*/ 730532 h 2635532"/>
              <a:gd name="connsiteX110" fmla="*/ 1874520 w 3032760"/>
              <a:gd name="connsiteY110" fmla="*/ 669572 h 2635532"/>
              <a:gd name="connsiteX111" fmla="*/ 1882140 w 3032760"/>
              <a:gd name="connsiteY111" fmla="*/ 578132 h 2635532"/>
              <a:gd name="connsiteX112" fmla="*/ 1965960 w 3032760"/>
              <a:gd name="connsiteY112" fmla="*/ 471452 h 2635532"/>
              <a:gd name="connsiteX113" fmla="*/ 1981200 w 3032760"/>
              <a:gd name="connsiteY113" fmla="*/ 357152 h 2635532"/>
              <a:gd name="connsiteX114" fmla="*/ 1958340 w 3032760"/>
              <a:gd name="connsiteY114" fmla="*/ 288572 h 2635532"/>
              <a:gd name="connsiteX115" fmla="*/ 2026920 w 3032760"/>
              <a:gd name="connsiteY115" fmla="*/ 181892 h 2635532"/>
              <a:gd name="connsiteX116" fmla="*/ 2072640 w 3032760"/>
              <a:gd name="connsiteY116" fmla="*/ 136172 h 2635532"/>
              <a:gd name="connsiteX117" fmla="*/ 2286000 w 3032760"/>
              <a:gd name="connsiteY117" fmla="*/ 59972 h 2635532"/>
              <a:gd name="connsiteX118" fmla="*/ 2369820 w 3032760"/>
              <a:gd name="connsiteY118" fmla="*/ 59972 h 2635532"/>
              <a:gd name="connsiteX119" fmla="*/ 2484120 w 3032760"/>
              <a:gd name="connsiteY119" fmla="*/ 21872 h 2635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</a:cxnLst>
            <a:rect l="l" t="t" r="r" b="b"/>
            <a:pathLst>
              <a:path w="3032760" h="2635532">
                <a:moveTo>
                  <a:pt x="2673676" y="0"/>
                </a:moveTo>
                <a:lnTo>
                  <a:pt x="2739388" y="89182"/>
                </a:lnTo>
                <a:lnTo>
                  <a:pt x="2866388" y="114582"/>
                </a:lnTo>
                <a:lnTo>
                  <a:pt x="2904492" y="178082"/>
                </a:lnTo>
                <a:lnTo>
                  <a:pt x="2904492" y="247932"/>
                </a:lnTo>
                <a:lnTo>
                  <a:pt x="2853692" y="266982"/>
                </a:lnTo>
                <a:lnTo>
                  <a:pt x="2872740" y="324132"/>
                </a:lnTo>
                <a:lnTo>
                  <a:pt x="2942588" y="374932"/>
                </a:lnTo>
                <a:lnTo>
                  <a:pt x="2942588" y="565432"/>
                </a:lnTo>
                <a:lnTo>
                  <a:pt x="3025140" y="679732"/>
                </a:lnTo>
                <a:lnTo>
                  <a:pt x="2987040" y="749582"/>
                </a:lnTo>
                <a:lnTo>
                  <a:pt x="3018108" y="780648"/>
                </a:lnTo>
                <a:lnTo>
                  <a:pt x="3017520" y="783872"/>
                </a:lnTo>
                <a:lnTo>
                  <a:pt x="2987040" y="1050572"/>
                </a:lnTo>
                <a:lnTo>
                  <a:pt x="3032760" y="1180112"/>
                </a:lnTo>
                <a:lnTo>
                  <a:pt x="3009900" y="1294412"/>
                </a:lnTo>
                <a:lnTo>
                  <a:pt x="2971800" y="1355372"/>
                </a:lnTo>
                <a:lnTo>
                  <a:pt x="2994660" y="1484912"/>
                </a:lnTo>
                <a:lnTo>
                  <a:pt x="2910840" y="1484912"/>
                </a:lnTo>
                <a:lnTo>
                  <a:pt x="2796540" y="1583972"/>
                </a:lnTo>
                <a:lnTo>
                  <a:pt x="2781300" y="1667792"/>
                </a:lnTo>
                <a:lnTo>
                  <a:pt x="2865120" y="1675412"/>
                </a:lnTo>
                <a:lnTo>
                  <a:pt x="2834640" y="1766852"/>
                </a:lnTo>
                <a:lnTo>
                  <a:pt x="2750820" y="1797332"/>
                </a:lnTo>
                <a:lnTo>
                  <a:pt x="2727960" y="1858292"/>
                </a:lnTo>
                <a:lnTo>
                  <a:pt x="2667000" y="1873532"/>
                </a:lnTo>
                <a:lnTo>
                  <a:pt x="2667000" y="1919252"/>
                </a:lnTo>
                <a:lnTo>
                  <a:pt x="2712720" y="1980212"/>
                </a:lnTo>
                <a:lnTo>
                  <a:pt x="2621280" y="2064032"/>
                </a:lnTo>
                <a:lnTo>
                  <a:pt x="2606040" y="2124992"/>
                </a:lnTo>
                <a:lnTo>
                  <a:pt x="2552700" y="2140232"/>
                </a:lnTo>
                <a:lnTo>
                  <a:pt x="2545080" y="2201192"/>
                </a:lnTo>
                <a:lnTo>
                  <a:pt x="2499360" y="2231672"/>
                </a:lnTo>
                <a:lnTo>
                  <a:pt x="2362200" y="2239292"/>
                </a:lnTo>
                <a:lnTo>
                  <a:pt x="2225040" y="2109752"/>
                </a:lnTo>
                <a:lnTo>
                  <a:pt x="2148840" y="2102132"/>
                </a:lnTo>
                <a:lnTo>
                  <a:pt x="2080260" y="2147852"/>
                </a:lnTo>
                <a:lnTo>
                  <a:pt x="1920240" y="2071652"/>
                </a:lnTo>
                <a:lnTo>
                  <a:pt x="1905000" y="1964972"/>
                </a:lnTo>
                <a:lnTo>
                  <a:pt x="1813560" y="2010692"/>
                </a:lnTo>
                <a:lnTo>
                  <a:pt x="1821180" y="2056412"/>
                </a:lnTo>
                <a:lnTo>
                  <a:pt x="1767840" y="2064032"/>
                </a:lnTo>
                <a:lnTo>
                  <a:pt x="1638300" y="2086892"/>
                </a:lnTo>
                <a:lnTo>
                  <a:pt x="1684020" y="1964972"/>
                </a:lnTo>
                <a:lnTo>
                  <a:pt x="1638300" y="1957352"/>
                </a:lnTo>
                <a:lnTo>
                  <a:pt x="1569720" y="1980212"/>
                </a:lnTo>
                <a:lnTo>
                  <a:pt x="1531620" y="1949732"/>
                </a:lnTo>
                <a:lnTo>
                  <a:pt x="1478280" y="1995452"/>
                </a:lnTo>
                <a:lnTo>
                  <a:pt x="1432560" y="1980212"/>
                </a:lnTo>
                <a:lnTo>
                  <a:pt x="1341120" y="2071652"/>
                </a:lnTo>
                <a:lnTo>
                  <a:pt x="1264920" y="2003072"/>
                </a:lnTo>
                <a:lnTo>
                  <a:pt x="1158240" y="2003072"/>
                </a:lnTo>
                <a:lnTo>
                  <a:pt x="1013460" y="2163092"/>
                </a:lnTo>
                <a:lnTo>
                  <a:pt x="975360" y="2269772"/>
                </a:lnTo>
                <a:lnTo>
                  <a:pt x="876300" y="2315492"/>
                </a:lnTo>
                <a:lnTo>
                  <a:pt x="853440" y="2475512"/>
                </a:lnTo>
                <a:lnTo>
                  <a:pt x="769620" y="2536472"/>
                </a:lnTo>
                <a:lnTo>
                  <a:pt x="655320" y="2635532"/>
                </a:lnTo>
                <a:lnTo>
                  <a:pt x="579120" y="2635532"/>
                </a:lnTo>
                <a:lnTo>
                  <a:pt x="609600" y="2513612"/>
                </a:lnTo>
                <a:lnTo>
                  <a:pt x="518160" y="2384072"/>
                </a:lnTo>
                <a:lnTo>
                  <a:pt x="403860" y="2361212"/>
                </a:lnTo>
                <a:lnTo>
                  <a:pt x="335280" y="2429792"/>
                </a:lnTo>
                <a:lnTo>
                  <a:pt x="266700" y="2391692"/>
                </a:lnTo>
                <a:lnTo>
                  <a:pt x="205740" y="2399312"/>
                </a:lnTo>
                <a:lnTo>
                  <a:pt x="228600" y="2498372"/>
                </a:lnTo>
                <a:lnTo>
                  <a:pt x="167640" y="2582192"/>
                </a:lnTo>
                <a:lnTo>
                  <a:pt x="60960" y="2566952"/>
                </a:lnTo>
                <a:lnTo>
                  <a:pt x="45720" y="2399312"/>
                </a:lnTo>
                <a:lnTo>
                  <a:pt x="91440" y="2353592"/>
                </a:lnTo>
                <a:lnTo>
                  <a:pt x="76200" y="2170712"/>
                </a:lnTo>
                <a:lnTo>
                  <a:pt x="0" y="2155472"/>
                </a:lnTo>
                <a:lnTo>
                  <a:pt x="0" y="2094512"/>
                </a:lnTo>
                <a:lnTo>
                  <a:pt x="60960" y="2033552"/>
                </a:lnTo>
                <a:lnTo>
                  <a:pt x="83820" y="1728752"/>
                </a:lnTo>
                <a:lnTo>
                  <a:pt x="121920" y="1698272"/>
                </a:lnTo>
                <a:lnTo>
                  <a:pt x="106680" y="1583972"/>
                </a:lnTo>
                <a:lnTo>
                  <a:pt x="45720" y="1523012"/>
                </a:lnTo>
                <a:lnTo>
                  <a:pt x="38100" y="1340132"/>
                </a:lnTo>
                <a:lnTo>
                  <a:pt x="129540" y="1218212"/>
                </a:lnTo>
                <a:lnTo>
                  <a:pt x="121920" y="1157252"/>
                </a:lnTo>
                <a:lnTo>
                  <a:pt x="106680" y="1065812"/>
                </a:lnTo>
                <a:lnTo>
                  <a:pt x="76200" y="997232"/>
                </a:lnTo>
                <a:lnTo>
                  <a:pt x="76200" y="943892"/>
                </a:lnTo>
                <a:lnTo>
                  <a:pt x="236220" y="867692"/>
                </a:lnTo>
                <a:lnTo>
                  <a:pt x="251460" y="768632"/>
                </a:lnTo>
                <a:lnTo>
                  <a:pt x="228600" y="700052"/>
                </a:lnTo>
                <a:lnTo>
                  <a:pt x="259080" y="471452"/>
                </a:lnTo>
                <a:lnTo>
                  <a:pt x="342900" y="364772"/>
                </a:lnTo>
                <a:lnTo>
                  <a:pt x="358140" y="242852"/>
                </a:lnTo>
                <a:lnTo>
                  <a:pt x="457200" y="159032"/>
                </a:lnTo>
                <a:lnTo>
                  <a:pt x="457200" y="113312"/>
                </a:lnTo>
                <a:lnTo>
                  <a:pt x="548640" y="67592"/>
                </a:lnTo>
                <a:lnTo>
                  <a:pt x="609600" y="113312"/>
                </a:lnTo>
                <a:lnTo>
                  <a:pt x="662940" y="37112"/>
                </a:lnTo>
                <a:lnTo>
                  <a:pt x="861060" y="37112"/>
                </a:lnTo>
                <a:lnTo>
                  <a:pt x="777240" y="143792"/>
                </a:lnTo>
                <a:lnTo>
                  <a:pt x="784860" y="258092"/>
                </a:lnTo>
                <a:lnTo>
                  <a:pt x="655320" y="387632"/>
                </a:lnTo>
                <a:lnTo>
                  <a:pt x="685800" y="448592"/>
                </a:lnTo>
                <a:lnTo>
                  <a:pt x="693420" y="509552"/>
                </a:lnTo>
                <a:lnTo>
                  <a:pt x="731520" y="547652"/>
                </a:lnTo>
                <a:lnTo>
                  <a:pt x="906780" y="700052"/>
                </a:lnTo>
                <a:lnTo>
                  <a:pt x="1013460" y="753392"/>
                </a:lnTo>
                <a:lnTo>
                  <a:pt x="1043940" y="799112"/>
                </a:lnTo>
                <a:lnTo>
                  <a:pt x="1089660" y="791492"/>
                </a:lnTo>
                <a:lnTo>
                  <a:pt x="1234440" y="837212"/>
                </a:lnTo>
                <a:lnTo>
                  <a:pt x="1463040" y="799112"/>
                </a:lnTo>
                <a:lnTo>
                  <a:pt x="1699260" y="837212"/>
                </a:lnTo>
                <a:lnTo>
                  <a:pt x="1775460" y="730532"/>
                </a:lnTo>
                <a:lnTo>
                  <a:pt x="1874520" y="669572"/>
                </a:lnTo>
                <a:lnTo>
                  <a:pt x="1882140" y="578132"/>
                </a:lnTo>
                <a:lnTo>
                  <a:pt x="1965960" y="471452"/>
                </a:lnTo>
                <a:lnTo>
                  <a:pt x="1981200" y="357152"/>
                </a:lnTo>
                <a:lnTo>
                  <a:pt x="1958340" y="288572"/>
                </a:lnTo>
                <a:lnTo>
                  <a:pt x="2026920" y="181892"/>
                </a:lnTo>
                <a:lnTo>
                  <a:pt x="2072640" y="136172"/>
                </a:lnTo>
                <a:lnTo>
                  <a:pt x="2286000" y="59972"/>
                </a:lnTo>
                <a:lnTo>
                  <a:pt x="2369820" y="59972"/>
                </a:lnTo>
                <a:lnTo>
                  <a:pt x="2484120" y="21872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" name="フリーフォーム: 図形 10">
            <a:extLst>
              <a:ext uri="{FF2B5EF4-FFF2-40B4-BE49-F238E27FC236}">
                <a16:creationId xmlns:a16="http://schemas.microsoft.com/office/drawing/2014/main" id="{91603CA3-85A8-E509-48DA-5B7F8546D72D}"/>
              </a:ext>
            </a:extLst>
          </p:cNvPr>
          <p:cNvSpPr/>
          <p:nvPr/>
        </p:nvSpPr>
        <p:spPr>
          <a:xfrm>
            <a:off x="7783053" y="2146300"/>
            <a:ext cx="1606260" cy="2617486"/>
          </a:xfrm>
          <a:custGeom>
            <a:avLst/>
            <a:gdLst>
              <a:gd name="connsiteX0" fmla="*/ 1300394 w 2104246"/>
              <a:gd name="connsiteY0" fmla="*/ 19790 h 3448790"/>
              <a:gd name="connsiteX1" fmla="*/ 1338494 w 2104246"/>
              <a:gd name="connsiteY1" fmla="*/ 95990 h 3448790"/>
              <a:gd name="connsiteX2" fmla="*/ 1521374 w 2104246"/>
              <a:gd name="connsiteY2" fmla="*/ 126470 h 3448790"/>
              <a:gd name="connsiteX3" fmla="*/ 1591594 w 2104246"/>
              <a:gd name="connsiteY3" fmla="*/ 163428 h 3448790"/>
              <a:gd name="connsiteX4" fmla="*/ 1586142 w 2104246"/>
              <a:gd name="connsiteY4" fmla="*/ 198860 h 3448790"/>
              <a:gd name="connsiteX5" fmla="*/ 1586142 w 2104246"/>
              <a:gd name="connsiteY5" fmla="*/ 303634 h 3448790"/>
              <a:gd name="connsiteX6" fmla="*/ 1671870 w 2104246"/>
              <a:gd name="connsiteY6" fmla="*/ 322686 h 3448790"/>
              <a:gd name="connsiteX7" fmla="*/ 1681394 w 2104246"/>
              <a:gd name="connsiteY7" fmla="*/ 408410 h 3448790"/>
              <a:gd name="connsiteX8" fmla="*/ 1671870 w 2104246"/>
              <a:gd name="connsiteY8" fmla="*/ 570334 h 3448790"/>
              <a:gd name="connsiteX9" fmla="*/ 1786170 w 2104246"/>
              <a:gd name="connsiteY9" fmla="*/ 589386 h 3448790"/>
              <a:gd name="connsiteX10" fmla="*/ 1824270 w 2104246"/>
              <a:gd name="connsiteY10" fmla="*/ 570334 h 3448790"/>
              <a:gd name="connsiteX11" fmla="*/ 1948094 w 2104246"/>
              <a:gd name="connsiteY11" fmla="*/ 732260 h 3448790"/>
              <a:gd name="connsiteX12" fmla="*/ 1919518 w 2104246"/>
              <a:gd name="connsiteY12" fmla="*/ 856086 h 3448790"/>
              <a:gd name="connsiteX13" fmla="*/ 1967142 w 2104246"/>
              <a:gd name="connsiteY13" fmla="*/ 979910 h 3448790"/>
              <a:gd name="connsiteX14" fmla="*/ 1976670 w 2104246"/>
              <a:gd name="connsiteY14" fmla="*/ 1065634 h 3448790"/>
              <a:gd name="connsiteX15" fmla="*/ 2090970 w 2104246"/>
              <a:gd name="connsiteY15" fmla="*/ 1227560 h 3448790"/>
              <a:gd name="connsiteX16" fmla="*/ 1986194 w 2104246"/>
              <a:gd name="connsiteY16" fmla="*/ 1294234 h 3448790"/>
              <a:gd name="connsiteX17" fmla="*/ 1976670 w 2104246"/>
              <a:gd name="connsiteY17" fmla="*/ 1370434 h 3448790"/>
              <a:gd name="connsiteX18" fmla="*/ 1929042 w 2104246"/>
              <a:gd name="connsiteY18" fmla="*/ 1560934 h 3448790"/>
              <a:gd name="connsiteX19" fmla="*/ 1919518 w 2104246"/>
              <a:gd name="connsiteY19" fmla="*/ 1646660 h 3448790"/>
              <a:gd name="connsiteX20" fmla="*/ 1890942 w 2104246"/>
              <a:gd name="connsiteY20" fmla="*/ 1703810 h 3448790"/>
              <a:gd name="connsiteX21" fmla="*/ 1890942 w 2104246"/>
              <a:gd name="connsiteY21" fmla="*/ 1751434 h 3448790"/>
              <a:gd name="connsiteX22" fmla="*/ 1976670 w 2104246"/>
              <a:gd name="connsiteY22" fmla="*/ 1837160 h 3448790"/>
              <a:gd name="connsiteX23" fmla="*/ 1983108 w 2104246"/>
              <a:gd name="connsiteY23" fmla="*/ 1834234 h 3448790"/>
              <a:gd name="connsiteX24" fmla="*/ 1974706 w 2104246"/>
              <a:gd name="connsiteY24" fmla="*/ 1947650 h 3448790"/>
              <a:gd name="connsiteX25" fmla="*/ 2104246 w 2104246"/>
              <a:gd name="connsiteY25" fmla="*/ 2039090 h 3448790"/>
              <a:gd name="connsiteX26" fmla="*/ 2058526 w 2104246"/>
              <a:gd name="connsiteY26" fmla="*/ 2176250 h 3448790"/>
              <a:gd name="connsiteX27" fmla="*/ 2073766 w 2104246"/>
              <a:gd name="connsiteY27" fmla="*/ 2374370 h 3448790"/>
              <a:gd name="connsiteX28" fmla="*/ 1997566 w 2104246"/>
              <a:gd name="connsiteY28" fmla="*/ 2465810 h 3448790"/>
              <a:gd name="connsiteX29" fmla="*/ 1982326 w 2104246"/>
              <a:gd name="connsiteY29" fmla="*/ 2671550 h 3448790"/>
              <a:gd name="connsiteX30" fmla="*/ 1928986 w 2104246"/>
              <a:gd name="connsiteY30" fmla="*/ 2808710 h 3448790"/>
              <a:gd name="connsiteX31" fmla="*/ 1852786 w 2104246"/>
              <a:gd name="connsiteY31" fmla="*/ 2862050 h 3448790"/>
              <a:gd name="connsiteX32" fmla="*/ 1791826 w 2104246"/>
              <a:gd name="connsiteY32" fmla="*/ 3029690 h 3448790"/>
              <a:gd name="connsiteX33" fmla="*/ 1547986 w 2104246"/>
              <a:gd name="connsiteY33" fmla="*/ 3143990 h 3448790"/>
              <a:gd name="connsiteX34" fmla="*/ 1410826 w 2104246"/>
              <a:gd name="connsiteY34" fmla="*/ 3143990 h 3448790"/>
              <a:gd name="connsiteX35" fmla="*/ 1182226 w 2104246"/>
              <a:gd name="connsiteY35" fmla="*/ 3052550 h 3448790"/>
              <a:gd name="connsiteX36" fmla="*/ 1098406 w 2104246"/>
              <a:gd name="connsiteY36" fmla="*/ 3060170 h 3448790"/>
              <a:gd name="connsiteX37" fmla="*/ 1037446 w 2104246"/>
              <a:gd name="connsiteY37" fmla="*/ 3044930 h 3448790"/>
              <a:gd name="connsiteX38" fmla="*/ 976486 w 2104246"/>
              <a:gd name="connsiteY38" fmla="*/ 3098270 h 3448790"/>
              <a:gd name="connsiteX39" fmla="*/ 1090786 w 2104246"/>
              <a:gd name="connsiteY39" fmla="*/ 3151610 h 3448790"/>
              <a:gd name="connsiteX40" fmla="*/ 1029826 w 2104246"/>
              <a:gd name="connsiteY40" fmla="*/ 3258290 h 3448790"/>
              <a:gd name="connsiteX41" fmla="*/ 976486 w 2104246"/>
              <a:gd name="connsiteY41" fmla="*/ 3265910 h 3448790"/>
              <a:gd name="connsiteX42" fmla="*/ 1006966 w 2104246"/>
              <a:gd name="connsiteY42" fmla="*/ 3349730 h 3448790"/>
              <a:gd name="connsiteX43" fmla="*/ 968866 w 2104246"/>
              <a:gd name="connsiteY43" fmla="*/ 3372590 h 3448790"/>
              <a:gd name="connsiteX44" fmla="*/ 785986 w 2104246"/>
              <a:gd name="connsiteY44" fmla="*/ 3448790 h 3448790"/>
              <a:gd name="connsiteX45" fmla="*/ 747886 w 2104246"/>
              <a:gd name="connsiteY45" fmla="*/ 3364970 h 3448790"/>
              <a:gd name="connsiteX46" fmla="*/ 778366 w 2104246"/>
              <a:gd name="connsiteY46" fmla="*/ 3319250 h 3448790"/>
              <a:gd name="connsiteX47" fmla="*/ 732646 w 2104246"/>
              <a:gd name="connsiteY47" fmla="*/ 3288770 h 3448790"/>
              <a:gd name="connsiteX48" fmla="*/ 732646 w 2104246"/>
              <a:gd name="connsiteY48" fmla="*/ 3243050 h 3448790"/>
              <a:gd name="connsiteX49" fmla="*/ 625966 w 2104246"/>
              <a:gd name="connsiteY49" fmla="*/ 3204950 h 3448790"/>
              <a:gd name="connsiteX50" fmla="*/ 526906 w 2104246"/>
              <a:gd name="connsiteY50" fmla="*/ 3166850 h 3448790"/>
              <a:gd name="connsiteX51" fmla="*/ 519286 w 2104246"/>
              <a:gd name="connsiteY51" fmla="*/ 3067790 h 3448790"/>
              <a:gd name="connsiteX52" fmla="*/ 397366 w 2104246"/>
              <a:gd name="connsiteY52" fmla="*/ 3113510 h 3448790"/>
              <a:gd name="connsiteX53" fmla="*/ 305926 w 2104246"/>
              <a:gd name="connsiteY53" fmla="*/ 3044930 h 3448790"/>
              <a:gd name="connsiteX54" fmla="*/ 344026 w 2104246"/>
              <a:gd name="connsiteY54" fmla="*/ 2839190 h 3448790"/>
              <a:gd name="connsiteX55" fmla="*/ 283066 w 2104246"/>
              <a:gd name="connsiteY55" fmla="*/ 2770610 h 3448790"/>
              <a:gd name="connsiteX56" fmla="*/ 252586 w 2104246"/>
              <a:gd name="connsiteY56" fmla="*/ 2702030 h 3448790"/>
              <a:gd name="connsiteX57" fmla="*/ 199246 w 2104246"/>
              <a:gd name="connsiteY57" fmla="*/ 2679170 h 3448790"/>
              <a:gd name="connsiteX58" fmla="*/ 229726 w 2104246"/>
              <a:gd name="connsiteY58" fmla="*/ 2610590 h 3448790"/>
              <a:gd name="connsiteX59" fmla="*/ 161146 w 2104246"/>
              <a:gd name="connsiteY59" fmla="*/ 2473430 h 3448790"/>
              <a:gd name="connsiteX60" fmla="*/ 214486 w 2104246"/>
              <a:gd name="connsiteY60" fmla="*/ 2427710 h 3448790"/>
              <a:gd name="connsiteX61" fmla="*/ 283066 w 2104246"/>
              <a:gd name="connsiteY61" fmla="*/ 2084810 h 3448790"/>
              <a:gd name="connsiteX62" fmla="*/ 184006 w 2104246"/>
              <a:gd name="connsiteY62" fmla="*/ 1840970 h 3448790"/>
              <a:gd name="connsiteX63" fmla="*/ 298306 w 2104246"/>
              <a:gd name="connsiteY63" fmla="*/ 1604750 h 3448790"/>
              <a:gd name="connsiteX64" fmla="*/ 184006 w 2104246"/>
              <a:gd name="connsiteY64" fmla="*/ 1612370 h 3448790"/>
              <a:gd name="connsiteX65" fmla="*/ 145906 w 2104246"/>
              <a:gd name="connsiteY65" fmla="*/ 1505690 h 3448790"/>
              <a:gd name="connsiteX66" fmla="*/ 1126 w 2104246"/>
              <a:gd name="connsiteY66" fmla="*/ 1345670 h 3448790"/>
              <a:gd name="connsiteX67" fmla="*/ 0 w 2104246"/>
              <a:gd name="connsiteY67" fmla="*/ 1339666 h 3448790"/>
              <a:gd name="connsiteX68" fmla="*/ 50714 w 2104246"/>
              <a:gd name="connsiteY68" fmla="*/ 1223750 h 3448790"/>
              <a:gd name="connsiteX69" fmla="*/ 119294 w 2104246"/>
              <a:gd name="connsiteY69" fmla="*/ 1216130 h 3448790"/>
              <a:gd name="connsiteX70" fmla="*/ 134534 w 2104246"/>
              <a:gd name="connsiteY70" fmla="*/ 1101830 h 3448790"/>
              <a:gd name="connsiteX71" fmla="*/ 248834 w 2104246"/>
              <a:gd name="connsiteY71" fmla="*/ 1086590 h 3448790"/>
              <a:gd name="connsiteX72" fmla="*/ 302174 w 2104246"/>
              <a:gd name="connsiteY72" fmla="*/ 1208510 h 3448790"/>
              <a:gd name="connsiteX73" fmla="*/ 355514 w 2104246"/>
              <a:gd name="connsiteY73" fmla="*/ 1170410 h 3448790"/>
              <a:gd name="connsiteX74" fmla="*/ 385994 w 2104246"/>
              <a:gd name="connsiteY74" fmla="*/ 1056110 h 3448790"/>
              <a:gd name="connsiteX75" fmla="*/ 424094 w 2104246"/>
              <a:gd name="connsiteY75" fmla="*/ 1033250 h 3448790"/>
              <a:gd name="connsiteX76" fmla="*/ 446954 w 2104246"/>
              <a:gd name="connsiteY76" fmla="*/ 964670 h 3448790"/>
              <a:gd name="connsiteX77" fmla="*/ 530774 w 2104246"/>
              <a:gd name="connsiteY77" fmla="*/ 705590 h 3448790"/>
              <a:gd name="connsiteX78" fmla="*/ 652694 w 2104246"/>
              <a:gd name="connsiteY78" fmla="*/ 819890 h 3448790"/>
              <a:gd name="connsiteX79" fmla="*/ 751754 w 2104246"/>
              <a:gd name="connsiteY79" fmla="*/ 819890 h 3448790"/>
              <a:gd name="connsiteX80" fmla="*/ 805094 w 2104246"/>
              <a:gd name="connsiteY80" fmla="*/ 682730 h 3448790"/>
              <a:gd name="connsiteX81" fmla="*/ 911774 w 2104246"/>
              <a:gd name="connsiteY81" fmla="*/ 682730 h 3448790"/>
              <a:gd name="connsiteX82" fmla="*/ 980354 w 2104246"/>
              <a:gd name="connsiteY82" fmla="*/ 621770 h 3448790"/>
              <a:gd name="connsiteX83" fmla="*/ 1048934 w 2104246"/>
              <a:gd name="connsiteY83" fmla="*/ 667490 h 3448790"/>
              <a:gd name="connsiteX84" fmla="*/ 1056554 w 2104246"/>
              <a:gd name="connsiteY84" fmla="*/ 469370 h 3448790"/>
              <a:gd name="connsiteX85" fmla="*/ 1231814 w 2104246"/>
              <a:gd name="connsiteY85" fmla="*/ 553190 h 3448790"/>
              <a:gd name="connsiteX86" fmla="*/ 1247054 w 2104246"/>
              <a:gd name="connsiteY86" fmla="*/ 431270 h 3448790"/>
              <a:gd name="connsiteX87" fmla="*/ 1208954 w 2104246"/>
              <a:gd name="connsiteY87" fmla="*/ 202670 h 3448790"/>
              <a:gd name="connsiteX88" fmla="*/ 1147994 w 2104246"/>
              <a:gd name="connsiteY88" fmla="*/ 134090 h 3448790"/>
              <a:gd name="connsiteX89" fmla="*/ 1186094 w 2104246"/>
              <a:gd name="connsiteY89" fmla="*/ 35030 h 3448790"/>
              <a:gd name="connsiteX90" fmla="*/ 1658790 w 2104246"/>
              <a:gd name="connsiteY90" fmla="*/ 0 h 3448790"/>
              <a:gd name="connsiteX91" fmla="*/ 1658790 w 2104246"/>
              <a:gd name="connsiteY91" fmla="*/ 0 h 3448790"/>
              <a:gd name="connsiteX92" fmla="*/ 1605194 w 2104246"/>
              <a:gd name="connsiteY92" fmla="*/ 75034 h 3448790"/>
              <a:gd name="connsiteX0" fmla="*/ 1300394 w 2104246"/>
              <a:gd name="connsiteY0" fmla="*/ 19790 h 3448790"/>
              <a:gd name="connsiteX1" fmla="*/ 1338494 w 2104246"/>
              <a:gd name="connsiteY1" fmla="*/ 95990 h 3448790"/>
              <a:gd name="connsiteX2" fmla="*/ 1521374 w 2104246"/>
              <a:gd name="connsiteY2" fmla="*/ 126470 h 3448790"/>
              <a:gd name="connsiteX3" fmla="*/ 1591594 w 2104246"/>
              <a:gd name="connsiteY3" fmla="*/ 163428 h 3448790"/>
              <a:gd name="connsiteX4" fmla="*/ 1586142 w 2104246"/>
              <a:gd name="connsiteY4" fmla="*/ 198860 h 3448790"/>
              <a:gd name="connsiteX5" fmla="*/ 1586142 w 2104246"/>
              <a:gd name="connsiteY5" fmla="*/ 303634 h 3448790"/>
              <a:gd name="connsiteX6" fmla="*/ 1671870 w 2104246"/>
              <a:gd name="connsiteY6" fmla="*/ 322686 h 3448790"/>
              <a:gd name="connsiteX7" fmla="*/ 1681394 w 2104246"/>
              <a:gd name="connsiteY7" fmla="*/ 408410 h 3448790"/>
              <a:gd name="connsiteX8" fmla="*/ 1671870 w 2104246"/>
              <a:gd name="connsiteY8" fmla="*/ 570334 h 3448790"/>
              <a:gd name="connsiteX9" fmla="*/ 1786170 w 2104246"/>
              <a:gd name="connsiteY9" fmla="*/ 589386 h 3448790"/>
              <a:gd name="connsiteX10" fmla="*/ 1824270 w 2104246"/>
              <a:gd name="connsiteY10" fmla="*/ 570334 h 3448790"/>
              <a:gd name="connsiteX11" fmla="*/ 1948094 w 2104246"/>
              <a:gd name="connsiteY11" fmla="*/ 732260 h 3448790"/>
              <a:gd name="connsiteX12" fmla="*/ 1919518 w 2104246"/>
              <a:gd name="connsiteY12" fmla="*/ 856086 h 3448790"/>
              <a:gd name="connsiteX13" fmla="*/ 1967142 w 2104246"/>
              <a:gd name="connsiteY13" fmla="*/ 979910 h 3448790"/>
              <a:gd name="connsiteX14" fmla="*/ 1976670 w 2104246"/>
              <a:gd name="connsiteY14" fmla="*/ 1065634 h 3448790"/>
              <a:gd name="connsiteX15" fmla="*/ 2090970 w 2104246"/>
              <a:gd name="connsiteY15" fmla="*/ 1227560 h 3448790"/>
              <a:gd name="connsiteX16" fmla="*/ 1986194 w 2104246"/>
              <a:gd name="connsiteY16" fmla="*/ 1294234 h 3448790"/>
              <a:gd name="connsiteX17" fmla="*/ 1976670 w 2104246"/>
              <a:gd name="connsiteY17" fmla="*/ 1370434 h 3448790"/>
              <a:gd name="connsiteX18" fmla="*/ 1929042 w 2104246"/>
              <a:gd name="connsiteY18" fmla="*/ 1560934 h 3448790"/>
              <a:gd name="connsiteX19" fmla="*/ 1919518 w 2104246"/>
              <a:gd name="connsiteY19" fmla="*/ 1646660 h 3448790"/>
              <a:gd name="connsiteX20" fmla="*/ 1890942 w 2104246"/>
              <a:gd name="connsiteY20" fmla="*/ 1703810 h 3448790"/>
              <a:gd name="connsiteX21" fmla="*/ 1890942 w 2104246"/>
              <a:gd name="connsiteY21" fmla="*/ 1751434 h 3448790"/>
              <a:gd name="connsiteX22" fmla="*/ 1976670 w 2104246"/>
              <a:gd name="connsiteY22" fmla="*/ 1837160 h 3448790"/>
              <a:gd name="connsiteX23" fmla="*/ 1983108 w 2104246"/>
              <a:gd name="connsiteY23" fmla="*/ 1834234 h 3448790"/>
              <a:gd name="connsiteX24" fmla="*/ 1974706 w 2104246"/>
              <a:gd name="connsiteY24" fmla="*/ 1947650 h 3448790"/>
              <a:gd name="connsiteX25" fmla="*/ 2104246 w 2104246"/>
              <a:gd name="connsiteY25" fmla="*/ 2039090 h 3448790"/>
              <a:gd name="connsiteX26" fmla="*/ 2058526 w 2104246"/>
              <a:gd name="connsiteY26" fmla="*/ 2176250 h 3448790"/>
              <a:gd name="connsiteX27" fmla="*/ 2073766 w 2104246"/>
              <a:gd name="connsiteY27" fmla="*/ 2374370 h 3448790"/>
              <a:gd name="connsiteX28" fmla="*/ 1997566 w 2104246"/>
              <a:gd name="connsiteY28" fmla="*/ 2465810 h 3448790"/>
              <a:gd name="connsiteX29" fmla="*/ 1982326 w 2104246"/>
              <a:gd name="connsiteY29" fmla="*/ 2671550 h 3448790"/>
              <a:gd name="connsiteX30" fmla="*/ 1928986 w 2104246"/>
              <a:gd name="connsiteY30" fmla="*/ 2808710 h 3448790"/>
              <a:gd name="connsiteX31" fmla="*/ 1852786 w 2104246"/>
              <a:gd name="connsiteY31" fmla="*/ 2862050 h 3448790"/>
              <a:gd name="connsiteX32" fmla="*/ 1791826 w 2104246"/>
              <a:gd name="connsiteY32" fmla="*/ 3029690 h 3448790"/>
              <a:gd name="connsiteX33" fmla="*/ 1547986 w 2104246"/>
              <a:gd name="connsiteY33" fmla="*/ 3143990 h 3448790"/>
              <a:gd name="connsiteX34" fmla="*/ 1410826 w 2104246"/>
              <a:gd name="connsiteY34" fmla="*/ 3143990 h 3448790"/>
              <a:gd name="connsiteX35" fmla="*/ 1182226 w 2104246"/>
              <a:gd name="connsiteY35" fmla="*/ 3052550 h 3448790"/>
              <a:gd name="connsiteX36" fmla="*/ 1098406 w 2104246"/>
              <a:gd name="connsiteY36" fmla="*/ 3060170 h 3448790"/>
              <a:gd name="connsiteX37" fmla="*/ 1037446 w 2104246"/>
              <a:gd name="connsiteY37" fmla="*/ 3044930 h 3448790"/>
              <a:gd name="connsiteX38" fmla="*/ 976486 w 2104246"/>
              <a:gd name="connsiteY38" fmla="*/ 3098270 h 3448790"/>
              <a:gd name="connsiteX39" fmla="*/ 1090786 w 2104246"/>
              <a:gd name="connsiteY39" fmla="*/ 3151610 h 3448790"/>
              <a:gd name="connsiteX40" fmla="*/ 1029826 w 2104246"/>
              <a:gd name="connsiteY40" fmla="*/ 3258290 h 3448790"/>
              <a:gd name="connsiteX41" fmla="*/ 976486 w 2104246"/>
              <a:gd name="connsiteY41" fmla="*/ 3265910 h 3448790"/>
              <a:gd name="connsiteX42" fmla="*/ 1006966 w 2104246"/>
              <a:gd name="connsiteY42" fmla="*/ 3349730 h 3448790"/>
              <a:gd name="connsiteX43" fmla="*/ 968866 w 2104246"/>
              <a:gd name="connsiteY43" fmla="*/ 3372590 h 3448790"/>
              <a:gd name="connsiteX44" fmla="*/ 785986 w 2104246"/>
              <a:gd name="connsiteY44" fmla="*/ 3448790 h 3448790"/>
              <a:gd name="connsiteX45" fmla="*/ 747886 w 2104246"/>
              <a:gd name="connsiteY45" fmla="*/ 3364970 h 3448790"/>
              <a:gd name="connsiteX46" fmla="*/ 778366 w 2104246"/>
              <a:gd name="connsiteY46" fmla="*/ 3319250 h 3448790"/>
              <a:gd name="connsiteX47" fmla="*/ 732646 w 2104246"/>
              <a:gd name="connsiteY47" fmla="*/ 3288770 h 3448790"/>
              <a:gd name="connsiteX48" fmla="*/ 732646 w 2104246"/>
              <a:gd name="connsiteY48" fmla="*/ 3243050 h 3448790"/>
              <a:gd name="connsiteX49" fmla="*/ 625966 w 2104246"/>
              <a:gd name="connsiteY49" fmla="*/ 3204950 h 3448790"/>
              <a:gd name="connsiteX50" fmla="*/ 526906 w 2104246"/>
              <a:gd name="connsiteY50" fmla="*/ 3166850 h 3448790"/>
              <a:gd name="connsiteX51" fmla="*/ 519286 w 2104246"/>
              <a:gd name="connsiteY51" fmla="*/ 3067790 h 3448790"/>
              <a:gd name="connsiteX52" fmla="*/ 397366 w 2104246"/>
              <a:gd name="connsiteY52" fmla="*/ 3113510 h 3448790"/>
              <a:gd name="connsiteX53" fmla="*/ 305926 w 2104246"/>
              <a:gd name="connsiteY53" fmla="*/ 3044930 h 3448790"/>
              <a:gd name="connsiteX54" fmla="*/ 344026 w 2104246"/>
              <a:gd name="connsiteY54" fmla="*/ 2839190 h 3448790"/>
              <a:gd name="connsiteX55" fmla="*/ 283066 w 2104246"/>
              <a:gd name="connsiteY55" fmla="*/ 2770610 h 3448790"/>
              <a:gd name="connsiteX56" fmla="*/ 252586 w 2104246"/>
              <a:gd name="connsiteY56" fmla="*/ 2702030 h 3448790"/>
              <a:gd name="connsiteX57" fmla="*/ 199246 w 2104246"/>
              <a:gd name="connsiteY57" fmla="*/ 2679170 h 3448790"/>
              <a:gd name="connsiteX58" fmla="*/ 229726 w 2104246"/>
              <a:gd name="connsiteY58" fmla="*/ 2610590 h 3448790"/>
              <a:gd name="connsiteX59" fmla="*/ 161146 w 2104246"/>
              <a:gd name="connsiteY59" fmla="*/ 2473430 h 3448790"/>
              <a:gd name="connsiteX60" fmla="*/ 214486 w 2104246"/>
              <a:gd name="connsiteY60" fmla="*/ 2427710 h 3448790"/>
              <a:gd name="connsiteX61" fmla="*/ 283066 w 2104246"/>
              <a:gd name="connsiteY61" fmla="*/ 2084810 h 3448790"/>
              <a:gd name="connsiteX62" fmla="*/ 184006 w 2104246"/>
              <a:gd name="connsiteY62" fmla="*/ 1840970 h 3448790"/>
              <a:gd name="connsiteX63" fmla="*/ 298306 w 2104246"/>
              <a:gd name="connsiteY63" fmla="*/ 1604750 h 3448790"/>
              <a:gd name="connsiteX64" fmla="*/ 184006 w 2104246"/>
              <a:gd name="connsiteY64" fmla="*/ 1612370 h 3448790"/>
              <a:gd name="connsiteX65" fmla="*/ 145906 w 2104246"/>
              <a:gd name="connsiteY65" fmla="*/ 1505690 h 3448790"/>
              <a:gd name="connsiteX66" fmla="*/ 1126 w 2104246"/>
              <a:gd name="connsiteY66" fmla="*/ 1345670 h 3448790"/>
              <a:gd name="connsiteX67" fmla="*/ 0 w 2104246"/>
              <a:gd name="connsiteY67" fmla="*/ 1339666 h 3448790"/>
              <a:gd name="connsiteX68" fmla="*/ 50714 w 2104246"/>
              <a:gd name="connsiteY68" fmla="*/ 1223750 h 3448790"/>
              <a:gd name="connsiteX69" fmla="*/ 119294 w 2104246"/>
              <a:gd name="connsiteY69" fmla="*/ 1216130 h 3448790"/>
              <a:gd name="connsiteX70" fmla="*/ 134534 w 2104246"/>
              <a:gd name="connsiteY70" fmla="*/ 1101830 h 3448790"/>
              <a:gd name="connsiteX71" fmla="*/ 248834 w 2104246"/>
              <a:gd name="connsiteY71" fmla="*/ 1086590 h 3448790"/>
              <a:gd name="connsiteX72" fmla="*/ 302174 w 2104246"/>
              <a:gd name="connsiteY72" fmla="*/ 1208510 h 3448790"/>
              <a:gd name="connsiteX73" fmla="*/ 355514 w 2104246"/>
              <a:gd name="connsiteY73" fmla="*/ 1170410 h 3448790"/>
              <a:gd name="connsiteX74" fmla="*/ 385994 w 2104246"/>
              <a:gd name="connsiteY74" fmla="*/ 1056110 h 3448790"/>
              <a:gd name="connsiteX75" fmla="*/ 424094 w 2104246"/>
              <a:gd name="connsiteY75" fmla="*/ 1033250 h 3448790"/>
              <a:gd name="connsiteX76" fmla="*/ 446954 w 2104246"/>
              <a:gd name="connsiteY76" fmla="*/ 964670 h 3448790"/>
              <a:gd name="connsiteX77" fmla="*/ 530774 w 2104246"/>
              <a:gd name="connsiteY77" fmla="*/ 705590 h 3448790"/>
              <a:gd name="connsiteX78" fmla="*/ 652694 w 2104246"/>
              <a:gd name="connsiteY78" fmla="*/ 819890 h 3448790"/>
              <a:gd name="connsiteX79" fmla="*/ 751754 w 2104246"/>
              <a:gd name="connsiteY79" fmla="*/ 819890 h 3448790"/>
              <a:gd name="connsiteX80" fmla="*/ 805094 w 2104246"/>
              <a:gd name="connsiteY80" fmla="*/ 682730 h 3448790"/>
              <a:gd name="connsiteX81" fmla="*/ 911774 w 2104246"/>
              <a:gd name="connsiteY81" fmla="*/ 682730 h 3448790"/>
              <a:gd name="connsiteX82" fmla="*/ 980354 w 2104246"/>
              <a:gd name="connsiteY82" fmla="*/ 621770 h 3448790"/>
              <a:gd name="connsiteX83" fmla="*/ 1048934 w 2104246"/>
              <a:gd name="connsiteY83" fmla="*/ 667490 h 3448790"/>
              <a:gd name="connsiteX84" fmla="*/ 1056554 w 2104246"/>
              <a:gd name="connsiteY84" fmla="*/ 469370 h 3448790"/>
              <a:gd name="connsiteX85" fmla="*/ 1231814 w 2104246"/>
              <a:gd name="connsiteY85" fmla="*/ 553190 h 3448790"/>
              <a:gd name="connsiteX86" fmla="*/ 1247054 w 2104246"/>
              <a:gd name="connsiteY86" fmla="*/ 431270 h 3448790"/>
              <a:gd name="connsiteX87" fmla="*/ 1208954 w 2104246"/>
              <a:gd name="connsiteY87" fmla="*/ 202670 h 3448790"/>
              <a:gd name="connsiteX88" fmla="*/ 1147994 w 2104246"/>
              <a:gd name="connsiteY88" fmla="*/ 134090 h 3448790"/>
              <a:gd name="connsiteX89" fmla="*/ 1186094 w 2104246"/>
              <a:gd name="connsiteY89" fmla="*/ 35030 h 3448790"/>
              <a:gd name="connsiteX90" fmla="*/ 1300394 w 2104246"/>
              <a:gd name="connsiteY90" fmla="*/ 19790 h 3448790"/>
              <a:gd name="connsiteX91" fmla="*/ 1605194 w 2104246"/>
              <a:gd name="connsiteY91" fmla="*/ 75034 h 3448790"/>
              <a:gd name="connsiteX92" fmla="*/ 1658790 w 2104246"/>
              <a:gd name="connsiteY92" fmla="*/ 0 h 3448790"/>
              <a:gd name="connsiteX93" fmla="*/ 1605194 w 2104246"/>
              <a:gd name="connsiteY93" fmla="*/ 75034 h 3448790"/>
              <a:gd name="connsiteX0" fmla="*/ 1300394 w 2104246"/>
              <a:gd name="connsiteY0" fmla="*/ 0 h 3429000"/>
              <a:gd name="connsiteX1" fmla="*/ 1338494 w 2104246"/>
              <a:gd name="connsiteY1" fmla="*/ 76200 h 3429000"/>
              <a:gd name="connsiteX2" fmla="*/ 1521374 w 2104246"/>
              <a:gd name="connsiteY2" fmla="*/ 106680 h 3429000"/>
              <a:gd name="connsiteX3" fmla="*/ 1591594 w 2104246"/>
              <a:gd name="connsiteY3" fmla="*/ 143638 h 3429000"/>
              <a:gd name="connsiteX4" fmla="*/ 1586142 w 2104246"/>
              <a:gd name="connsiteY4" fmla="*/ 179070 h 3429000"/>
              <a:gd name="connsiteX5" fmla="*/ 1586142 w 2104246"/>
              <a:gd name="connsiteY5" fmla="*/ 283844 h 3429000"/>
              <a:gd name="connsiteX6" fmla="*/ 1671870 w 2104246"/>
              <a:gd name="connsiteY6" fmla="*/ 302896 h 3429000"/>
              <a:gd name="connsiteX7" fmla="*/ 1681394 w 2104246"/>
              <a:gd name="connsiteY7" fmla="*/ 388620 h 3429000"/>
              <a:gd name="connsiteX8" fmla="*/ 1671870 w 2104246"/>
              <a:gd name="connsiteY8" fmla="*/ 550544 h 3429000"/>
              <a:gd name="connsiteX9" fmla="*/ 1786170 w 2104246"/>
              <a:gd name="connsiteY9" fmla="*/ 569596 h 3429000"/>
              <a:gd name="connsiteX10" fmla="*/ 1824270 w 2104246"/>
              <a:gd name="connsiteY10" fmla="*/ 550544 h 3429000"/>
              <a:gd name="connsiteX11" fmla="*/ 1948094 w 2104246"/>
              <a:gd name="connsiteY11" fmla="*/ 712470 h 3429000"/>
              <a:gd name="connsiteX12" fmla="*/ 1919518 w 2104246"/>
              <a:gd name="connsiteY12" fmla="*/ 836296 h 3429000"/>
              <a:gd name="connsiteX13" fmla="*/ 1967142 w 2104246"/>
              <a:gd name="connsiteY13" fmla="*/ 960120 h 3429000"/>
              <a:gd name="connsiteX14" fmla="*/ 1976670 w 2104246"/>
              <a:gd name="connsiteY14" fmla="*/ 1045844 h 3429000"/>
              <a:gd name="connsiteX15" fmla="*/ 2090970 w 2104246"/>
              <a:gd name="connsiteY15" fmla="*/ 1207770 h 3429000"/>
              <a:gd name="connsiteX16" fmla="*/ 1986194 w 2104246"/>
              <a:gd name="connsiteY16" fmla="*/ 1274444 h 3429000"/>
              <a:gd name="connsiteX17" fmla="*/ 1976670 w 2104246"/>
              <a:gd name="connsiteY17" fmla="*/ 1350644 h 3429000"/>
              <a:gd name="connsiteX18" fmla="*/ 1929042 w 2104246"/>
              <a:gd name="connsiteY18" fmla="*/ 1541144 h 3429000"/>
              <a:gd name="connsiteX19" fmla="*/ 1919518 w 2104246"/>
              <a:gd name="connsiteY19" fmla="*/ 1626870 h 3429000"/>
              <a:gd name="connsiteX20" fmla="*/ 1890942 w 2104246"/>
              <a:gd name="connsiteY20" fmla="*/ 1684020 h 3429000"/>
              <a:gd name="connsiteX21" fmla="*/ 1890942 w 2104246"/>
              <a:gd name="connsiteY21" fmla="*/ 1731644 h 3429000"/>
              <a:gd name="connsiteX22" fmla="*/ 1976670 w 2104246"/>
              <a:gd name="connsiteY22" fmla="*/ 1817370 h 3429000"/>
              <a:gd name="connsiteX23" fmla="*/ 1983108 w 2104246"/>
              <a:gd name="connsiteY23" fmla="*/ 1814444 h 3429000"/>
              <a:gd name="connsiteX24" fmla="*/ 1974706 w 2104246"/>
              <a:gd name="connsiteY24" fmla="*/ 1927860 h 3429000"/>
              <a:gd name="connsiteX25" fmla="*/ 2104246 w 2104246"/>
              <a:gd name="connsiteY25" fmla="*/ 2019300 h 3429000"/>
              <a:gd name="connsiteX26" fmla="*/ 2058526 w 2104246"/>
              <a:gd name="connsiteY26" fmla="*/ 2156460 h 3429000"/>
              <a:gd name="connsiteX27" fmla="*/ 2073766 w 2104246"/>
              <a:gd name="connsiteY27" fmla="*/ 2354580 h 3429000"/>
              <a:gd name="connsiteX28" fmla="*/ 1997566 w 2104246"/>
              <a:gd name="connsiteY28" fmla="*/ 2446020 h 3429000"/>
              <a:gd name="connsiteX29" fmla="*/ 1982326 w 2104246"/>
              <a:gd name="connsiteY29" fmla="*/ 2651760 h 3429000"/>
              <a:gd name="connsiteX30" fmla="*/ 1928986 w 2104246"/>
              <a:gd name="connsiteY30" fmla="*/ 2788920 h 3429000"/>
              <a:gd name="connsiteX31" fmla="*/ 1852786 w 2104246"/>
              <a:gd name="connsiteY31" fmla="*/ 2842260 h 3429000"/>
              <a:gd name="connsiteX32" fmla="*/ 1791826 w 2104246"/>
              <a:gd name="connsiteY32" fmla="*/ 3009900 h 3429000"/>
              <a:gd name="connsiteX33" fmla="*/ 1547986 w 2104246"/>
              <a:gd name="connsiteY33" fmla="*/ 3124200 h 3429000"/>
              <a:gd name="connsiteX34" fmla="*/ 1410826 w 2104246"/>
              <a:gd name="connsiteY34" fmla="*/ 3124200 h 3429000"/>
              <a:gd name="connsiteX35" fmla="*/ 1182226 w 2104246"/>
              <a:gd name="connsiteY35" fmla="*/ 3032760 h 3429000"/>
              <a:gd name="connsiteX36" fmla="*/ 1098406 w 2104246"/>
              <a:gd name="connsiteY36" fmla="*/ 3040380 h 3429000"/>
              <a:gd name="connsiteX37" fmla="*/ 1037446 w 2104246"/>
              <a:gd name="connsiteY37" fmla="*/ 3025140 h 3429000"/>
              <a:gd name="connsiteX38" fmla="*/ 976486 w 2104246"/>
              <a:gd name="connsiteY38" fmla="*/ 3078480 h 3429000"/>
              <a:gd name="connsiteX39" fmla="*/ 1090786 w 2104246"/>
              <a:gd name="connsiteY39" fmla="*/ 3131820 h 3429000"/>
              <a:gd name="connsiteX40" fmla="*/ 1029826 w 2104246"/>
              <a:gd name="connsiteY40" fmla="*/ 3238500 h 3429000"/>
              <a:gd name="connsiteX41" fmla="*/ 976486 w 2104246"/>
              <a:gd name="connsiteY41" fmla="*/ 3246120 h 3429000"/>
              <a:gd name="connsiteX42" fmla="*/ 1006966 w 2104246"/>
              <a:gd name="connsiteY42" fmla="*/ 3329940 h 3429000"/>
              <a:gd name="connsiteX43" fmla="*/ 968866 w 2104246"/>
              <a:gd name="connsiteY43" fmla="*/ 3352800 h 3429000"/>
              <a:gd name="connsiteX44" fmla="*/ 785986 w 2104246"/>
              <a:gd name="connsiteY44" fmla="*/ 3429000 h 3429000"/>
              <a:gd name="connsiteX45" fmla="*/ 747886 w 2104246"/>
              <a:gd name="connsiteY45" fmla="*/ 3345180 h 3429000"/>
              <a:gd name="connsiteX46" fmla="*/ 778366 w 2104246"/>
              <a:gd name="connsiteY46" fmla="*/ 3299460 h 3429000"/>
              <a:gd name="connsiteX47" fmla="*/ 732646 w 2104246"/>
              <a:gd name="connsiteY47" fmla="*/ 3268980 h 3429000"/>
              <a:gd name="connsiteX48" fmla="*/ 732646 w 2104246"/>
              <a:gd name="connsiteY48" fmla="*/ 3223260 h 3429000"/>
              <a:gd name="connsiteX49" fmla="*/ 625966 w 2104246"/>
              <a:gd name="connsiteY49" fmla="*/ 3185160 h 3429000"/>
              <a:gd name="connsiteX50" fmla="*/ 526906 w 2104246"/>
              <a:gd name="connsiteY50" fmla="*/ 3147060 h 3429000"/>
              <a:gd name="connsiteX51" fmla="*/ 519286 w 2104246"/>
              <a:gd name="connsiteY51" fmla="*/ 3048000 h 3429000"/>
              <a:gd name="connsiteX52" fmla="*/ 397366 w 2104246"/>
              <a:gd name="connsiteY52" fmla="*/ 3093720 h 3429000"/>
              <a:gd name="connsiteX53" fmla="*/ 305926 w 2104246"/>
              <a:gd name="connsiteY53" fmla="*/ 3025140 h 3429000"/>
              <a:gd name="connsiteX54" fmla="*/ 344026 w 2104246"/>
              <a:gd name="connsiteY54" fmla="*/ 2819400 h 3429000"/>
              <a:gd name="connsiteX55" fmla="*/ 283066 w 2104246"/>
              <a:gd name="connsiteY55" fmla="*/ 2750820 h 3429000"/>
              <a:gd name="connsiteX56" fmla="*/ 252586 w 2104246"/>
              <a:gd name="connsiteY56" fmla="*/ 2682240 h 3429000"/>
              <a:gd name="connsiteX57" fmla="*/ 199246 w 2104246"/>
              <a:gd name="connsiteY57" fmla="*/ 2659380 h 3429000"/>
              <a:gd name="connsiteX58" fmla="*/ 229726 w 2104246"/>
              <a:gd name="connsiteY58" fmla="*/ 2590800 h 3429000"/>
              <a:gd name="connsiteX59" fmla="*/ 161146 w 2104246"/>
              <a:gd name="connsiteY59" fmla="*/ 2453640 h 3429000"/>
              <a:gd name="connsiteX60" fmla="*/ 214486 w 2104246"/>
              <a:gd name="connsiteY60" fmla="*/ 2407920 h 3429000"/>
              <a:gd name="connsiteX61" fmla="*/ 283066 w 2104246"/>
              <a:gd name="connsiteY61" fmla="*/ 2065020 h 3429000"/>
              <a:gd name="connsiteX62" fmla="*/ 184006 w 2104246"/>
              <a:gd name="connsiteY62" fmla="*/ 1821180 h 3429000"/>
              <a:gd name="connsiteX63" fmla="*/ 298306 w 2104246"/>
              <a:gd name="connsiteY63" fmla="*/ 1584960 h 3429000"/>
              <a:gd name="connsiteX64" fmla="*/ 184006 w 2104246"/>
              <a:gd name="connsiteY64" fmla="*/ 1592580 h 3429000"/>
              <a:gd name="connsiteX65" fmla="*/ 145906 w 2104246"/>
              <a:gd name="connsiteY65" fmla="*/ 1485900 h 3429000"/>
              <a:gd name="connsiteX66" fmla="*/ 1126 w 2104246"/>
              <a:gd name="connsiteY66" fmla="*/ 1325880 h 3429000"/>
              <a:gd name="connsiteX67" fmla="*/ 0 w 2104246"/>
              <a:gd name="connsiteY67" fmla="*/ 1319876 h 3429000"/>
              <a:gd name="connsiteX68" fmla="*/ 50714 w 2104246"/>
              <a:gd name="connsiteY68" fmla="*/ 1203960 h 3429000"/>
              <a:gd name="connsiteX69" fmla="*/ 119294 w 2104246"/>
              <a:gd name="connsiteY69" fmla="*/ 1196340 h 3429000"/>
              <a:gd name="connsiteX70" fmla="*/ 134534 w 2104246"/>
              <a:gd name="connsiteY70" fmla="*/ 1082040 h 3429000"/>
              <a:gd name="connsiteX71" fmla="*/ 248834 w 2104246"/>
              <a:gd name="connsiteY71" fmla="*/ 1066800 h 3429000"/>
              <a:gd name="connsiteX72" fmla="*/ 302174 w 2104246"/>
              <a:gd name="connsiteY72" fmla="*/ 1188720 h 3429000"/>
              <a:gd name="connsiteX73" fmla="*/ 355514 w 2104246"/>
              <a:gd name="connsiteY73" fmla="*/ 1150620 h 3429000"/>
              <a:gd name="connsiteX74" fmla="*/ 385994 w 2104246"/>
              <a:gd name="connsiteY74" fmla="*/ 1036320 h 3429000"/>
              <a:gd name="connsiteX75" fmla="*/ 424094 w 2104246"/>
              <a:gd name="connsiteY75" fmla="*/ 1013460 h 3429000"/>
              <a:gd name="connsiteX76" fmla="*/ 446954 w 2104246"/>
              <a:gd name="connsiteY76" fmla="*/ 944880 h 3429000"/>
              <a:gd name="connsiteX77" fmla="*/ 530774 w 2104246"/>
              <a:gd name="connsiteY77" fmla="*/ 685800 h 3429000"/>
              <a:gd name="connsiteX78" fmla="*/ 652694 w 2104246"/>
              <a:gd name="connsiteY78" fmla="*/ 800100 h 3429000"/>
              <a:gd name="connsiteX79" fmla="*/ 751754 w 2104246"/>
              <a:gd name="connsiteY79" fmla="*/ 800100 h 3429000"/>
              <a:gd name="connsiteX80" fmla="*/ 805094 w 2104246"/>
              <a:gd name="connsiteY80" fmla="*/ 662940 h 3429000"/>
              <a:gd name="connsiteX81" fmla="*/ 911774 w 2104246"/>
              <a:gd name="connsiteY81" fmla="*/ 662940 h 3429000"/>
              <a:gd name="connsiteX82" fmla="*/ 980354 w 2104246"/>
              <a:gd name="connsiteY82" fmla="*/ 601980 h 3429000"/>
              <a:gd name="connsiteX83" fmla="*/ 1048934 w 2104246"/>
              <a:gd name="connsiteY83" fmla="*/ 647700 h 3429000"/>
              <a:gd name="connsiteX84" fmla="*/ 1056554 w 2104246"/>
              <a:gd name="connsiteY84" fmla="*/ 449580 h 3429000"/>
              <a:gd name="connsiteX85" fmla="*/ 1231814 w 2104246"/>
              <a:gd name="connsiteY85" fmla="*/ 533400 h 3429000"/>
              <a:gd name="connsiteX86" fmla="*/ 1247054 w 2104246"/>
              <a:gd name="connsiteY86" fmla="*/ 411480 h 3429000"/>
              <a:gd name="connsiteX87" fmla="*/ 1208954 w 2104246"/>
              <a:gd name="connsiteY87" fmla="*/ 182880 h 3429000"/>
              <a:gd name="connsiteX88" fmla="*/ 1147994 w 2104246"/>
              <a:gd name="connsiteY88" fmla="*/ 114300 h 3429000"/>
              <a:gd name="connsiteX89" fmla="*/ 1186094 w 2104246"/>
              <a:gd name="connsiteY89" fmla="*/ 15240 h 3429000"/>
              <a:gd name="connsiteX90" fmla="*/ 1300394 w 2104246"/>
              <a:gd name="connsiteY90" fmla="*/ 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</a:cxnLst>
            <a:rect l="l" t="t" r="r" b="b"/>
            <a:pathLst>
              <a:path w="2104246" h="3429000">
                <a:moveTo>
                  <a:pt x="1300394" y="0"/>
                </a:moveTo>
                <a:lnTo>
                  <a:pt x="1338494" y="76200"/>
                </a:lnTo>
                <a:lnTo>
                  <a:pt x="1521374" y="106680"/>
                </a:lnTo>
                <a:lnTo>
                  <a:pt x="1591594" y="143638"/>
                </a:lnTo>
                <a:lnTo>
                  <a:pt x="1586142" y="179070"/>
                </a:lnTo>
                <a:lnTo>
                  <a:pt x="1586142" y="283844"/>
                </a:lnTo>
                <a:lnTo>
                  <a:pt x="1671870" y="302896"/>
                </a:lnTo>
                <a:lnTo>
                  <a:pt x="1681394" y="388620"/>
                </a:lnTo>
                <a:lnTo>
                  <a:pt x="1671870" y="550544"/>
                </a:lnTo>
                <a:lnTo>
                  <a:pt x="1786170" y="569596"/>
                </a:lnTo>
                <a:lnTo>
                  <a:pt x="1824270" y="550544"/>
                </a:lnTo>
                <a:lnTo>
                  <a:pt x="1948094" y="712470"/>
                </a:lnTo>
                <a:lnTo>
                  <a:pt x="1919518" y="836296"/>
                </a:lnTo>
                <a:lnTo>
                  <a:pt x="1967142" y="960120"/>
                </a:lnTo>
                <a:lnTo>
                  <a:pt x="1976670" y="1045844"/>
                </a:lnTo>
                <a:lnTo>
                  <a:pt x="2090970" y="1207770"/>
                </a:lnTo>
                <a:lnTo>
                  <a:pt x="1986194" y="1274444"/>
                </a:lnTo>
                <a:lnTo>
                  <a:pt x="1976670" y="1350644"/>
                </a:lnTo>
                <a:lnTo>
                  <a:pt x="1929042" y="1541144"/>
                </a:lnTo>
                <a:lnTo>
                  <a:pt x="1919518" y="1626870"/>
                </a:lnTo>
                <a:lnTo>
                  <a:pt x="1890942" y="1684020"/>
                </a:lnTo>
                <a:lnTo>
                  <a:pt x="1890942" y="1731644"/>
                </a:lnTo>
                <a:lnTo>
                  <a:pt x="1976670" y="1817370"/>
                </a:lnTo>
                <a:lnTo>
                  <a:pt x="1983108" y="1814444"/>
                </a:lnTo>
                <a:lnTo>
                  <a:pt x="1974706" y="1927860"/>
                </a:lnTo>
                <a:lnTo>
                  <a:pt x="2104246" y="2019300"/>
                </a:lnTo>
                <a:lnTo>
                  <a:pt x="2058526" y="2156460"/>
                </a:lnTo>
                <a:lnTo>
                  <a:pt x="2073766" y="2354580"/>
                </a:lnTo>
                <a:lnTo>
                  <a:pt x="1997566" y="2446020"/>
                </a:lnTo>
                <a:lnTo>
                  <a:pt x="1982326" y="2651760"/>
                </a:lnTo>
                <a:lnTo>
                  <a:pt x="1928986" y="2788920"/>
                </a:lnTo>
                <a:lnTo>
                  <a:pt x="1852786" y="2842260"/>
                </a:lnTo>
                <a:lnTo>
                  <a:pt x="1791826" y="3009900"/>
                </a:lnTo>
                <a:lnTo>
                  <a:pt x="1547986" y="3124200"/>
                </a:lnTo>
                <a:lnTo>
                  <a:pt x="1410826" y="3124200"/>
                </a:lnTo>
                <a:lnTo>
                  <a:pt x="1182226" y="3032760"/>
                </a:lnTo>
                <a:lnTo>
                  <a:pt x="1098406" y="3040380"/>
                </a:lnTo>
                <a:lnTo>
                  <a:pt x="1037446" y="3025140"/>
                </a:lnTo>
                <a:lnTo>
                  <a:pt x="976486" y="3078480"/>
                </a:lnTo>
                <a:lnTo>
                  <a:pt x="1090786" y="3131820"/>
                </a:lnTo>
                <a:lnTo>
                  <a:pt x="1029826" y="3238500"/>
                </a:lnTo>
                <a:lnTo>
                  <a:pt x="976486" y="3246120"/>
                </a:lnTo>
                <a:lnTo>
                  <a:pt x="1006966" y="3329940"/>
                </a:lnTo>
                <a:lnTo>
                  <a:pt x="968866" y="3352800"/>
                </a:lnTo>
                <a:lnTo>
                  <a:pt x="785986" y="3429000"/>
                </a:lnTo>
                <a:lnTo>
                  <a:pt x="747886" y="3345180"/>
                </a:lnTo>
                <a:lnTo>
                  <a:pt x="778366" y="3299460"/>
                </a:lnTo>
                <a:lnTo>
                  <a:pt x="732646" y="3268980"/>
                </a:lnTo>
                <a:lnTo>
                  <a:pt x="732646" y="3223260"/>
                </a:lnTo>
                <a:lnTo>
                  <a:pt x="625966" y="3185160"/>
                </a:lnTo>
                <a:lnTo>
                  <a:pt x="526906" y="3147060"/>
                </a:lnTo>
                <a:lnTo>
                  <a:pt x="519286" y="3048000"/>
                </a:lnTo>
                <a:lnTo>
                  <a:pt x="397366" y="3093720"/>
                </a:lnTo>
                <a:lnTo>
                  <a:pt x="305926" y="3025140"/>
                </a:lnTo>
                <a:lnTo>
                  <a:pt x="344026" y="2819400"/>
                </a:lnTo>
                <a:lnTo>
                  <a:pt x="283066" y="2750820"/>
                </a:lnTo>
                <a:lnTo>
                  <a:pt x="252586" y="2682240"/>
                </a:lnTo>
                <a:lnTo>
                  <a:pt x="199246" y="2659380"/>
                </a:lnTo>
                <a:lnTo>
                  <a:pt x="229726" y="2590800"/>
                </a:lnTo>
                <a:lnTo>
                  <a:pt x="161146" y="2453640"/>
                </a:lnTo>
                <a:lnTo>
                  <a:pt x="214486" y="2407920"/>
                </a:lnTo>
                <a:lnTo>
                  <a:pt x="283066" y="2065020"/>
                </a:lnTo>
                <a:lnTo>
                  <a:pt x="184006" y="1821180"/>
                </a:lnTo>
                <a:lnTo>
                  <a:pt x="298306" y="1584960"/>
                </a:lnTo>
                <a:lnTo>
                  <a:pt x="184006" y="1592580"/>
                </a:lnTo>
                <a:lnTo>
                  <a:pt x="145906" y="1485900"/>
                </a:lnTo>
                <a:lnTo>
                  <a:pt x="1126" y="1325880"/>
                </a:lnTo>
                <a:lnTo>
                  <a:pt x="0" y="1319876"/>
                </a:lnTo>
                <a:lnTo>
                  <a:pt x="50714" y="1203960"/>
                </a:lnTo>
                <a:lnTo>
                  <a:pt x="119294" y="1196340"/>
                </a:lnTo>
                <a:lnTo>
                  <a:pt x="134534" y="1082040"/>
                </a:lnTo>
                <a:lnTo>
                  <a:pt x="248834" y="1066800"/>
                </a:lnTo>
                <a:lnTo>
                  <a:pt x="302174" y="1188720"/>
                </a:lnTo>
                <a:lnTo>
                  <a:pt x="355514" y="1150620"/>
                </a:lnTo>
                <a:lnTo>
                  <a:pt x="385994" y="1036320"/>
                </a:lnTo>
                <a:lnTo>
                  <a:pt x="424094" y="1013460"/>
                </a:lnTo>
                <a:lnTo>
                  <a:pt x="446954" y="944880"/>
                </a:lnTo>
                <a:lnTo>
                  <a:pt x="530774" y="685800"/>
                </a:lnTo>
                <a:lnTo>
                  <a:pt x="652694" y="800100"/>
                </a:lnTo>
                <a:lnTo>
                  <a:pt x="751754" y="800100"/>
                </a:lnTo>
                <a:lnTo>
                  <a:pt x="805094" y="662940"/>
                </a:lnTo>
                <a:lnTo>
                  <a:pt x="911774" y="662940"/>
                </a:lnTo>
                <a:lnTo>
                  <a:pt x="980354" y="601980"/>
                </a:lnTo>
                <a:lnTo>
                  <a:pt x="1048934" y="647700"/>
                </a:lnTo>
                <a:lnTo>
                  <a:pt x="1056554" y="449580"/>
                </a:lnTo>
                <a:lnTo>
                  <a:pt x="1231814" y="533400"/>
                </a:lnTo>
                <a:lnTo>
                  <a:pt x="1247054" y="411480"/>
                </a:lnTo>
                <a:lnTo>
                  <a:pt x="1208954" y="182880"/>
                </a:lnTo>
                <a:lnTo>
                  <a:pt x="1147994" y="114300"/>
                </a:lnTo>
                <a:lnTo>
                  <a:pt x="1186094" y="15240"/>
                </a:lnTo>
                <a:lnTo>
                  <a:pt x="1300394" y="0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00241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157D551-27F4-435F-89F1-7FE877491956}"/>
              </a:ext>
            </a:extLst>
          </p:cNvPr>
          <p:cNvSpPr txBox="1"/>
          <p:nvPr/>
        </p:nvSpPr>
        <p:spPr>
          <a:xfrm>
            <a:off x="925365" y="2367171"/>
            <a:ext cx="10341293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6600" b="1" dirty="0">
                <a:latin typeface="+mj-ea"/>
                <a:ea typeface="+mj-ea"/>
              </a:rPr>
              <a:t>どっちが大きい都道府県か</a:t>
            </a:r>
            <a:endParaRPr lang="en-US" altLang="ja-JP" sz="6600" b="1" dirty="0">
              <a:latin typeface="+mj-ea"/>
              <a:ea typeface="+mj-ea"/>
            </a:endParaRPr>
          </a:p>
          <a:p>
            <a:pPr algn="ctr"/>
            <a:r>
              <a:rPr kumimoji="1" lang="ja-JP" altLang="en-US" sz="6600" b="1" dirty="0">
                <a:latin typeface="+mj-ea"/>
                <a:ea typeface="+mj-ea"/>
              </a:rPr>
              <a:t>答えてください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21143377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5000">
        <p15:prstTrans prst="wind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xit" presetSubtype="32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1F39901-2CB1-C312-7473-718E5E4EC05D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09/10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579AA9A-99AE-6018-2846-3118777F67FA}"/>
              </a:ext>
            </a:extLst>
          </p:cNvPr>
          <p:cNvSpPr txBox="1"/>
          <p:nvPr/>
        </p:nvSpPr>
        <p:spPr>
          <a:xfrm>
            <a:off x="2765631" y="1539080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FF0000"/>
                </a:solidFill>
                <a:latin typeface="+mj-ea"/>
                <a:ea typeface="+mj-ea"/>
              </a:rPr>
              <a:t>①富山県</a:t>
            </a:r>
            <a:endParaRPr kumimoji="1" lang="ja-JP" altLang="en-US" sz="32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861A7F7-A8A2-42C7-EB1A-F5552C77E32D}"/>
              </a:ext>
            </a:extLst>
          </p:cNvPr>
          <p:cNvSpPr txBox="1"/>
          <p:nvPr/>
        </p:nvSpPr>
        <p:spPr>
          <a:xfrm>
            <a:off x="7490031" y="1539080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②滋賀県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06EBFEF-59A3-D198-65B2-8C175B80FD53}"/>
              </a:ext>
            </a:extLst>
          </p:cNvPr>
          <p:cNvSpPr txBox="1"/>
          <p:nvPr/>
        </p:nvSpPr>
        <p:spPr>
          <a:xfrm>
            <a:off x="3482143" y="5751076"/>
            <a:ext cx="52277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正解は </a:t>
            </a:r>
            <a:r>
              <a:rPr lang="ja-JP" altLang="en-US" sz="6000" b="1" dirty="0">
                <a:solidFill>
                  <a:srgbClr val="FF0000"/>
                </a:solidFill>
                <a:latin typeface="+mj-ea"/>
                <a:ea typeface="+mj-ea"/>
              </a:rPr>
              <a:t>富山県</a:t>
            </a:r>
            <a:r>
              <a:rPr lang="ja-JP" altLang="en-US" sz="3200" b="1" dirty="0">
                <a:latin typeface="+mj-ea"/>
                <a:ea typeface="+mj-ea"/>
              </a:rPr>
              <a:t> でした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32671F5-CCD9-0148-3883-2D06438C3802}"/>
              </a:ext>
            </a:extLst>
          </p:cNvPr>
          <p:cNvSpPr txBox="1"/>
          <p:nvPr/>
        </p:nvSpPr>
        <p:spPr>
          <a:xfrm>
            <a:off x="2935941" y="5088087"/>
            <a:ext cx="16706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dirty="0">
                <a:latin typeface="+mj-ea"/>
                <a:ea typeface="+mj-ea"/>
              </a:rPr>
              <a:t>約</a:t>
            </a:r>
            <a:r>
              <a:rPr lang="en-US" altLang="ja-JP" sz="2400" b="0" i="0" dirty="0">
                <a:solidFill>
                  <a:srgbClr val="202122"/>
                </a:solidFill>
                <a:effectLst/>
                <a:latin typeface="+mj-ea"/>
                <a:ea typeface="+mj-ea"/>
              </a:rPr>
              <a:t>4,247</a:t>
            </a:r>
            <a:r>
              <a:rPr lang="ja-JP" altLang="en-US" sz="2400" b="0" i="0" dirty="0">
                <a:solidFill>
                  <a:srgbClr val="202122"/>
                </a:solidFill>
                <a:effectLst/>
                <a:latin typeface="+mj-ea"/>
                <a:ea typeface="+mj-ea"/>
              </a:rPr>
              <a:t>㎢</a:t>
            </a:r>
            <a:endParaRPr kumimoji="1" lang="ja-JP" altLang="en-US" sz="2400" dirty="0">
              <a:latin typeface="+mj-ea"/>
              <a:ea typeface="+mj-ea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83C7324-EB72-F3EE-5191-5D9B4F4BA8D9}"/>
              </a:ext>
            </a:extLst>
          </p:cNvPr>
          <p:cNvSpPr txBox="1"/>
          <p:nvPr/>
        </p:nvSpPr>
        <p:spPr>
          <a:xfrm>
            <a:off x="7874531" y="5088087"/>
            <a:ext cx="16706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2400">
                <a:latin typeface="+mj-ea"/>
                <a:ea typeface="+mj-ea"/>
              </a:defRPr>
            </a:lvl1pPr>
          </a:lstStyle>
          <a:p>
            <a:pPr algn="ctr"/>
            <a:r>
              <a:rPr lang="ja-JP" altLang="en-US" dirty="0"/>
              <a:t>約</a:t>
            </a:r>
            <a:r>
              <a:rPr lang="en-US" altLang="ja-JP" dirty="0"/>
              <a:t>4,017</a:t>
            </a:r>
            <a:r>
              <a:rPr lang="ja-JP" altLang="en-US" dirty="0"/>
              <a:t>㎢</a:t>
            </a:r>
          </a:p>
        </p:txBody>
      </p:sp>
      <p:sp>
        <p:nvSpPr>
          <p:cNvPr id="11" name="フリーフォーム: 図形 10">
            <a:extLst>
              <a:ext uri="{FF2B5EF4-FFF2-40B4-BE49-F238E27FC236}">
                <a16:creationId xmlns:a16="http://schemas.microsoft.com/office/drawing/2014/main" id="{0B9D7B48-98AE-4CD3-83EE-C2C0841845DF}"/>
              </a:ext>
            </a:extLst>
          </p:cNvPr>
          <p:cNvSpPr/>
          <p:nvPr/>
        </p:nvSpPr>
        <p:spPr>
          <a:xfrm>
            <a:off x="2841746" y="2465614"/>
            <a:ext cx="2085690" cy="1812508"/>
          </a:xfrm>
          <a:custGeom>
            <a:avLst/>
            <a:gdLst>
              <a:gd name="connsiteX0" fmla="*/ 2673676 w 3032760"/>
              <a:gd name="connsiteY0" fmla="*/ 0 h 2635532"/>
              <a:gd name="connsiteX1" fmla="*/ 2739388 w 3032760"/>
              <a:gd name="connsiteY1" fmla="*/ 89182 h 2635532"/>
              <a:gd name="connsiteX2" fmla="*/ 2866388 w 3032760"/>
              <a:gd name="connsiteY2" fmla="*/ 114582 h 2635532"/>
              <a:gd name="connsiteX3" fmla="*/ 2904492 w 3032760"/>
              <a:gd name="connsiteY3" fmla="*/ 178082 h 2635532"/>
              <a:gd name="connsiteX4" fmla="*/ 2904492 w 3032760"/>
              <a:gd name="connsiteY4" fmla="*/ 247932 h 2635532"/>
              <a:gd name="connsiteX5" fmla="*/ 2853692 w 3032760"/>
              <a:gd name="connsiteY5" fmla="*/ 266982 h 2635532"/>
              <a:gd name="connsiteX6" fmla="*/ 2872740 w 3032760"/>
              <a:gd name="connsiteY6" fmla="*/ 324132 h 2635532"/>
              <a:gd name="connsiteX7" fmla="*/ 2942588 w 3032760"/>
              <a:gd name="connsiteY7" fmla="*/ 374932 h 2635532"/>
              <a:gd name="connsiteX8" fmla="*/ 2942588 w 3032760"/>
              <a:gd name="connsiteY8" fmla="*/ 565432 h 2635532"/>
              <a:gd name="connsiteX9" fmla="*/ 3025140 w 3032760"/>
              <a:gd name="connsiteY9" fmla="*/ 679732 h 2635532"/>
              <a:gd name="connsiteX10" fmla="*/ 2987040 w 3032760"/>
              <a:gd name="connsiteY10" fmla="*/ 749582 h 2635532"/>
              <a:gd name="connsiteX11" fmla="*/ 3018108 w 3032760"/>
              <a:gd name="connsiteY11" fmla="*/ 780648 h 2635532"/>
              <a:gd name="connsiteX12" fmla="*/ 3017520 w 3032760"/>
              <a:gd name="connsiteY12" fmla="*/ 783872 h 2635532"/>
              <a:gd name="connsiteX13" fmla="*/ 2987040 w 3032760"/>
              <a:gd name="connsiteY13" fmla="*/ 1050572 h 2635532"/>
              <a:gd name="connsiteX14" fmla="*/ 3032760 w 3032760"/>
              <a:gd name="connsiteY14" fmla="*/ 1180112 h 2635532"/>
              <a:gd name="connsiteX15" fmla="*/ 3009900 w 3032760"/>
              <a:gd name="connsiteY15" fmla="*/ 1294412 h 2635532"/>
              <a:gd name="connsiteX16" fmla="*/ 2971800 w 3032760"/>
              <a:gd name="connsiteY16" fmla="*/ 1355372 h 2635532"/>
              <a:gd name="connsiteX17" fmla="*/ 2994660 w 3032760"/>
              <a:gd name="connsiteY17" fmla="*/ 1484912 h 2635532"/>
              <a:gd name="connsiteX18" fmla="*/ 2910840 w 3032760"/>
              <a:gd name="connsiteY18" fmla="*/ 1484912 h 2635532"/>
              <a:gd name="connsiteX19" fmla="*/ 2796540 w 3032760"/>
              <a:gd name="connsiteY19" fmla="*/ 1583972 h 2635532"/>
              <a:gd name="connsiteX20" fmla="*/ 2781300 w 3032760"/>
              <a:gd name="connsiteY20" fmla="*/ 1667792 h 2635532"/>
              <a:gd name="connsiteX21" fmla="*/ 2865120 w 3032760"/>
              <a:gd name="connsiteY21" fmla="*/ 1675412 h 2635532"/>
              <a:gd name="connsiteX22" fmla="*/ 2834640 w 3032760"/>
              <a:gd name="connsiteY22" fmla="*/ 1766852 h 2635532"/>
              <a:gd name="connsiteX23" fmla="*/ 2750820 w 3032760"/>
              <a:gd name="connsiteY23" fmla="*/ 1797332 h 2635532"/>
              <a:gd name="connsiteX24" fmla="*/ 2727960 w 3032760"/>
              <a:gd name="connsiteY24" fmla="*/ 1858292 h 2635532"/>
              <a:gd name="connsiteX25" fmla="*/ 2667000 w 3032760"/>
              <a:gd name="connsiteY25" fmla="*/ 1873532 h 2635532"/>
              <a:gd name="connsiteX26" fmla="*/ 2667000 w 3032760"/>
              <a:gd name="connsiteY26" fmla="*/ 1919252 h 2635532"/>
              <a:gd name="connsiteX27" fmla="*/ 2712720 w 3032760"/>
              <a:gd name="connsiteY27" fmla="*/ 1980212 h 2635532"/>
              <a:gd name="connsiteX28" fmla="*/ 2621280 w 3032760"/>
              <a:gd name="connsiteY28" fmla="*/ 2064032 h 2635532"/>
              <a:gd name="connsiteX29" fmla="*/ 2606040 w 3032760"/>
              <a:gd name="connsiteY29" fmla="*/ 2124992 h 2635532"/>
              <a:gd name="connsiteX30" fmla="*/ 2552700 w 3032760"/>
              <a:gd name="connsiteY30" fmla="*/ 2140232 h 2635532"/>
              <a:gd name="connsiteX31" fmla="*/ 2545080 w 3032760"/>
              <a:gd name="connsiteY31" fmla="*/ 2201192 h 2635532"/>
              <a:gd name="connsiteX32" fmla="*/ 2499360 w 3032760"/>
              <a:gd name="connsiteY32" fmla="*/ 2231672 h 2635532"/>
              <a:gd name="connsiteX33" fmla="*/ 2362200 w 3032760"/>
              <a:gd name="connsiteY33" fmla="*/ 2239292 h 2635532"/>
              <a:gd name="connsiteX34" fmla="*/ 2225040 w 3032760"/>
              <a:gd name="connsiteY34" fmla="*/ 2109752 h 2635532"/>
              <a:gd name="connsiteX35" fmla="*/ 2148840 w 3032760"/>
              <a:gd name="connsiteY35" fmla="*/ 2102132 h 2635532"/>
              <a:gd name="connsiteX36" fmla="*/ 2080260 w 3032760"/>
              <a:gd name="connsiteY36" fmla="*/ 2147852 h 2635532"/>
              <a:gd name="connsiteX37" fmla="*/ 1920240 w 3032760"/>
              <a:gd name="connsiteY37" fmla="*/ 2071652 h 2635532"/>
              <a:gd name="connsiteX38" fmla="*/ 1905000 w 3032760"/>
              <a:gd name="connsiteY38" fmla="*/ 1964972 h 2635532"/>
              <a:gd name="connsiteX39" fmla="*/ 1813560 w 3032760"/>
              <a:gd name="connsiteY39" fmla="*/ 2010692 h 2635532"/>
              <a:gd name="connsiteX40" fmla="*/ 1821180 w 3032760"/>
              <a:gd name="connsiteY40" fmla="*/ 2056412 h 2635532"/>
              <a:gd name="connsiteX41" fmla="*/ 1767840 w 3032760"/>
              <a:gd name="connsiteY41" fmla="*/ 2064032 h 2635532"/>
              <a:gd name="connsiteX42" fmla="*/ 1638300 w 3032760"/>
              <a:gd name="connsiteY42" fmla="*/ 2086892 h 2635532"/>
              <a:gd name="connsiteX43" fmla="*/ 1684020 w 3032760"/>
              <a:gd name="connsiteY43" fmla="*/ 1964972 h 2635532"/>
              <a:gd name="connsiteX44" fmla="*/ 1638300 w 3032760"/>
              <a:gd name="connsiteY44" fmla="*/ 1957352 h 2635532"/>
              <a:gd name="connsiteX45" fmla="*/ 1569720 w 3032760"/>
              <a:gd name="connsiteY45" fmla="*/ 1980212 h 2635532"/>
              <a:gd name="connsiteX46" fmla="*/ 1531620 w 3032760"/>
              <a:gd name="connsiteY46" fmla="*/ 1949732 h 2635532"/>
              <a:gd name="connsiteX47" fmla="*/ 1478280 w 3032760"/>
              <a:gd name="connsiteY47" fmla="*/ 1995452 h 2635532"/>
              <a:gd name="connsiteX48" fmla="*/ 1432560 w 3032760"/>
              <a:gd name="connsiteY48" fmla="*/ 1980212 h 2635532"/>
              <a:gd name="connsiteX49" fmla="*/ 1341120 w 3032760"/>
              <a:gd name="connsiteY49" fmla="*/ 2071652 h 2635532"/>
              <a:gd name="connsiteX50" fmla="*/ 1264920 w 3032760"/>
              <a:gd name="connsiteY50" fmla="*/ 2003072 h 2635532"/>
              <a:gd name="connsiteX51" fmla="*/ 1158240 w 3032760"/>
              <a:gd name="connsiteY51" fmla="*/ 2003072 h 2635532"/>
              <a:gd name="connsiteX52" fmla="*/ 1013460 w 3032760"/>
              <a:gd name="connsiteY52" fmla="*/ 2163092 h 2635532"/>
              <a:gd name="connsiteX53" fmla="*/ 975360 w 3032760"/>
              <a:gd name="connsiteY53" fmla="*/ 2269772 h 2635532"/>
              <a:gd name="connsiteX54" fmla="*/ 876300 w 3032760"/>
              <a:gd name="connsiteY54" fmla="*/ 2315492 h 2635532"/>
              <a:gd name="connsiteX55" fmla="*/ 853440 w 3032760"/>
              <a:gd name="connsiteY55" fmla="*/ 2475512 h 2635532"/>
              <a:gd name="connsiteX56" fmla="*/ 769620 w 3032760"/>
              <a:gd name="connsiteY56" fmla="*/ 2536472 h 2635532"/>
              <a:gd name="connsiteX57" fmla="*/ 655320 w 3032760"/>
              <a:gd name="connsiteY57" fmla="*/ 2635532 h 2635532"/>
              <a:gd name="connsiteX58" fmla="*/ 579120 w 3032760"/>
              <a:gd name="connsiteY58" fmla="*/ 2635532 h 2635532"/>
              <a:gd name="connsiteX59" fmla="*/ 609600 w 3032760"/>
              <a:gd name="connsiteY59" fmla="*/ 2513612 h 2635532"/>
              <a:gd name="connsiteX60" fmla="*/ 518160 w 3032760"/>
              <a:gd name="connsiteY60" fmla="*/ 2384072 h 2635532"/>
              <a:gd name="connsiteX61" fmla="*/ 403860 w 3032760"/>
              <a:gd name="connsiteY61" fmla="*/ 2361212 h 2635532"/>
              <a:gd name="connsiteX62" fmla="*/ 335280 w 3032760"/>
              <a:gd name="connsiteY62" fmla="*/ 2429792 h 2635532"/>
              <a:gd name="connsiteX63" fmla="*/ 266700 w 3032760"/>
              <a:gd name="connsiteY63" fmla="*/ 2391692 h 2635532"/>
              <a:gd name="connsiteX64" fmla="*/ 205740 w 3032760"/>
              <a:gd name="connsiteY64" fmla="*/ 2399312 h 2635532"/>
              <a:gd name="connsiteX65" fmla="*/ 228600 w 3032760"/>
              <a:gd name="connsiteY65" fmla="*/ 2498372 h 2635532"/>
              <a:gd name="connsiteX66" fmla="*/ 167640 w 3032760"/>
              <a:gd name="connsiteY66" fmla="*/ 2582192 h 2635532"/>
              <a:gd name="connsiteX67" fmla="*/ 60960 w 3032760"/>
              <a:gd name="connsiteY67" fmla="*/ 2566952 h 2635532"/>
              <a:gd name="connsiteX68" fmla="*/ 45720 w 3032760"/>
              <a:gd name="connsiteY68" fmla="*/ 2399312 h 2635532"/>
              <a:gd name="connsiteX69" fmla="*/ 91440 w 3032760"/>
              <a:gd name="connsiteY69" fmla="*/ 2353592 h 2635532"/>
              <a:gd name="connsiteX70" fmla="*/ 76200 w 3032760"/>
              <a:gd name="connsiteY70" fmla="*/ 2170712 h 2635532"/>
              <a:gd name="connsiteX71" fmla="*/ 0 w 3032760"/>
              <a:gd name="connsiteY71" fmla="*/ 2155472 h 2635532"/>
              <a:gd name="connsiteX72" fmla="*/ 0 w 3032760"/>
              <a:gd name="connsiteY72" fmla="*/ 2094512 h 2635532"/>
              <a:gd name="connsiteX73" fmla="*/ 60960 w 3032760"/>
              <a:gd name="connsiteY73" fmla="*/ 2033552 h 2635532"/>
              <a:gd name="connsiteX74" fmla="*/ 83820 w 3032760"/>
              <a:gd name="connsiteY74" fmla="*/ 1728752 h 2635532"/>
              <a:gd name="connsiteX75" fmla="*/ 121920 w 3032760"/>
              <a:gd name="connsiteY75" fmla="*/ 1698272 h 2635532"/>
              <a:gd name="connsiteX76" fmla="*/ 106680 w 3032760"/>
              <a:gd name="connsiteY76" fmla="*/ 1583972 h 2635532"/>
              <a:gd name="connsiteX77" fmla="*/ 45720 w 3032760"/>
              <a:gd name="connsiteY77" fmla="*/ 1523012 h 2635532"/>
              <a:gd name="connsiteX78" fmla="*/ 38100 w 3032760"/>
              <a:gd name="connsiteY78" fmla="*/ 1340132 h 2635532"/>
              <a:gd name="connsiteX79" fmla="*/ 129540 w 3032760"/>
              <a:gd name="connsiteY79" fmla="*/ 1218212 h 2635532"/>
              <a:gd name="connsiteX80" fmla="*/ 121920 w 3032760"/>
              <a:gd name="connsiteY80" fmla="*/ 1157252 h 2635532"/>
              <a:gd name="connsiteX81" fmla="*/ 106680 w 3032760"/>
              <a:gd name="connsiteY81" fmla="*/ 1065812 h 2635532"/>
              <a:gd name="connsiteX82" fmla="*/ 76200 w 3032760"/>
              <a:gd name="connsiteY82" fmla="*/ 997232 h 2635532"/>
              <a:gd name="connsiteX83" fmla="*/ 76200 w 3032760"/>
              <a:gd name="connsiteY83" fmla="*/ 943892 h 2635532"/>
              <a:gd name="connsiteX84" fmla="*/ 236220 w 3032760"/>
              <a:gd name="connsiteY84" fmla="*/ 867692 h 2635532"/>
              <a:gd name="connsiteX85" fmla="*/ 251460 w 3032760"/>
              <a:gd name="connsiteY85" fmla="*/ 768632 h 2635532"/>
              <a:gd name="connsiteX86" fmla="*/ 228600 w 3032760"/>
              <a:gd name="connsiteY86" fmla="*/ 700052 h 2635532"/>
              <a:gd name="connsiteX87" fmla="*/ 259080 w 3032760"/>
              <a:gd name="connsiteY87" fmla="*/ 471452 h 2635532"/>
              <a:gd name="connsiteX88" fmla="*/ 342900 w 3032760"/>
              <a:gd name="connsiteY88" fmla="*/ 364772 h 2635532"/>
              <a:gd name="connsiteX89" fmla="*/ 358140 w 3032760"/>
              <a:gd name="connsiteY89" fmla="*/ 242852 h 2635532"/>
              <a:gd name="connsiteX90" fmla="*/ 457200 w 3032760"/>
              <a:gd name="connsiteY90" fmla="*/ 159032 h 2635532"/>
              <a:gd name="connsiteX91" fmla="*/ 457200 w 3032760"/>
              <a:gd name="connsiteY91" fmla="*/ 113312 h 2635532"/>
              <a:gd name="connsiteX92" fmla="*/ 548640 w 3032760"/>
              <a:gd name="connsiteY92" fmla="*/ 67592 h 2635532"/>
              <a:gd name="connsiteX93" fmla="*/ 609600 w 3032760"/>
              <a:gd name="connsiteY93" fmla="*/ 113312 h 2635532"/>
              <a:gd name="connsiteX94" fmla="*/ 662940 w 3032760"/>
              <a:gd name="connsiteY94" fmla="*/ 37112 h 2635532"/>
              <a:gd name="connsiteX95" fmla="*/ 861060 w 3032760"/>
              <a:gd name="connsiteY95" fmla="*/ 37112 h 2635532"/>
              <a:gd name="connsiteX96" fmla="*/ 777240 w 3032760"/>
              <a:gd name="connsiteY96" fmla="*/ 143792 h 2635532"/>
              <a:gd name="connsiteX97" fmla="*/ 784860 w 3032760"/>
              <a:gd name="connsiteY97" fmla="*/ 258092 h 2635532"/>
              <a:gd name="connsiteX98" fmla="*/ 655320 w 3032760"/>
              <a:gd name="connsiteY98" fmla="*/ 387632 h 2635532"/>
              <a:gd name="connsiteX99" fmla="*/ 685800 w 3032760"/>
              <a:gd name="connsiteY99" fmla="*/ 448592 h 2635532"/>
              <a:gd name="connsiteX100" fmla="*/ 693420 w 3032760"/>
              <a:gd name="connsiteY100" fmla="*/ 509552 h 2635532"/>
              <a:gd name="connsiteX101" fmla="*/ 731520 w 3032760"/>
              <a:gd name="connsiteY101" fmla="*/ 547652 h 2635532"/>
              <a:gd name="connsiteX102" fmla="*/ 906780 w 3032760"/>
              <a:gd name="connsiteY102" fmla="*/ 700052 h 2635532"/>
              <a:gd name="connsiteX103" fmla="*/ 1013460 w 3032760"/>
              <a:gd name="connsiteY103" fmla="*/ 753392 h 2635532"/>
              <a:gd name="connsiteX104" fmla="*/ 1043940 w 3032760"/>
              <a:gd name="connsiteY104" fmla="*/ 799112 h 2635532"/>
              <a:gd name="connsiteX105" fmla="*/ 1089660 w 3032760"/>
              <a:gd name="connsiteY105" fmla="*/ 791492 h 2635532"/>
              <a:gd name="connsiteX106" fmla="*/ 1234440 w 3032760"/>
              <a:gd name="connsiteY106" fmla="*/ 837212 h 2635532"/>
              <a:gd name="connsiteX107" fmla="*/ 1463040 w 3032760"/>
              <a:gd name="connsiteY107" fmla="*/ 799112 h 2635532"/>
              <a:gd name="connsiteX108" fmla="*/ 1699260 w 3032760"/>
              <a:gd name="connsiteY108" fmla="*/ 837212 h 2635532"/>
              <a:gd name="connsiteX109" fmla="*/ 1775460 w 3032760"/>
              <a:gd name="connsiteY109" fmla="*/ 730532 h 2635532"/>
              <a:gd name="connsiteX110" fmla="*/ 1874520 w 3032760"/>
              <a:gd name="connsiteY110" fmla="*/ 669572 h 2635532"/>
              <a:gd name="connsiteX111" fmla="*/ 1882140 w 3032760"/>
              <a:gd name="connsiteY111" fmla="*/ 578132 h 2635532"/>
              <a:gd name="connsiteX112" fmla="*/ 1965960 w 3032760"/>
              <a:gd name="connsiteY112" fmla="*/ 471452 h 2635532"/>
              <a:gd name="connsiteX113" fmla="*/ 1981200 w 3032760"/>
              <a:gd name="connsiteY113" fmla="*/ 357152 h 2635532"/>
              <a:gd name="connsiteX114" fmla="*/ 1958340 w 3032760"/>
              <a:gd name="connsiteY114" fmla="*/ 288572 h 2635532"/>
              <a:gd name="connsiteX115" fmla="*/ 2026920 w 3032760"/>
              <a:gd name="connsiteY115" fmla="*/ 181892 h 2635532"/>
              <a:gd name="connsiteX116" fmla="*/ 2072640 w 3032760"/>
              <a:gd name="connsiteY116" fmla="*/ 136172 h 2635532"/>
              <a:gd name="connsiteX117" fmla="*/ 2286000 w 3032760"/>
              <a:gd name="connsiteY117" fmla="*/ 59972 h 2635532"/>
              <a:gd name="connsiteX118" fmla="*/ 2369820 w 3032760"/>
              <a:gd name="connsiteY118" fmla="*/ 59972 h 2635532"/>
              <a:gd name="connsiteX119" fmla="*/ 2484120 w 3032760"/>
              <a:gd name="connsiteY119" fmla="*/ 21872 h 2635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</a:cxnLst>
            <a:rect l="l" t="t" r="r" b="b"/>
            <a:pathLst>
              <a:path w="3032760" h="2635532">
                <a:moveTo>
                  <a:pt x="2673676" y="0"/>
                </a:moveTo>
                <a:lnTo>
                  <a:pt x="2739388" y="89182"/>
                </a:lnTo>
                <a:lnTo>
                  <a:pt x="2866388" y="114582"/>
                </a:lnTo>
                <a:lnTo>
                  <a:pt x="2904492" y="178082"/>
                </a:lnTo>
                <a:lnTo>
                  <a:pt x="2904492" y="247932"/>
                </a:lnTo>
                <a:lnTo>
                  <a:pt x="2853692" y="266982"/>
                </a:lnTo>
                <a:lnTo>
                  <a:pt x="2872740" y="324132"/>
                </a:lnTo>
                <a:lnTo>
                  <a:pt x="2942588" y="374932"/>
                </a:lnTo>
                <a:lnTo>
                  <a:pt x="2942588" y="565432"/>
                </a:lnTo>
                <a:lnTo>
                  <a:pt x="3025140" y="679732"/>
                </a:lnTo>
                <a:lnTo>
                  <a:pt x="2987040" y="749582"/>
                </a:lnTo>
                <a:lnTo>
                  <a:pt x="3018108" y="780648"/>
                </a:lnTo>
                <a:lnTo>
                  <a:pt x="3017520" y="783872"/>
                </a:lnTo>
                <a:lnTo>
                  <a:pt x="2987040" y="1050572"/>
                </a:lnTo>
                <a:lnTo>
                  <a:pt x="3032760" y="1180112"/>
                </a:lnTo>
                <a:lnTo>
                  <a:pt x="3009900" y="1294412"/>
                </a:lnTo>
                <a:lnTo>
                  <a:pt x="2971800" y="1355372"/>
                </a:lnTo>
                <a:lnTo>
                  <a:pt x="2994660" y="1484912"/>
                </a:lnTo>
                <a:lnTo>
                  <a:pt x="2910840" y="1484912"/>
                </a:lnTo>
                <a:lnTo>
                  <a:pt x="2796540" y="1583972"/>
                </a:lnTo>
                <a:lnTo>
                  <a:pt x="2781300" y="1667792"/>
                </a:lnTo>
                <a:lnTo>
                  <a:pt x="2865120" y="1675412"/>
                </a:lnTo>
                <a:lnTo>
                  <a:pt x="2834640" y="1766852"/>
                </a:lnTo>
                <a:lnTo>
                  <a:pt x="2750820" y="1797332"/>
                </a:lnTo>
                <a:lnTo>
                  <a:pt x="2727960" y="1858292"/>
                </a:lnTo>
                <a:lnTo>
                  <a:pt x="2667000" y="1873532"/>
                </a:lnTo>
                <a:lnTo>
                  <a:pt x="2667000" y="1919252"/>
                </a:lnTo>
                <a:lnTo>
                  <a:pt x="2712720" y="1980212"/>
                </a:lnTo>
                <a:lnTo>
                  <a:pt x="2621280" y="2064032"/>
                </a:lnTo>
                <a:lnTo>
                  <a:pt x="2606040" y="2124992"/>
                </a:lnTo>
                <a:lnTo>
                  <a:pt x="2552700" y="2140232"/>
                </a:lnTo>
                <a:lnTo>
                  <a:pt x="2545080" y="2201192"/>
                </a:lnTo>
                <a:lnTo>
                  <a:pt x="2499360" y="2231672"/>
                </a:lnTo>
                <a:lnTo>
                  <a:pt x="2362200" y="2239292"/>
                </a:lnTo>
                <a:lnTo>
                  <a:pt x="2225040" y="2109752"/>
                </a:lnTo>
                <a:lnTo>
                  <a:pt x="2148840" y="2102132"/>
                </a:lnTo>
                <a:lnTo>
                  <a:pt x="2080260" y="2147852"/>
                </a:lnTo>
                <a:lnTo>
                  <a:pt x="1920240" y="2071652"/>
                </a:lnTo>
                <a:lnTo>
                  <a:pt x="1905000" y="1964972"/>
                </a:lnTo>
                <a:lnTo>
                  <a:pt x="1813560" y="2010692"/>
                </a:lnTo>
                <a:lnTo>
                  <a:pt x="1821180" y="2056412"/>
                </a:lnTo>
                <a:lnTo>
                  <a:pt x="1767840" y="2064032"/>
                </a:lnTo>
                <a:lnTo>
                  <a:pt x="1638300" y="2086892"/>
                </a:lnTo>
                <a:lnTo>
                  <a:pt x="1684020" y="1964972"/>
                </a:lnTo>
                <a:lnTo>
                  <a:pt x="1638300" y="1957352"/>
                </a:lnTo>
                <a:lnTo>
                  <a:pt x="1569720" y="1980212"/>
                </a:lnTo>
                <a:lnTo>
                  <a:pt x="1531620" y="1949732"/>
                </a:lnTo>
                <a:lnTo>
                  <a:pt x="1478280" y="1995452"/>
                </a:lnTo>
                <a:lnTo>
                  <a:pt x="1432560" y="1980212"/>
                </a:lnTo>
                <a:lnTo>
                  <a:pt x="1341120" y="2071652"/>
                </a:lnTo>
                <a:lnTo>
                  <a:pt x="1264920" y="2003072"/>
                </a:lnTo>
                <a:lnTo>
                  <a:pt x="1158240" y="2003072"/>
                </a:lnTo>
                <a:lnTo>
                  <a:pt x="1013460" y="2163092"/>
                </a:lnTo>
                <a:lnTo>
                  <a:pt x="975360" y="2269772"/>
                </a:lnTo>
                <a:lnTo>
                  <a:pt x="876300" y="2315492"/>
                </a:lnTo>
                <a:lnTo>
                  <a:pt x="853440" y="2475512"/>
                </a:lnTo>
                <a:lnTo>
                  <a:pt x="769620" y="2536472"/>
                </a:lnTo>
                <a:lnTo>
                  <a:pt x="655320" y="2635532"/>
                </a:lnTo>
                <a:lnTo>
                  <a:pt x="579120" y="2635532"/>
                </a:lnTo>
                <a:lnTo>
                  <a:pt x="609600" y="2513612"/>
                </a:lnTo>
                <a:lnTo>
                  <a:pt x="518160" y="2384072"/>
                </a:lnTo>
                <a:lnTo>
                  <a:pt x="403860" y="2361212"/>
                </a:lnTo>
                <a:lnTo>
                  <a:pt x="335280" y="2429792"/>
                </a:lnTo>
                <a:lnTo>
                  <a:pt x="266700" y="2391692"/>
                </a:lnTo>
                <a:lnTo>
                  <a:pt x="205740" y="2399312"/>
                </a:lnTo>
                <a:lnTo>
                  <a:pt x="228600" y="2498372"/>
                </a:lnTo>
                <a:lnTo>
                  <a:pt x="167640" y="2582192"/>
                </a:lnTo>
                <a:lnTo>
                  <a:pt x="60960" y="2566952"/>
                </a:lnTo>
                <a:lnTo>
                  <a:pt x="45720" y="2399312"/>
                </a:lnTo>
                <a:lnTo>
                  <a:pt x="91440" y="2353592"/>
                </a:lnTo>
                <a:lnTo>
                  <a:pt x="76200" y="2170712"/>
                </a:lnTo>
                <a:lnTo>
                  <a:pt x="0" y="2155472"/>
                </a:lnTo>
                <a:lnTo>
                  <a:pt x="0" y="2094512"/>
                </a:lnTo>
                <a:lnTo>
                  <a:pt x="60960" y="2033552"/>
                </a:lnTo>
                <a:lnTo>
                  <a:pt x="83820" y="1728752"/>
                </a:lnTo>
                <a:lnTo>
                  <a:pt x="121920" y="1698272"/>
                </a:lnTo>
                <a:lnTo>
                  <a:pt x="106680" y="1583972"/>
                </a:lnTo>
                <a:lnTo>
                  <a:pt x="45720" y="1523012"/>
                </a:lnTo>
                <a:lnTo>
                  <a:pt x="38100" y="1340132"/>
                </a:lnTo>
                <a:lnTo>
                  <a:pt x="129540" y="1218212"/>
                </a:lnTo>
                <a:lnTo>
                  <a:pt x="121920" y="1157252"/>
                </a:lnTo>
                <a:lnTo>
                  <a:pt x="106680" y="1065812"/>
                </a:lnTo>
                <a:lnTo>
                  <a:pt x="76200" y="997232"/>
                </a:lnTo>
                <a:lnTo>
                  <a:pt x="76200" y="943892"/>
                </a:lnTo>
                <a:lnTo>
                  <a:pt x="236220" y="867692"/>
                </a:lnTo>
                <a:lnTo>
                  <a:pt x="251460" y="768632"/>
                </a:lnTo>
                <a:lnTo>
                  <a:pt x="228600" y="700052"/>
                </a:lnTo>
                <a:lnTo>
                  <a:pt x="259080" y="471452"/>
                </a:lnTo>
                <a:lnTo>
                  <a:pt x="342900" y="364772"/>
                </a:lnTo>
                <a:lnTo>
                  <a:pt x="358140" y="242852"/>
                </a:lnTo>
                <a:lnTo>
                  <a:pt x="457200" y="159032"/>
                </a:lnTo>
                <a:lnTo>
                  <a:pt x="457200" y="113312"/>
                </a:lnTo>
                <a:lnTo>
                  <a:pt x="548640" y="67592"/>
                </a:lnTo>
                <a:lnTo>
                  <a:pt x="609600" y="113312"/>
                </a:lnTo>
                <a:lnTo>
                  <a:pt x="662940" y="37112"/>
                </a:lnTo>
                <a:lnTo>
                  <a:pt x="861060" y="37112"/>
                </a:lnTo>
                <a:lnTo>
                  <a:pt x="777240" y="143792"/>
                </a:lnTo>
                <a:lnTo>
                  <a:pt x="784860" y="258092"/>
                </a:lnTo>
                <a:lnTo>
                  <a:pt x="655320" y="387632"/>
                </a:lnTo>
                <a:lnTo>
                  <a:pt x="685800" y="448592"/>
                </a:lnTo>
                <a:lnTo>
                  <a:pt x="693420" y="509552"/>
                </a:lnTo>
                <a:lnTo>
                  <a:pt x="731520" y="547652"/>
                </a:lnTo>
                <a:lnTo>
                  <a:pt x="906780" y="700052"/>
                </a:lnTo>
                <a:lnTo>
                  <a:pt x="1013460" y="753392"/>
                </a:lnTo>
                <a:lnTo>
                  <a:pt x="1043940" y="799112"/>
                </a:lnTo>
                <a:lnTo>
                  <a:pt x="1089660" y="791492"/>
                </a:lnTo>
                <a:lnTo>
                  <a:pt x="1234440" y="837212"/>
                </a:lnTo>
                <a:lnTo>
                  <a:pt x="1463040" y="799112"/>
                </a:lnTo>
                <a:lnTo>
                  <a:pt x="1699260" y="837212"/>
                </a:lnTo>
                <a:lnTo>
                  <a:pt x="1775460" y="730532"/>
                </a:lnTo>
                <a:lnTo>
                  <a:pt x="1874520" y="669572"/>
                </a:lnTo>
                <a:lnTo>
                  <a:pt x="1882140" y="578132"/>
                </a:lnTo>
                <a:lnTo>
                  <a:pt x="1965960" y="471452"/>
                </a:lnTo>
                <a:lnTo>
                  <a:pt x="1981200" y="357152"/>
                </a:lnTo>
                <a:lnTo>
                  <a:pt x="1958340" y="288572"/>
                </a:lnTo>
                <a:lnTo>
                  <a:pt x="2026920" y="181892"/>
                </a:lnTo>
                <a:lnTo>
                  <a:pt x="2072640" y="136172"/>
                </a:lnTo>
                <a:lnTo>
                  <a:pt x="2286000" y="59972"/>
                </a:lnTo>
                <a:lnTo>
                  <a:pt x="2369820" y="59972"/>
                </a:lnTo>
                <a:lnTo>
                  <a:pt x="2484120" y="21872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3DAE6E6A-BB73-4F74-46B7-EA7BFC220216}"/>
              </a:ext>
            </a:extLst>
          </p:cNvPr>
          <p:cNvSpPr/>
          <p:nvPr/>
        </p:nvSpPr>
        <p:spPr>
          <a:xfrm>
            <a:off x="7862613" y="2275948"/>
            <a:ext cx="1447140" cy="2358190"/>
          </a:xfrm>
          <a:custGeom>
            <a:avLst/>
            <a:gdLst>
              <a:gd name="connsiteX0" fmla="*/ 1300394 w 2104246"/>
              <a:gd name="connsiteY0" fmla="*/ 19790 h 3448790"/>
              <a:gd name="connsiteX1" fmla="*/ 1338494 w 2104246"/>
              <a:gd name="connsiteY1" fmla="*/ 95990 h 3448790"/>
              <a:gd name="connsiteX2" fmla="*/ 1521374 w 2104246"/>
              <a:gd name="connsiteY2" fmla="*/ 126470 h 3448790"/>
              <a:gd name="connsiteX3" fmla="*/ 1591594 w 2104246"/>
              <a:gd name="connsiteY3" fmla="*/ 163428 h 3448790"/>
              <a:gd name="connsiteX4" fmla="*/ 1586142 w 2104246"/>
              <a:gd name="connsiteY4" fmla="*/ 198860 h 3448790"/>
              <a:gd name="connsiteX5" fmla="*/ 1586142 w 2104246"/>
              <a:gd name="connsiteY5" fmla="*/ 303634 h 3448790"/>
              <a:gd name="connsiteX6" fmla="*/ 1671870 w 2104246"/>
              <a:gd name="connsiteY6" fmla="*/ 322686 h 3448790"/>
              <a:gd name="connsiteX7" fmla="*/ 1681394 w 2104246"/>
              <a:gd name="connsiteY7" fmla="*/ 408410 h 3448790"/>
              <a:gd name="connsiteX8" fmla="*/ 1671870 w 2104246"/>
              <a:gd name="connsiteY8" fmla="*/ 570334 h 3448790"/>
              <a:gd name="connsiteX9" fmla="*/ 1786170 w 2104246"/>
              <a:gd name="connsiteY9" fmla="*/ 589386 h 3448790"/>
              <a:gd name="connsiteX10" fmla="*/ 1824270 w 2104246"/>
              <a:gd name="connsiteY10" fmla="*/ 570334 h 3448790"/>
              <a:gd name="connsiteX11" fmla="*/ 1948094 w 2104246"/>
              <a:gd name="connsiteY11" fmla="*/ 732260 h 3448790"/>
              <a:gd name="connsiteX12" fmla="*/ 1919518 w 2104246"/>
              <a:gd name="connsiteY12" fmla="*/ 856086 h 3448790"/>
              <a:gd name="connsiteX13" fmla="*/ 1967142 w 2104246"/>
              <a:gd name="connsiteY13" fmla="*/ 979910 h 3448790"/>
              <a:gd name="connsiteX14" fmla="*/ 1976670 w 2104246"/>
              <a:gd name="connsiteY14" fmla="*/ 1065634 h 3448790"/>
              <a:gd name="connsiteX15" fmla="*/ 2090970 w 2104246"/>
              <a:gd name="connsiteY15" fmla="*/ 1227560 h 3448790"/>
              <a:gd name="connsiteX16" fmla="*/ 1986194 w 2104246"/>
              <a:gd name="connsiteY16" fmla="*/ 1294234 h 3448790"/>
              <a:gd name="connsiteX17" fmla="*/ 1976670 w 2104246"/>
              <a:gd name="connsiteY17" fmla="*/ 1370434 h 3448790"/>
              <a:gd name="connsiteX18" fmla="*/ 1929042 w 2104246"/>
              <a:gd name="connsiteY18" fmla="*/ 1560934 h 3448790"/>
              <a:gd name="connsiteX19" fmla="*/ 1919518 w 2104246"/>
              <a:gd name="connsiteY19" fmla="*/ 1646660 h 3448790"/>
              <a:gd name="connsiteX20" fmla="*/ 1890942 w 2104246"/>
              <a:gd name="connsiteY20" fmla="*/ 1703810 h 3448790"/>
              <a:gd name="connsiteX21" fmla="*/ 1890942 w 2104246"/>
              <a:gd name="connsiteY21" fmla="*/ 1751434 h 3448790"/>
              <a:gd name="connsiteX22" fmla="*/ 1976670 w 2104246"/>
              <a:gd name="connsiteY22" fmla="*/ 1837160 h 3448790"/>
              <a:gd name="connsiteX23" fmla="*/ 1983108 w 2104246"/>
              <a:gd name="connsiteY23" fmla="*/ 1834234 h 3448790"/>
              <a:gd name="connsiteX24" fmla="*/ 1974706 w 2104246"/>
              <a:gd name="connsiteY24" fmla="*/ 1947650 h 3448790"/>
              <a:gd name="connsiteX25" fmla="*/ 2104246 w 2104246"/>
              <a:gd name="connsiteY25" fmla="*/ 2039090 h 3448790"/>
              <a:gd name="connsiteX26" fmla="*/ 2058526 w 2104246"/>
              <a:gd name="connsiteY26" fmla="*/ 2176250 h 3448790"/>
              <a:gd name="connsiteX27" fmla="*/ 2073766 w 2104246"/>
              <a:gd name="connsiteY27" fmla="*/ 2374370 h 3448790"/>
              <a:gd name="connsiteX28" fmla="*/ 1997566 w 2104246"/>
              <a:gd name="connsiteY28" fmla="*/ 2465810 h 3448790"/>
              <a:gd name="connsiteX29" fmla="*/ 1982326 w 2104246"/>
              <a:gd name="connsiteY29" fmla="*/ 2671550 h 3448790"/>
              <a:gd name="connsiteX30" fmla="*/ 1928986 w 2104246"/>
              <a:gd name="connsiteY30" fmla="*/ 2808710 h 3448790"/>
              <a:gd name="connsiteX31" fmla="*/ 1852786 w 2104246"/>
              <a:gd name="connsiteY31" fmla="*/ 2862050 h 3448790"/>
              <a:gd name="connsiteX32" fmla="*/ 1791826 w 2104246"/>
              <a:gd name="connsiteY32" fmla="*/ 3029690 h 3448790"/>
              <a:gd name="connsiteX33" fmla="*/ 1547986 w 2104246"/>
              <a:gd name="connsiteY33" fmla="*/ 3143990 h 3448790"/>
              <a:gd name="connsiteX34" fmla="*/ 1410826 w 2104246"/>
              <a:gd name="connsiteY34" fmla="*/ 3143990 h 3448790"/>
              <a:gd name="connsiteX35" fmla="*/ 1182226 w 2104246"/>
              <a:gd name="connsiteY35" fmla="*/ 3052550 h 3448790"/>
              <a:gd name="connsiteX36" fmla="*/ 1098406 w 2104246"/>
              <a:gd name="connsiteY36" fmla="*/ 3060170 h 3448790"/>
              <a:gd name="connsiteX37" fmla="*/ 1037446 w 2104246"/>
              <a:gd name="connsiteY37" fmla="*/ 3044930 h 3448790"/>
              <a:gd name="connsiteX38" fmla="*/ 976486 w 2104246"/>
              <a:gd name="connsiteY38" fmla="*/ 3098270 h 3448790"/>
              <a:gd name="connsiteX39" fmla="*/ 1090786 w 2104246"/>
              <a:gd name="connsiteY39" fmla="*/ 3151610 h 3448790"/>
              <a:gd name="connsiteX40" fmla="*/ 1029826 w 2104246"/>
              <a:gd name="connsiteY40" fmla="*/ 3258290 h 3448790"/>
              <a:gd name="connsiteX41" fmla="*/ 976486 w 2104246"/>
              <a:gd name="connsiteY41" fmla="*/ 3265910 h 3448790"/>
              <a:gd name="connsiteX42" fmla="*/ 1006966 w 2104246"/>
              <a:gd name="connsiteY42" fmla="*/ 3349730 h 3448790"/>
              <a:gd name="connsiteX43" fmla="*/ 968866 w 2104246"/>
              <a:gd name="connsiteY43" fmla="*/ 3372590 h 3448790"/>
              <a:gd name="connsiteX44" fmla="*/ 785986 w 2104246"/>
              <a:gd name="connsiteY44" fmla="*/ 3448790 h 3448790"/>
              <a:gd name="connsiteX45" fmla="*/ 747886 w 2104246"/>
              <a:gd name="connsiteY45" fmla="*/ 3364970 h 3448790"/>
              <a:gd name="connsiteX46" fmla="*/ 778366 w 2104246"/>
              <a:gd name="connsiteY46" fmla="*/ 3319250 h 3448790"/>
              <a:gd name="connsiteX47" fmla="*/ 732646 w 2104246"/>
              <a:gd name="connsiteY47" fmla="*/ 3288770 h 3448790"/>
              <a:gd name="connsiteX48" fmla="*/ 732646 w 2104246"/>
              <a:gd name="connsiteY48" fmla="*/ 3243050 h 3448790"/>
              <a:gd name="connsiteX49" fmla="*/ 625966 w 2104246"/>
              <a:gd name="connsiteY49" fmla="*/ 3204950 h 3448790"/>
              <a:gd name="connsiteX50" fmla="*/ 526906 w 2104246"/>
              <a:gd name="connsiteY50" fmla="*/ 3166850 h 3448790"/>
              <a:gd name="connsiteX51" fmla="*/ 519286 w 2104246"/>
              <a:gd name="connsiteY51" fmla="*/ 3067790 h 3448790"/>
              <a:gd name="connsiteX52" fmla="*/ 397366 w 2104246"/>
              <a:gd name="connsiteY52" fmla="*/ 3113510 h 3448790"/>
              <a:gd name="connsiteX53" fmla="*/ 305926 w 2104246"/>
              <a:gd name="connsiteY53" fmla="*/ 3044930 h 3448790"/>
              <a:gd name="connsiteX54" fmla="*/ 344026 w 2104246"/>
              <a:gd name="connsiteY54" fmla="*/ 2839190 h 3448790"/>
              <a:gd name="connsiteX55" fmla="*/ 283066 w 2104246"/>
              <a:gd name="connsiteY55" fmla="*/ 2770610 h 3448790"/>
              <a:gd name="connsiteX56" fmla="*/ 252586 w 2104246"/>
              <a:gd name="connsiteY56" fmla="*/ 2702030 h 3448790"/>
              <a:gd name="connsiteX57" fmla="*/ 199246 w 2104246"/>
              <a:gd name="connsiteY57" fmla="*/ 2679170 h 3448790"/>
              <a:gd name="connsiteX58" fmla="*/ 229726 w 2104246"/>
              <a:gd name="connsiteY58" fmla="*/ 2610590 h 3448790"/>
              <a:gd name="connsiteX59" fmla="*/ 161146 w 2104246"/>
              <a:gd name="connsiteY59" fmla="*/ 2473430 h 3448790"/>
              <a:gd name="connsiteX60" fmla="*/ 214486 w 2104246"/>
              <a:gd name="connsiteY60" fmla="*/ 2427710 h 3448790"/>
              <a:gd name="connsiteX61" fmla="*/ 283066 w 2104246"/>
              <a:gd name="connsiteY61" fmla="*/ 2084810 h 3448790"/>
              <a:gd name="connsiteX62" fmla="*/ 184006 w 2104246"/>
              <a:gd name="connsiteY62" fmla="*/ 1840970 h 3448790"/>
              <a:gd name="connsiteX63" fmla="*/ 298306 w 2104246"/>
              <a:gd name="connsiteY63" fmla="*/ 1604750 h 3448790"/>
              <a:gd name="connsiteX64" fmla="*/ 184006 w 2104246"/>
              <a:gd name="connsiteY64" fmla="*/ 1612370 h 3448790"/>
              <a:gd name="connsiteX65" fmla="*/ 145906 w 2104246"/>
              <a:gd name="connsiteY65" fmla="*/ 1505690 h 3448790"/>
              <a:gd name="connsiteX66" fmla="*/ 1126 w 2104246"/>
              <a:gd name="connsiteY66" fmla="*/ 1345670 h 3448790"/>
              <a:gd name="connsiteX67" fmla="*/ 0 w 2104246"/>
              <a:gd name="connsiteY67" fmla="*/ 1339666 h 3448790"/>
              <a:gd name="connsiteX68" fmla="*/ 50714 w 2104246"/>
              <a:gd name="connsiteY68" fmla="*/ 1223750 h 3448790"/>
              <a:gd name="connsiteX69" fmla="*/ 119294 w 2104246"/>
              <a:gd name="connsiteY69" fmla="*/ 1216130 h 3448790"/>
              <a:gd name="connsiteX70" fmla="*/ 134534 w 2104246"/>
              <a:gd name="connsiteY70" fmla="*/ 1101830 h 3448790"/>
              <a:gd name="connsiteX71" fmla="*/ 248834 w 2104246"/>
              <a:gd name="connsiteY71" fmla="*/ 1086590 h 3448790"/>
              <a:gd name="connsiteX72" fmla="*/ 302174 w 2104246"/>
              <a:gd name="connsiteY72" fmla="*/ 1208510 h 3448790"/>
              <a:gd name="connsiteX73" fmla="*/ 355514 w 2104246"/>
              <a:gd name="connsiteY73" fmla="*/ 1170410 h 3448790"/>
              <a:gd name="connsiteX74" fmla="*/ 385994 w 2104246"/>
              <a:gd name="connsiteY74" fmla="*/ 1056110 h 3448790"/>
              <a:gd name="connsiteX75" fmla="*/ 424094 w 2104246"/>
              <a:gd name="connsiteY75" fmla="*/ 1033250 h 3448790"/>
              <a:gd name="connsiteX76" fmla="*/ 446954 w 2104246"/>
              <a:gd name="connsiteY76" fmla="*/ 964670 h 3448790"/>
              <a:gd name="connsiteX77" fmla="*/ 530774 w 2104246"/>
              <a:gd name="connsiteY77" fmla="*/ 705590 h 3448790"/>
              <a:gd name="connsiteX78" fmla="*/ 652694 w 2104246"/>
              <a:gd name="connsiteY78" fmla="*/ 819890 h 3448790"/>
              <a:gd name="connsiteX79" fmla="*/ 751754 w 2104246"/>
              <a:gd name="connsiteY79" fmla="*/ 819890 h 3448790"/>
              <a:gd name="connsiteX80" fmla="*/ 805094 w 2104246"/>
              <a:gd name="connsiteY80" fmla="*/ 682730 h 3448790"/>
              <a:gd name="connsiteX81" fmla="*/ 911774 w 2104246"/>
              <a:gd name="connsiteY81" fmla="*/ 682730 h 3448790"/>
              <a:gd name="connsiteX82" fmla="*/ 980354 w 2104246"/>
              <a:gd name="connsiteY82" fmla="*/ 621770 h 3448790"/>
              <a:gd name="connsiteX83" fmla="*/ 1048934 w 2104246"/>
              <a:gd name="connsiteY83" fmla="*/ 667490 h 3448790"/>
              <a:gd name="connsiteX84" fmla="*/ 1056554 w 2104246"/>
              <a:gd name="connsiteY84" fmla="*/ 469370 h 3448790"/>
              <a:gd name="connsiteX85" fmla="*/ 1231814 w 2104246"/>
              <a:gd name="connsiteY85" fmla="*/ 553190 h 3448790"/>
              <a:gd name="connsiteX86" fmla="*/ 1247054 w 2104246"/>
              <a:gd name="connsiteY86" fmla="*/ 431270 h 3448790"/>
              <a:gd name="connsiteX87" fmla="*/ 1208954 w 2104246"/>
              <a:gd name="connsiteY87" fmla="*/ 202670 h 3448790"/>
              <a:gd name="connsiteX88" fmla="*/ 1147994 w 2104246"/>
              <a:gd name="connsiteY88" fmla="*/ 134090 h 3448790"/>
              <a:gd name="connsiteX89" fmla="*/ 1186094 w 2104246"/>
              <a:gd name="connsiteY89" fmla="*/ 35030 h 3448790"/>
              <a:gd name="connsiteX90" fmla="*/ 1658790 w 2104246"/>
              <a:gd name="connsiteY90" fmla="*/ 0 h 3448790"/>
              <a:gd name="connsiteX91" fmla="*/ 1658790 w 2104246"/>
              <a:gd name="connsiteY91" fmla="*/ 0 h 3448790"/>
              <a:gd name="connsiteX92" fmla="*/ 1605194 w 2104246"/>
              <a:gd name="connsiteY92" fmla="*/ 75034 h 3448790"/>
              <a:gd name="connsiteX0" fmla="*/ 1300394 w 2104246"/>
              <a:gd name="connsiteY0" fmla="*/ 19790 h 3448790"/>
              <a:gd name="connsiteX1" fmla="*/ 1338494 w 2104246"/>
              <a:gd name="connsiteY1" fmla="*/ 95990 h 3448790"/>
              <a:gd name="connsiteX2" fmla="*/ 1521374 w 2104246"/>
              <a:gd name="connsiteY2" fmla="*/ 126470 h 3448790"/>
              <a:gd name="connsiteX3" fmla="*/ 1591594 w 2104246"/>
              <a:gd name="connsiteY3" fmla="*/ 163428 h 3448790"/>
              <a:gd name="connsiteX4" fmla="*/ 1586142 w 2104246"/>
              <a:gd name="connsiteY4" fmla="*/ 198860 h 3448790"/>
              <a:gd name="connsiteX5" fmla="*/ 1586142 w 2104246"/>
              <a:gd name="connsiteY5" fmla="*/ 303634 h 3448790"/>
              <a:gd name="connsiteX6" fmla="*/ 1671870 w 2104246"/>
              <a:gd name="connsiteY6" fmla="*/ 322686 h 3448790"/>
              <a:gd name="connsiteX7" fmla="*/ 1681394 w 2104246"/>
              <a:gd name="connsiteY7" fmla="*/ 408410 h 3448790"/>
              <a:gd name="connsiteX8" fmla="*/ 1671870 w 2104246"/>
              <a:gd name="connsiteY8" fmla="*/ 570334 h 3448790"/>
              <a:gd name="connsiteX9" fmla="*/ 1786170 w 2104246"/>
              <a:gd name="connsiteY9" fmla="*/ 589386 h 3448790"/>
              <a:gd name="connsiteX10" fmla="*/ 1824270 w 2104246"/>
              <a:gd name="connsiteY10" fmla="*/ 570334 h 3448790"/>
              <a:gd name="connsiteX11" fmla="*/ 1948094 w 2104246"/>
              <a:gd name="connsiteY11" fmla="*/ 732260 h 3448790"/>
              <a:gd name="connsiteX12" fmla="*/ 1919518 w 2104246"/>
              <a:gd name="connsiteY12" fmla="*/ 856086 h 3448790"/>
              <a:gd name="connsiteX13" fmla="*/ 1967142 w 2104246"/>
              <a:gd name="connsiteY13" fmla="*/ 979910 h 3448790"/>
              <a:gd name="connsiteX14" fmla="*/ 1976670 w 2104246"/>
              <a:gd name="connsiteY14" fmla="*/ 1065634 h 3448790"/>
              <a:gd name="connsiteX15" fmla="*/ 2090970 w 2104246"/>
              <a:gd name="connsiteY15" fmla="*/ 1227560 h 3448790"/>
              <a:gd name="connsiteX16" fmla="*/ 1986194 w 2104246"/>
              <a:gd name="connsiteY16" fmla="*/ 1294234 h 3448790"/>
              <a:gd name="connsiteX17" fmla="*/ 1976670 w 2104246"/>
              <a:gd name="connsiteY17" fmla="*/ 1370434 h 3448790"/>
              <a:gd name="connsiteX18" fmla="*/ 1929042 w 2104246"/>
              <a:gd name="connsiteY18" fmla="*/ 1560934 h 3448790"/>
              <a:gd name="connsiteX19" fmla="*/ 1919518 w 2104246"/>
              <a:gd name="connsiteY19" fmla="*/ 1646660 h 3448790"/>
              <a:gd name="connsiteX20" fmla="*/ 1890942 w 2104246"/>
              <a:gd name="connsiteY20" fmla="*/ 1703810 h 3448790"/>
              <a:gd name="connsiteX21" fmla="*/ 1890942 w 2104246"/>
              <a:gd name="connsiteY21" fmla="*/ 1751434 h 3448790"/>
              <a:gd name="connsiteX22" fmla="*/ 1976670 w 2104246"/>
              <a:gd name="connsiteY22" fmla="*/ 1837160 h 3448790"/>
              <a:gd name="connsiteX23" fmla="*/ 1983108 w 2104246"/>
              <a:gd name="connsiteY23" fmla="*/ 1834234 h 3448790"/>
              <a:gd name="connsiteX24" fmla="*/ 1974706 w 2104246"/>
              <a:gd name="connsiteY24" fmla="*/ 1947650 h 3448790"/>
              <a:gd name="connsiteX25" fmla="*/ 2104246 w 2104246"/>
              <a:gd name="connsiteY25" fmla="*/ 2039090 h 3448790"/>
              <a:gd name="connsiteX26" fmla="*/ 2058526 w 2104246"/>
              <a:gd name="connsiteY26" fmla="*/ 2176250 h 3448790"/>
              <a:gd name="connsiteX27" fmla="*/ 2073766 w 2104246"/>
              <a:gd name="connsiteY27" fmla="*/ 2374370 h 3448790"/>
              <a:gd name="connsiteX28" fmla="*/ 1997566 w 2104246"/>
              <a:gd name="connsiteY28" fmla="*/ 2465810 h 3448790"/>
              <a:gd name="connsiteX29" fmla="*/ 1982326 w 2104246"/>
              <a:gd name="connsiteY29" fmla="*/ 2671550 h 3448790"/>
              <a:gd name="connsiteX30" fmla="*/ 1928986 w 2104246"/>
              <a:gd name="connsiteY30" fmla="*/ 2808710 h 3448790"/>
              <a:gd name="connsiteX31" fmla="*/ 1852786 w 2104246"/>
              <a:gd name="connsiteY31" fmla="*/ 2862050 h 3448790"/>
              <a:gd name="connsiteX32" fmla="*/ 1791826 w 2104246"/>
              <a:gd name="connsiteY32" fmla="*/ 3029690 h 3448790"/>
              <a:gd name="connsiteX33" fmla="*/ 1547986 w 2104246"/>
              <a:gd name="connsiteY33" fmla="*/ 3143990 h 3448790"/>
              <a:gd name="connsiteX34" fmla="*/ 1410826 w 2104246"/>
              <a:gd name="connsiteY34" fmla="*/ 3143990 h 3448790"/>
              <a:gd name="connsiteX35" fmla="*/ 1182226 w 2104246"/>
              <a:gd name="connsiteY35" fmla="*/ 3052550 h 3448790"/>
              <a:gd name="connsiteX36" fmla="*/ 1098406 w 2104246"/>
              <a:gd name="connsiteY36" fmla="*/ 3060170 h 3448790"/>
              <a:gd name="connsiteX37" fmla="*/ 1037446 w 2104246"/>
              <a:gd name="connsiteY37" fmla="*/ 3044930 h 3448790"/>
              <a:gd name="connsiteX38" fmla="*/ 976486 w 2104246"/>
              <a:gd name="connsiteY38" fmla="*/ 3098270 h 3448790"/>
              <a:gd name="connsiteX39" fmla="*/ 1090786 w 2104246"/>
              <a:gd name="connsiteY39" fmla="*/ 3151610 h 3448790"/>
              <a:gd name="connsiteX40" fmla="*/ 1029826 w 2104246"/>
              <a:gd name="connsiteY40" fmla="*/ 3258290 h 3448790"/>
              <a:gd name="connsiteX41" fmla="*/ 976486 w 2104246"/>
              <a:gd name="connsiteY41" fmla="*/ 3265910 h 3448790"/>
              <a:gd name="connsiteX42" fmla="*/ 1006966 w 2104246"/>
              <a:gd name="connsiteY42" fmla="*/ 3349730 h 3448790"/>
              <a:gd name="connsiteX43" fmla="*/ 968866 w 2104246"/>
              <a:gd name="connsiteY43" fmla="*/ 3372590 h 3448790"/>
              <a:gd name="connsiteX44" fmla="*/ 785986 w 2104246"/>
              <a:gd name="connsiteY44" fmla="*/ 3448790 h 3448790"/>
              <a:gd name="connsiteX45" fmla="*/ 747886 w 2104246"/>
              <a:gd name="connsiteY45" fmla="*/ 3364970 h 3448790"/>
              <a:gd name="connsiteX46" fmla="*/ 778366 w 2104246"/>
              <a:gd name="connsiteY46" fmla="*/ 3319250 h 3448790"/>
              <a:gd name="connsiteX47" fmla="*/ 732646 w 2104246"/>
              <a:gd name="connsiteY47" fmla="*/ 3288770 h 3448790"/>
              <a:gd name="connsiteX48" fmla="*/ 732646 w 2104246"/>
              <a:gd name="connsiteY48" fmla="*/ 3243050 h 3448790"/>
              <a:gd name="connsiteX49" fmla="*/ 625966 w 2104246"/>
              <a:gd name="connsiteY49" fmla="*/ 3204950 h 3448790"/>
              <a:gd name="connsiteX50" fmla="*/ 526906 w 2104246"/>
              <a:gd name="connsiteY50" fmla="*/ 3166850 h 3448790"/>
              <a:gd name="connsiteX51" fmla="*/ 519286 w 2104246"/>
              <a:gd name="connsiteY51" fmla="*/ 3067790 h 3448790"/>
              <a:gd name="connsiteX52" fmla="*/ 397366 w 2104246"/>
              <a:gd name="connsiteY52" fmla="*/ 3113510 h 3448790"/>
              <a:gd name="connsiteX53" fmla="*/ 305926 w 2104246"/>
              <a:gd name="connsiteY53" fmla="*/ 3044930 h 3448790"/>
              <a:gd name="connsiteX54" fmla="*/ 344026 w 2104246"/>
              <a:gd name="connsiteY54" fmla="*/ 2839190 h 3448790"/>
              <a:gd name="connsiteX55" fmla="*/ 283066 w 2104246"/>
              <a:gd name="connsiteY55" fmla="*/ 2770610 h 3448790"/>
              <a:gd name="connsiteX56" fmla="*/ 252586 w 2104246"/>
              <a:gd name="connsiteY56" fmla="*/ 2702030 h 3448790"/>
              <a:gd name="connsiteX57" fmla="*/ 199246 w 2104246"/>
              <a:gd name="connsiteY57" fmla="*/ 2679170 h 3448790"/>
              <a:gd name="connsiteX58" fmla="*/ 229726 w 2104246"/>
              <a:gd name="connsiteY58" fmla="*/ 2610590 h 3448790"/>
              <a:gd name="connsiteX59" fmla="*/ 161146 w 2104246"/>
              <a:gd name="connsiteY59" fmla="*/ 2473430 h 3448790"/>
              <a:gd name="connsiteX60" fmla="*/ 214486 w 2104246"/>
              <a:gd name="connsiteY60" fmla="*/ 2427710 h 3448790"/>
              <a:gd name="connsiteX61" fmla="*/ 283066 w 2104246"/>
              <a:gd name="connsiteY61" fmla="*/ 2084810 h 3448790"/>
              <a:gd name="connsiteX62" fmla="*/ 184006 w 2104246"/>
              <a:gd name="connsiteY62" fmla="*/ 1840970 h 3448790"/>
              <a:gd name="connsiteX63" fmla="*/ 298306 w 2104246"/>
              <a:gd name="connsiteY63" fmla="*/ 1604750 h 3448790"/>
              <a:gd name="connsiteX64" fmla="*/ 184006 w 2104246"/>
              <a:gd name="connsiteY64" fmla="*/ 1612370 h 3448790"/>
              <a:gd name="connsiteX65" fmla="*/ 145906 w 2104246"/>
              <a:gd name="connsiteY65" fmla="*/ 1505690 h 3448790"/>
              <a:gd name="connsiteX66" fmla="*/ 1126 w 2104246"/>
              <a:gd name="connsiteY66" fmla="*/ 1345670 h 3448790"/>
              <a:gd name="connsiteX67" fmla="*/ 0 w 2104246"/>
              <a:gd name="connsiteY67" fmla="*/ 1339666 h 3448790"/>
              <a:gd name="connsiteX68" fmla="*/ 50714 w 2104246"/>
              <a:gd name="connsiteY68" fmla="*/ 1223750 h 3448790"/>
              <a:gd name="connsiteX69" fmla="*/ 119294 w 2104246"/>
              <a:gd name="connsiteY69" fmla="*/ 1216130 h 3448790"/>
              <a:gd name="connsiteX70" fmla="*/ 134534 w 2104246"/>
              <a:gd name="connsiteY70" fmla="*/ 1101830 h 3448790"/>
              <a:gd name="connsiteX71" fmla="*/ 248834 w 2104246"/>
              <a:gd name="connsiteY71" fmla="*/ 1086590 h 3448790"/>
              <a:gd name="connsiteX72" fmla="*/ 302174 w 2104246"/>
              <a:gd name="connsiteY72" fmla="*/ 1208510 h 3448790"/>
              <a:gd name="connsiteX73" fmla="*/ 355514 w 2104246"/>
              <a:gd name="connsiteY73" fmla="*/ 1170410 h 3448790"/>
              <a:gd name="connsiteX74" fmla="*/ 385994 w 2104246"/>
              <a:gd name="connsiteY74" fmla="*/ 1056110 h 3448790"/>
              <a:gd name="connsiteX75" fmla="*/ 424094 w 2104246"/>
              <a:gd name="connsiteY75" fmla="*/ 1033250 h 3448790"/>
              <a:gd name="connsiteX76" fmla="*/ 446954 w 2104246"/>
              <a:gd name="connsiteY76" fmla="*/ 964670 h 3448790"/>
              <a:gd name="connsiteX77" fmla="*/ 530774 w 2104246"/>
              <a:gd name="connsiteY77" fmla="*/ 705590 h 3448790"/>
              <a:gd name="connsiteX78" fmla="*/ 652694 w 2104246"/>
              <a:gd name="connsiteY78" fmla="*/ 819890 h 3448790"/>
              <a:gd name="connsiteX79" fmla="*/ 751754 w 2104246"/>
              <a:gd name="connsiteY79" fmla="*/ 819890 h 3448790"/>
              <a:gd name="connsiteX80" fmla="*/ 805094 w 2104246"/>
              <a:gd name="connsiteY80" fmla="*/ 682730 h 3448790"/>
              <a:gd name="connsiteX81" fmla="*/ 911774 w 2104246"/>
              <a:gd name="connsiteY81" fmla="*/ 682730 h 3448790"/>
              <a:gd name="connsiteX82" fmla="*/ 980354 w 2104246"/>
              <a:gd name="connsiteY82" fmla="*/ 621770 h 3448790"/>
              <a:gd name="connsiteX83" fmla="*/ 1048934 w 2104246"/>
              <a:gd name="connsiteY83" fmla="*/ 667490 h 3448790"/>
              <a:gd name="connsiteX84" fmla="*/ 1056554 w 2104246"/>
              <a:gd name="connsiteY84" fmla="*/ 469370 h 3448790"/>
              <a:gd name="connsiteX85" fmla="*/ 1231814 w 2104246"/>
              <a:gd name="connsiteY85" fmla="*/ 553190 h 3448790"/>
              <a:gd name="connsiteX86" fmla="*/ 1247054 w 2104246"/>
              <a:gd name="connsiteY86" fmla="*/ 431270 h 3448790"/>
              <a:gd name="connsiteX87" fmla="*/ 1208954 w 2104246"/>
              <a:gd name="connsiteY87" fmla="*/ 202670 h 3448790"/>
              <a:gd name="connsiteX88" fmla="*/ 1147994 w 2104246"/>
              <a:gd name="connsiteY88" fmla="*/ 134090 h 3448790"/>
              <a:gd name="connsiteX89" fmla="*/ 1186094 w 2104246"/>
              <a:gd name="connsiteY89" fmla="*/ 35030 h 3448790"/>
              <a:gd name="connsiteX90" fmla="*/ 1300394 w 2104246"/>
              <a:gd name="connsiteY90" fmla="*/ 19790 h 3448790"/>
              <a:gd name="connsiteX91" fmla="*/ 1605194 w 2104246"/>
              <a:gd name="connsiteY91" fmla="*/ 75034 h 3448790"/>
              <a:gd name="connsiteX92" fmla="*/ 1658790 w 2104246"/>
              <a:gd name="connsiteY92" fmla="*/ 0 h 3448790"/>
              <a:gd name="connsiteX93" fmla="*/ 1605194 w 2104246"/>
              <a:gd name="connsiteY93" fmla="*/ 75034 h 3448790"/>
              <a:gd name="connsiteX0" fmla="*/ 1300394 w 2104246"/>
              <a:gd name="connsiteY0" fmla="*/ 0 h 3429000"/>
              <a:gd name="connsiteX1" fmla="*/ 1338494 w 2104246"/>
              <a:gd name="connsiteY1" fmla="*/ 76200 h 3429000"/>
              <a:gd name="connsiteX2" fmla="*/ 1521374 w 2104246"/>
              <a:gd name="connsiteY2" fmla="*/ 106680 h 3429000"/>
              <a:gd name="connsiteX3" fmla="*/ 1591594 w 2104246"/>
              <a:gd name="connsiteY3" fmla="*/ 143638 h 3429000"/>
              <a:gd name="connsiteX4" fmla="*/ 1586142 w 2104246"/>
              <a:gd name="connsiteY4" fmla="*/ 179070 h 3429000"/>
              <a:gd name="connsiteX5" fmla="*/ 1586142 w 2104246"/>
              <a:gd name="connsiteY5" fmla="*/ 283844 h 3429000"/>
              <a:gd name="connsiteX6" fmla="*/ 1671870 w 2104246"/>
              <a:gd name="connsiteY6" fmla="*/ 302896 h 3429000"/>
              <a:gd name="connsiteX7" fmla="*/ 1681394 w 2104246"/>
              <a:gd name="connsiteY7" fmla="*/ 388620 h 3429000"/>
              <a:gd name="connsiteX8" fmla="*/ 1671870 w 2104246"/>
              <a:gd name="connsiteY8" fmla="*/ 550544 h 3429000"/>
              <a:gd name="connsiteX9" fmla="*/ 1786170 w 2104246"/>
              <a:gd name="connsiteY9" fmla="*/ 569596 h 3429000"/>
              <a:gd name="connsiteX10" fmla="*/ 1824270 w 2104246"/>
              <a:gd name="connsiteY10" fmla="*/ 550544 h 3429000"/>
              <a:gd name="connsiteX11" fmla="*/ 1948094 w 2104246"/>
              <a:gd name="connsiteY11" fmla="*/ 712470 h 3429000"/>
              <a:gd name="connsiteX12" fmla="*/ 1919518 w 2104246"/>
              <a:gd name="connsiteY12" fmla="*/ 836296 h 3429000"/>
              <a:gd name="connsiteX13" fmla="*/ 1967142 w 2104246"/>
              <a:gd name="connsiteY13" fmla="*/ 960120 h 3429000"/>
              <a:gd name="connsiteX14" fmla="*/ 1976670 w 2104246"/>
              <a:gd name="connsiteY14" fmla="*/ 1045844 h 3429000"/>
              <a:gd name="connsiteX15" fmla="*/ 2090970 w 2104246"/>
              <a:gd name="connsiteY15" fmla="*/ 1207770 h 3429000"/>
              <a:gd name="connsiteX16" fmla="*/ 1986194 w 2104246"/>
              <a:gd name="connsiteY16" fmla="*/ 1274444 h 3429000"/>
              <a:gd name="connsiteX17" fmla="*/ 1976670 w 2104246"/>
              <a:gd name="connsiteY17" fmla="*/ 1350644 h 3429000"/>
              <a:gd name="connsiteX18" fmla="*/ 1929042 w 2104246"/>
              <a:gd name="connsiteY18" fmla="*/ 1541144 h 3429000"/>
              <a:gd name="connsiteX19" fmla="*/ 1919518 w 2104246"/>
              <a:gd name="connsiteY19" fmla="*/ 1626870 h 3429000"/>
              <a:gd name="connsiteX20" fmla="*/ 1890942 w 2104246"/>
              <a:gd name="connsiteY20" fmla="*/ 1684020 h 3429000"/>
              <a:gd name="connsiteX21" fmla="*/ 1890942 w 2104246"/>
              <a:gd name="connsiteY21" fmla="*/ 1731644 h 3429000"/>
              <a:gd name="connsiteX22" fmla="*/ 1976670 w 2104246"/>
              <a:gd name="connsiteY22" fmla="*/ 1817370 h 3429000"/>
              <a:gd name="connsiteX23" fmla="*/ 1983108 w 2104246"/>
              <a:gd name="connsiteY23" fmla="*/ 1814444 h 3429000"/>
              <a:gd name="connsiteX24" fmla="*/ 1974706 w 2104246"/>
              <a:gd name="connsiteY24" fmla="*/ 1927860 h 3429000"/>
              <a:gd name="connsiteX25" fmla="*/ 2104246 w 2104246"/>
              <a:gd name="connsiteY25" fmla="*/ 2019300 h 3429000"/>
              <a:gd name="connsiteX26" fmla="*/ 2058526 w 2104246"/>
              <a:gd name="connsiteY26" fmla="*/ 2156460 h 3429000"/>
              <a:gd name="connsiteX27" fmla="*/ 2073766 w 2104246"/>
              <a:gd name="connsiteY27" fmla="*/ 2354580 h 3429000"/>
              <a:gd name="connsiteX28" fmla="*/ 1997566 w 2104246"/>
              <a:gd name="connsiteY28" fmla="*/ 2446020 h 3429000"/>
              <a:gd name="connsiteX29" fmla="*/ 1982326 w 2104246"/>
              <a:gd name="connsiteY29" fmla="*/ 2651760 h 3429000"/>
              <a:gd name="connsiteX30" fmla="*/ 1928986 w 2104246"/>
              <a:gd name="connsiteY30" fmla="*/ 2788920 h 3429000"/>
              <a:gd name="connsiteX31" fmla="*/ 1852786 w 2104246"/>
              <a:gd name="connsiteY31" fmla="*/ 2842260 h 3429000"/>
              <a:gd name="connsiteX32" fmla="*/ 1791826 w 2104246"/>
              <a:gd name="connsiteY32" fmla="*/ 3009900 h 3429000"/>
              <a:gd name="connsiteX33" fmla="*/ 1547986 w 2104246"/>
              <a:gd name="connsiteY33" fmla="*/ 3124200 h 3429000"/>
              <a:gd name="connsiteX34" fmla="*/ 1410826 w 2104246"/>
              <a:gd name="connsiteY34" fmla="*/ 3124200 h 3429000"/>
              <a:gd name="connsiteX35" fmla="*/ 1182226 w 2104246"/>
              <a:gd name="connsiteY35" fmla="*/ 3032760 h 3429000"/>
              <a:gd name="connsiteX36" fmla="*/ 1098406 w 2104246"/>
              <a:gd name="connsiteY36" fmla="*/ 3040380 h 3429000"/>
              <a:gd name="connsiteX37" fmla="*/ 1037446 w 2104246"/>
              <a:gd name="connsiteY37" fmla="*/ 3025140 h 3429000"/>
              <a:gd name="connsiteX38" fmla="*/ 976486 w 2104246"/>
              <a:gd name="connsiteY38" fmla="*/ 3078480 h 3429000"/>
              <a:gd name="connsiteX39" fmla="*/ 1090786 w 2104246"/>
              <a:gd name="connsiteY39" fmla="*/ 3131820 h 3429000"/>
              <a:gd name="connsiteX40" fmla="*/ 1029826 w 2104246"/>
              <a:gd name="connsiteY40" fmla="*/ 3238500 h 3429000"/>
              <a:gd name="connsiteX41" fmla="*/ 976486 w 2104246"/>
              <a:gd name="connsiteY41" fmla="*/ 3246120 h 3429000"/>
              <a:gd name="connsiteX42" fmla="*/ 1006966 w 2104246"/>
              <a:gd name="connsiteY42" fmla="*/ 3329940 h 3429000"/>
              <a:gd name="connsiteX43" fmla="*/ 968866 w 2104246"/>
              <a:gd name="connsiteY43" fmla="*/ 3352800 h 3429000"/>
              <a:gd name="connsiteX44" fmla="*/ 785986 w 2104246"/>
              <a:gd name="connsiteY44" fmla="*/ 3429000 h 3429000"/>
              <a:gd name="connsiteX45" fmla="*/ 747886 w 2104246"/>
              <a:gd name="connsiteY45" fmla="*/ 3345180 h 3429000"/>
              <a:gd name="connsiteX46" fmla="*/ 778366 w 2104246"/>
              <a:gd name="connsiteY46" fmla="*/ 3299460 h 3429000"/>
              <a:gd name="connsiteX47" fmla="*/ 732646 w 2104246"/>
              <a:gd name="connsiteY47" fmla="*/ 3268980 h 3429000"/>
              <a:gd name="connsiteX48" fmla="*/ 732646 w 2104246"/>
              <a:gd name="connsiteY48" fmla="*/ 3223260 h 3429000"/>
              <a:gd name="connsiteX49" fmla="*/ 625966 w 2104246"/>
              <a:gd name="connsiteY49" fmla="*/ 3185160 h 3429000"/>
              <a:gd name="connsiteX50" fmla="*/ 526906 w 2104246"/>
              <a:gd name="connsiteY50" fmla="*/ 3147060 h 3429000"/>
              <a:gd name="connsiteX51" fmla="*/ 519286 w 2104246"/>
              <a:gd name="connsiteY51" fmla="*/ 3048000 h 3429000"/>
              <a:gd name="connsiteX52" fmla="*/ 397366 w 2104246"/>
              <a:gd name="connsiteY52" fmla="*/ 3093720 h 3429000"/>
              <a:gd name="connsiteX53" fmla="*/ 305926 w 2104246"/>
              <a:gd name="connsiteY53" fmla="*/ 3025140 h 3429000"/>
              <a:gd name="connsiteX54" fmla="*/ 344026 w 2104246"/>
              <a:gd name="connsiteY54" fmla="*/ 2819400 h 3429000"/>
              <a:gd name="connsiteX55" fmla="*/ 283066 w 2104246"/>
              <a:gd name="connsiteY55" fmla="*/ 2750820 h 3429000"/>
              <a:gd name="connsiteX56" fmla="*/ 252586 w 2104246"/>
              <a:gd name="connsiteY56" fmla="*/ 2682240 h 3429000"/>
              <a:gd name="connsiteX57" fmla="*/ 199246 w 2104246"/>
              <a:gd name="connsiteY57" fmla="*/ 2659380 h 3429000"/>
              <a:gd name="connsiteX58" fmla="*/ 229726 w 2104246"/>
              <a:gd name="connsiteY58" fmla="*/ 2590800 h 3429000"/>
              <a:gd name="connsiteX59" fmla="*/ 161146 w 2104246"/>
              <a:gd name="connsiteY59" fmla="*/ 2453640 h 3429000"/>
              <a:gd name="connsiteX60" fmla="*/ 214486 w 2104246"/>
              <a:gd name="connsiteY60" fmla="*/ 2407920 h 3429000"/>
              <a:gd name="connsiteX61" fmla="*/ 283066 w 2104246"/>
              <a:gd name="connsiteY61" fmla="*/ 2065020 h 3429000"/>
              <a:gd name="connsiteX62" fmla="*/ 184006 w 2104246"/>
              <a:gd name="connsiteY62" fmla="*/ 1821180 h 3429000"/>
              <a:gd name="connsiteX63" fmla="*/ 298306 w 2104246"/>
              <a:gd name="connsiteY63" fmla="*/ 1584960 h 3429000"/>
              <a:gd name="connsiteX64" fmla="*/ 184006 w 2104246"/>
              <a:gd name="connsiteY64" fmla="*/ 1592580 h 3429000"/>
              <a:gd name="connsiteX65" fmla="*/ 145906 w 2104246"/>
              <a:gd name="connsiteY65" fmla="*/ 1485900 h 3429000"/>
              <a:gd name="connsiteX66" fmla="*/ 1126 w 2104246"/>
              <a:gd name="connsiteY66" fmla="*/ 1325880 h 3429000"/>
              <a:gd name="connsiteX67" fmla="*/ 0 w 2104246"/>
              <a:gd name="connsiteY67" fmla="*/ 1319876 h 3429000"/>
              <a:gd name="connsiteX68" fmla="*/ 50714 w 2104246"/>
              <a:gd name="connsiteY68" fmla="*/ 1203960 h 3429000"/>
              <a:gd name="connsiteX69" fmla="*/ 119294 w 2104246"/>
              <a:gd name="connsiteY69" fmla="*/ 1196340 h 3429000"/>
              <a:gd name="connsiteX70" fmla="*/ 134534 w 2104246"/>
              <a:gd name="connsiteY70" fmla="*/ 1082040 h 3429000"/>
              <a:gd name="connsiteX71" fmla="*/ 248834 w 2104246"/>
              <a:gd name="connsiteY71" fmla="*/ 1066800 h 3429000"/>
              <a:gd name="connsiteX72" fmla="*/ 302174 w 2104246"/>
              <a:gd name="connsiteY72" fmla="*/ 1188720 h 3429000"/>
              <a:gd name="connsiteX73" fmla="*/ 355514 w 2104246"/>
              <a:gd name="connsiteY73" fmla="*/ 1150620 h 3429000"/>
              <a:gd name="connsiteX74" fmla="*/ 385994 w 2104246"/>
              <a:gd name="connsiteY74" fmla="*/ 1036320 h 3429000"/>
              <a:gd name="connsiteX75" fmla="*/ 424094 w 2104246"/>
              <a:gd name="connsiteY75" fmla="*/ 1013460 h 3429000"/>
              <a:gd name="connsiteX76" fmla="*/ 446954 w 2104246"/>
              <a:gd name="connsiteY76" fmla="*/ 944880 h 3429000"/>
              <a:gd name="connsiteX77" fmla="*/ 530774 w 2104246"/>
              <a:gd name="connsiteY77" fmla="*/ 685800 h 3429000"/>
              <a:gd name="connsiteX78" fmla="*/ 652694 w 2104246"/>
              <a:gd name="connsiteY78" fmla="*/ 800100 h 3429000"/>
              <a:gd name="connsiteX79" fmla="*/ 751754 w 2104246"/>
              <a:gd name="connsiteY79" fmla="*/ 800100 h 3429000"/>
              <a:gd name="connsiteX80" fmla="*/ 805094 w 2104246"/>
              <a:gd name="connsiteY80" fmla="*/ 662940 h 3429000"/>
              <a:gd name="connsiteX81" fmla="*/ 911774 w 2104246"/>
              <a:gd name="connsiteY81" fmla="*/ 662940 h 3429000"/>
              <a:gd name="connsiteX82" fmla="*/ 980354 w 2104246"/>
              <a:gd name="connsiteY82" fmla="*/ 601980 h 3429000"/>
              <a:gd name="connsiteX83" fmla="*/ 1048934 w 2104246"/>
              <a:gd name="connsiteY83" fmla="*/ 647700 h 3429000"/>
              <a:gd name="connsiteX84" fmla="*/ 1056554 w 2104246"/>
              <a:gd name="connsiteY84" fmla="*/ 449580 h 3429000"/>
              <a:gd name="connsiteX85" fmla="*/ 1231814 w 2104246"/>
              <a:gd name="connsiteY85" fmla="*/ 533400 h 3429000"/>
              <a:gd name="connsiteX86" fmla="*/ 1247054 w 2104246"/>
              <a:gd name="connsiteY86" fmla="*/ 411480 h 3429000"/>
              <a:gd name="connsiteX87" fmla="*/ 1208954 w 2104246"/>
              <a:gd name="connsiteY87" fmla="*/ 182880 h 3429000"/>
              <a:gd name="connsiteX88" fmla="*/ 1147994 w 2104246"/>
              <a:gd name="connsiteY88" fmla="*/ 114300 h 3429000"/>
              <a:gd name="connsiteX89" fmla="*/ 1186094 w 2104246"/>
              <a:gd name="connsiteY89" fmla="*/ 15240 h 3429000"/>
              <a:gd name="connsiteX90" fmla="*/ 1300394 w 2104246"/>
              <a:gd name="connsiteY90" fmla="*/ 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</a:cxnLst>
            <a:rect l="l" t="t" r="r" b="b"/>
            <a:pathLst>
              <a:path w="2104246" h="3429000">
                <a:moveTo>
                  <a:pt x="1300394" y="0"/>
                </a:moveTo>
                <a:lnTo>
                  <a:pt x="1338494" y="76200"/>
                </a:lnTo>
                <a:lnTo>
                  <a:pt x="1521374" y="106680"/>
                </a:lnTo>
                <a:lnTo>
                  <a:pt x="1591594" y="143638"/>
                </a:lnTo>
                <a:lnTo>
                  <a:pt x="1586142" y="179070"/>
                </a:lnTo>
                <a:lnTo>
                  <a:pt x="1586142" y="283844"/>
                </a:lnTo>
                <a:lnTo>
                  <a:pt x="1671870" y="302896"/>
                </a:lnTo>
                <a:lnTo>
                  <a:pt x="1681394" y="388620"/>
                </a:lnTo>
                <a:lnTo>
                  <a:pt x="1671870" y="550544"/>
                </a:lnTo>
                <a:lnTo>
                  <a:pt x="1786170" y="569596"/>
                </a:lnTo>
                <a:lnTo>
                  <a:pt x="1824270" y="550544"/>
                </a:lnTo>
                <a:lnTo>
                  <a:pt x="1948094" y="712470"/>
                </a:lnTo>
                <a:lnTo>
                  <a:pt x="1919518" y="836296"/>
                </a:lnTo>
                <a:lnTo>
                  <a:pt x="1967142" y="960120"/>
                </a:lnTo>
                <a:lnTo>
                  <a:pt x="1976670" y="1045844"/>
                </a:lnTo>
                <a:lnTo>
                  <a:pt x="2090970" y="1207770"/>
                </a:lnTo>
                <a:lnTo>
                  <a:pt x="1986194" y="1274444"/>
                </a:lnTo>
                <a:lnTo>
                  <a:pt x="1976670" y="1350644"/>
                </a:lnTo>
                <a:lnTo>
                  <a:pt x="1929042" y="1541144"/>
                </a:lnTo>
                <a:lnTo>
                  <a:pt x="1919518" y="1626870"/>
                </a:lnTo>
                <a:lnTo>
                  <a:pt x="1890942" y="1684020"/>
                </a:lnTo>
                <a:lnTo>
                  <a:pt x="1890942" y="1731644"/>
                </a:lnTo>
                <a:lnTo>
                  <a:pt x="1976670" y="1817370"/>
                </a:lnTo>
                <a:lnTo>
                  <a:pt x="1983108" y="1814444"/>
                </a:lnTo>
                <a:lnTo>
                  <a:pt x="1974706" y="1927860"/>
                </a:lnTo>
                <a:lnTo>
                  <a:pt x="2104246" y="2019300"/>
                </a:lnTo>
                <a:lnTo>
                  <a:pt x="2058526" y="2156460"/>
                </a:lnTo>
                <a:lnTo>
                  <a:pt x="2073766" y="2354580"/>
                </a:lnTo>
                <a:lnTo>
                  <a:pt x="1997566" y="2446020"/>
                </a:lnTo>
                <a:lnTo>
                  <a:pt x="1982326" y="2651760"/>
                </a:lnTo>
                <a:lnTo>
                  <a:pt x="1928986" y="2788920"/>
                </a:lnTo>
                <a:lnTo>
                  <a:pt x="1852786" y="2842260"/>
                </a:lnTo>
                <a:lnTo>
                  <a:pt x="1791826" y="3009900"/>
                </a:lnTo>
                <a:lnTo>
                  <a:pt x="1547986" y="3124200"/>
                </a:lnTo>
                <a:lnTo>
                  <a:pt x="1410826" y="3124200"/>
                </a:lnTo>
                <a:lnTo>
                  <a:pt x="1182226" y="3032760"/>
                </a:lnTo>
                <a:lnTo>
                  <a:pt x="1098406" y="3040380"/>
                </a:lnTo>
                <a:lnTo>
                  <a:pt x="1037446" y="3025140"/>
                </a:lnTo>
                <a:lnTo>
                  <a:pt x="976486" y="3078480"/>
                </a:lnTo>
                <a:lnTo>
                  <a:pt x="1090786" y="3131820"/>
                </a:lnTo>
                <a:lnTo>
                  <a:pt x="1029826" y="3238500"/>
                </a:lnTo>
                <a:lnTo>
                  <a:pt x="976486" y="3246120"/>
                </a:lnTo>
                <a:lnTo>
                  <a:pt x="1006966" y="3329940"/>
                </a:lnTo>
                <a:lnTo>
                  <a:pt x="968866" y="3352800"/>
                </a:lnTo>
                <a:lnTo>
                  <a:pt x="785986" y="3429000"/>
                </a:lnTo>
                <a:lnTo>
                  <a:pt x="747886" y="3345180"/>
                </a:lnTo>
                <a:lnTo>
                  <a:pt x="778366" y="3299460"/>
                </a:lnTo>
                <a:lnTo>
                  <a:pt x="732646" y="3268980"/>
                </a:lnTo>
                <a:lnTo>
                  <a:pt x="732646" y="3223260"/>
                </a:lnTo>
                <a:lnTo>
                  <a:pt x="625966" y="3185160"/>
                </a:lnTo>
                <a:lnTo>
                  <a:pt x="526906" y="3147060"/>
                </a:lnTo>
                <a:lnTo>
                  <a:pt x="519286" y="3048000"/>
                </a:lnTo>
                <a:lnTo>
                  <a:pt x="397366" y="3093720"/>
                </a:lnTo>
                <a:lnTo>
                  <a:pt x="305926" y="3025140"/>
                </a:lnTo>
                <a:lnTo>
                  <a:pt x="344026" y="2819400"/>
                </a:lnTo>
                <a:lnTo>
                  <a:pt x="283066" y="2750820"/>
                </a:lnTo>
                <a:lnTo>
                  <a:pt x="252586" y="2682240"/>
                </a:lnTo>
                <a:lnTo>
                  <a:pt x="199246" y="2659380"/>
                </a:lnTo>
                <a:lnTo>
                  <a:pt x="229726" y="2590800"/>
                </a:lnTo>
                <a:lnTo>
                  <a:pt x="161146" y="2453640"/>
                </a:lnTo>
                <a:lnTo>
                  <a:pt x="214486" y="2407920"/>
                </a:lnTo>
                <a:lnTo>
                  <a:pt x="283066" y="2065020"/>
                </a:lnTo>
                <a:lnTo>
                  <a:pt x="184006" y="1821180"/>
                </a:lnTo>
                <a:lnTo>
                  <a:pt x="298306" y="1584960"/>
                </a:lnTo>
                <a:lnTo>
                  <a:pt x="184006" y="1592580"/>
                </a:lnTo>
                <a:lnTo>
                  <a:pt x="145906" y="1485900"/>
                </a:lnTo>
                <a:lnTo>
                  <a:pt x="1126" y="1325880"/>
                </a:lnTo>
                <a:lnTo>
                  <a:pt x="0" y="1319876"/>
                </a:lnTo>
                <a:lnTo>
                  <a:pt x="50714" y="1203960"/>
                </a:lnTo>
                <a:lnTo>
                  <a:pt x="119294" y="1196340"/>
                </a:lnTo>
                <a:lnTo>
                  <a:pt x="134534" y="1082040"/>
                </a:lnTo>
                <a:lnTo>
                  <a:pt x="248834" y="1066800"/>
                </a:lnTo>
                <a:lnTo>
                  <a:pt x="302174" y="1188720"/>
                </a:lnTo>
                <a:lnTo>
                  <a:pt x="355514" y="1150620"/>
                </a:lnTo>
                <a:lnTo>
                  <a:pt x="385994" y="1036320"/>
                </a:lnTo>
                <a:lnTo>
                  <a:pt x="424094" y="1013460"/>
                </a:lnTo>
                <a:lnTo>
                  <a:pt x="446954" y="944880"/>
                </a:lnTo>
                <a:lnTo>
                  <a:pt x="530774" y="685800"/>
                </a:lnTo>
                <a:lnTo>
                  <a:pt x="652694" y="800100"/>
                </a:lnTo>
                <a:lnTo>
                  <a:pt x="751754" y="800100"/>
                </a:lnTo>
                <a:lnTo>
                  <a:pt x="805094" y="662940"/>
                </a:lnTo>
                <a:lnTo>
                  <a:pt x="911774" y="662940"/>
                </a:lnTo>
                <a:lnTo>
                  <a:pt x="980354" y="601980"/>
                </a:lnTo>
                <a:lnTo>
                  <a:pt x="1048934" y="647700"/>
                </a:lnTo>
                <a:lnTo>
                  <a:pt x="1056554" y="449580"/>
                </a:lnTo>
                <a:lnTo>
                  <a:pt x="1231814" y="533400"/>
                </a:lnTo>
                <a:lnTo>
                  <a:pt x="1247054" y="411480"/>
                </a:lnTo>
                <a:lnTo>
                  <a:pt x="1208954" y="182880"/>
                </a:lnTo>
                <a:lnTo>
                  <a:pt x="1147994" y="114300"/>
                </a:lnTo>
                <a:lnTo>
                  <a:pt x="1186094" y="15240"/>
                </a:lnTo>
                <a:lnTo>
                  <a:pt x="1300394" y="0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61083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632A665-36AC-4660-FEFD-5449F2ED6565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10/10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2F4E155E-F5BF-2D80-F659-E9E6B21557A3}"/>
              </a:ext>
            </a:extLst>
          </p:cNvPr>
          <p:cNvSpPr txBox="1"/>
          <p:nvPr/>
        </p:nvSpPr>
        <p:spPr>
          <a:xfrm>
            <a:off x="2765632" y="1539080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①京都府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BF0B7C26-2308-A410-92F9-E8101F431C9B}"/>
              </a:ext>
            </a:extLst>
          </p:cNvPr>
          <p:cNvSpPr txBox="1"/>
          <p:nvPr/>
        </p:nvSpPr>
        <p:spPr>
          <a:xfrm>
            <a:off x="7490033" y="1539080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②大阪府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C01EDF33-3F68-3692-5865-CDC0284BC965}"/>
              </a:ext>
            </a:extLst>
          </p:cNvPr>
          <p:cNvSpPr/>
          <p:nvPr/>
        </p:nvSpPr>
        <p:spPr>
          <a:xfrm>
            <a:off x="2835952" y="2356457"/>
            <a:ext cx="2443106" cy="2655104"/>
          </a:xfrm>
          <a:custGeom>
            <a:avLst/>
            <a:gdLst>
              <a:gd name="connsiteX0" fmla="*/ 1162050 w 3672300"/>
              <a:gd name="connsiteY0" fmla="*/ 0 h 3990974"/>
              <a:gd name="connsiteX1" fmla="*/ 1346200 w 3672300"/>
              <a:gd name="connsiteY1" fmla="*/ 177800 h 3990974"/>
              <a:gd name="connsiteX2" fmla="*/ 1339850 w 3672300"/>
              <a:gd name="connsiteY2" fmla="*/ 215900 h 3990974"/>
              <a:gd name="connsiteX3" fmla="*/ 1403350 w 3672300"/>
              <a:gd name="connsiteY3" fmla="*/ 292100 h 3990974"/>
              <a:gd name="connsiteX4" fmla="*/ 1371600 w 3672300"/>
              <a:gd name="connsiteY4" fmla="*/ 374650 h 3990974"/>
              <a:gd name="connsiteX5" fmla="*/ 1257300 w 3672300"/>
              <a:gd name="connsiteY5" fmla="*/ 425450 h 3990974"/>
              <a:gd name="connsiteX6" fmla="*/ 1231900 w 3672300"/>
              <a:gd name="connsiteY6" fmla="*/ 457200 h 3990974"/>
              <a:gd name="connsiteX7" fmla="*/ 1212850 w 3672300"/>
              <a:gd name="connsiteY7" fmla="*/ 520700 h 3990974"/>
              <a:gd name="connsiteX8" fmla="*/ 1219200 w 3672300"/>
              <a:gd name="connsiteY8" fmla="*/ 546100 h 3990974"/>
              <a:gd name="connsiteX9" fmla="*/ 1073150 w 3672300"/>
              <a:gd name="connsiteY9" fmla="*/ 723900 h 3990974"/>
              <a:gd name="connsiteX10" fmla="*/ 1028700 w 3672300"/>
              <a:gd name="connsiteY10" fmla="*/ 762000 h 3990974"/>
              <a:gd name="connsiteX11" fmla="*/ 1035050 w 3672300"/>
              <a:gd name="connsiteY11" fmla="*/ 869950 h 3990974"/>
              <a:gd name="connsiteX12" fmla="*/ 1073150 w 3672300"/>
              <a:gd name="connsiteY12" fmla="*/ 869950 h 3990974"/>
              <a:gd name="connsiteX13" fmla="*/ 1085850 w 3672300"/>
              <a:gd name="connsiteY13" fmla="*/ 812800 h 3990974"/>
              <a:gd name="connsiteX14" fmla="*/ 1143000 w 3672300"/>
              <a:gd name="connsiteY14" fmla="*/ 787400 h 3990974"/>
              <a:gd name="connsiteX15" fmla="*/ 1143000 w 3672300"/>
              <a:gd name="connsiteY15" fmla="*/ 730250 h 3990974"/>
              <a:gd name="connsiteX16" fmla="*/ 1231900 w 3672300"/>
              <a:gd name="connsiteY16" fmla="*/ 679450 h 3990974"/>
              <a:gd name="connsiteX17" fmla="*/ 1231900 w 3672300"/>
              <a:gd name="connsiteY17" fmla="*/ 736600 h 3990974"/>
              <a:gd name="connsiteX18" fmla="*/ 1276350 w 3672300"/>
              <a:gd name="connsiteY18" fmla="*/ 793750 h 3990974"/>
              <a:gd name="connsiteX19" fmla="*/ 1263650 w 3672300"/>
              <a:gd name="connsiteY19" fmla="*/ 838200 h 3990974"/>
              <a:gd name="connsiteX20" fmla="*/ 1193800 w 3672300"/>
              <a:gd name="connsiteY20" fmla="*/ 819150 h 3990974"/>
              <a:gd name="connsiteX21" fmla="*/ 1181100 w 3672300"/>
              <a:gd name="connsiteY21" fmla="*/ 857250 h 3990974"/>
              <a:gd name="connsiteX22" fmla="*/ 1219200 w 3672300"/>
              <a:gd name="connsiteY22" fmla="*/ 895350 h 3990974"/>
              <a:gd name="connsiteX23" fmla="*/ 1276350 w 3672300"/>
              <a:gd name="connsiteY23" fmla="*/ 895350 h 3990974"/>
              <a:gd name="connsiteX24" fmla="*/ 1333500 w 3672300"/>
              <a:gd name="connsiteY24" fmla="*/ 971550 h 3990974"/>
              <a:gd name="connsiteX25" fmla="*/ 1428750 w 3672300"/>
              <a:gd name="connsiteY25" fmla="*/ 971550 h 3990974"/>
              <a:gd name="connsiteX26" fmla="*/ 1460500 w 3672300"/>
              <a:gd name="connsiteY26" fmla="*/ 958850 h 3990974"/>
              <a:gd name="connsiteX27" fmla="*/ 1466850 w 3672300"/>
              <a:gd name="connsiteY27" fmla="*/ 1009650 h 3990974"/>
              <a:gd name="connsiteX28" fmla="*/ 1428750 w 3672300"/>
              <a:gd name="connsiteY28" fmla="*/ 1174750 h 3990974"/>
              <a:gd name="connsiteX29" fmla="*/ 1485900 w 3672300"/>
              <a:gd name="connsiteY29" fmla="*/ 1143000 h 3990974"/>
              <a:gd name="connsiteX30" fmla="*/ 1517650 w 3672300"/>
              <a:gd name="connsiteY30" fmla="*/ 1060450 h 3990974"/>
              <a:gd name="connsiteX31" fmla="*/ 1644650 w 3672300"/>
              <a:gd name="connsiteY31" fmla="*/ 1092200 h 3990974"/>
              <a:gd name="connsiteX32" fmla="*/ 1657350 w 3672300"/>
              <a:gd name="connsiteY32" fmla="*/ 1041400 h 3990974"/>
              <a:gd name="connsiteX33" fmla="*/ 1530350 w 3672300"/>
              <a:gd name="connsiteY33" fmla="*/ 990600 h 3990974"/>
              <a:gd name="connsiteX34" fmla="*/ 1511300 w 3672300"/>
              <a:gd name="connsiteY34" fmla="*/ 895350 h 3990974"/>
              <a:gd name="connsiteX35" fmla="*/ 1765300 w 3672300"/>
              <a:gd name="connsiteY35" fmla="*/ 762000 h 3990974"/>
              <a:gd name="connsiteX36" fmla="*/ 1809750 w 3672300"/>
              <a:gd name="connsiteY36" fmla="*/ 717550 h 3990974"/>
              <a:gd name="connsiteX37" fmla="*/ 1841500 w 3672300"/>
              <a:gd name="connsiteY37" fmla="*/ 755650 h 3990974"/>
              <a:gd name="connsiteX38" fmla="*/ 1930400 w 3672300"/>
              <a:gd name="connsiteY38" fmla="*/ 806450 h 3990974"/>
              <a:gd name="connsiteX39" fmla="*/ 1931006 w 3672300"/>
              <a:gd name="connsiteY39" fmla="*/ 830068 h 3990974"/>
              <a:gd name="connsiteX40" fmla="*/ 1831340 w 3672300"/>
              <a:gd name="connsiteY40" fmla="*/ 956310 h 3990974"/>
              <a:gd name="connsiteX41" fmla="*/ 1877060 w 3672300"/>
              <a:gd name="connsiteY41" fmla="*/ 1055370 h 3990974"/>
              <a:gd name="connsiteX42" fmla="*/ 1861820 w 3672300"/>
              <a:gd name="connsiteY42" fmla="*/ 1177290 h 3990974"/>
              <a:gd name="connsiteX43" fmla="*/ 2044700 w 3672300"/>
              <a:gd name="connsiteY43" fmla="*/ 1337310 h 3990974"/>
              <a:gd name="connsiteX44" fmla="*/ 2059940 w 3672300"/>
              <a:gd name="connsiteY44" fmla="*/ 1489710 h 3990974"/>
              <a:gd name="connsiteX45" fmla="*/ 2341880 w 3672300"/>
              <a:gd name="connsiteY45" fmla="*/ 1527810 h 3990974"/>
              <a:gd name="connsiteX46" fmla="*/ 2524760 w 3672300"/>
              <a:gd name="connsiteY46" fmla="*/ 1581150 h 3990974"/>
              <a:gd name="connsiteX47" fmla="*/ 2593340 w 3672300"/>
              <a:gd name="connsiteY47" fmla="*/ 1619250 h 3990974"/>
              <a:gd name="connsiteX48" fmla="*/ 2646680 w 3672300"/>
              <a:gd name="connsiteY48" fmla="*/ 1588770 h 3990974"/>
              <a:gd name="connsiteX49" fmla="*/ 2722880 w 3672300"/>
              <a:gd name="connsiteY49" fmla="*/ 1565910 h 3990974"/>
              <a:gd name="connsiteX50" fmla="*/ 2799080 w 3672300"/>
              <a:gd name="connsiteY50" fmla="*/ 1604010 h 3990974"/>
              <a:gd name="connsiteX51" fmla="*/ 2805574 w 3672300"/>
              <a:gd name="connsiteY51" fmla="*/ 1598006 h 3990974"/>
              <a:gd name="connsiteX52" fmla="*/ 2806700 w 3672300"/>
              <a:gd name="connsiteY52" fmla="*/ 1604010 h 3990974"/>
              <a:gd name="connsiteX53" fmla="*/ 2951480 w 3672300"/>
              <a:gd name="connsiteY53" fmla="*/ 1764030 h 3990974"/>
              <a:gd name="connsiteX54" fmla="*/ 2989580 w 3672300"/>
              <a:gd name="connsiteY54" fmla="*/ 1870710 h 3990974"/>
              <a:gd name="connsiteX55" fmla="*/ 3103880 w 3672300"/>
              <a:gd name="connsiteY55" fmla="*/ 1863090 h 3990974"/>
              <a:gd name="connsiteX56" fmla="*/ 2989580 w 3672300"/>
              <a:gd name="connsiteY56" fmla="*/ 2099310 h 3990974"/>
              <a:gd name="connsiteX57" fmla="*/ 3088640 w 3672300"/>
              <a:gd name="connsiteY57" fmla="*/ 2343150 h 3990974"/>
              <a:gd name="connsiteX58" fmla="*/ 3020060 w 3672300"/>
              <a:gd name="connsiteY58" fmla="*/ 2686050 h 3990974"/>
              <a:gd name="connsiteX59" fmla="*/ 2966720 w 3672300"/>
              <a:gd name="connsiteY59" fmla="*/ 2731770 h 3990974"/>
              <a:gd name="connsiteX60" fmla="*/ 3035300 w 3672300"/>
              <a:gd name="connsiteY60" fmla="*/ 2868930 h 3990974"/>
              <a:gd name="connsiteX61" fmla="*/ 3004820 w 3672300"/>
              <a:gd name="connsiteY61" fmla="*/ 2937510 h 3990974"/>
              <a:gd name="connsiteX62" fmla="*/ 3058160 w 3672300"/>
              <a:gd name="connsiteY62" fmla="*/ 2960370 h 3990974"/>
              <a:gd name="connsiteX63" fmla="*/ 3088640 w 3672300"/>
              <a:gd name="connsiteY63" fmla="*/ 3028950 h 3990974"/>
              <a:gd name="connsiteX64" fmla="*/ 3149600 w 3672300"/>
              <a:gd name="connsiteY64" fmla="*/ 3097530 h 3990974"/>
              <a:gd name="connsiteX65" fmla="*/ 3111500 w 3672300"/>
              <a:gd name="connsiteY65" fmla="*/ 3303270 h 3990974"/>
              <a:gd name="connsiteX66" fmla="*/ 3202940 w 3672300"/>
              <a:gd name="connsiteY66" fmla="*/ 3371850 h 3990974"/>
              <a:gd name="connsiteX67" fmla="*/ 3324860 w 3672300"/>
              <a:gd name="connsiteY67" fmla="*/ 3326130 h 3990974"/>
              <a:gd name="connsiteX68" fmla="*/ 3332480 w 3672300"/>
              <a:gd name="connsiteY68" fmla="*/ 3425190 h 3990974"/>
              <a:gd name="connsiteX69" fmla="*/ 3431540 w 3672300"/>
              <a:gd name="connsiteY69" fmla="*/ 3463290 h 3990974"/>
              <a:gd name="connsiteX70" fmla="*/ 3538220 w 3672300"/>
              <a:gd name="connsiteY70" fmla="*/ 3501390 h 3990974"/>
              <a:gd name="connsiteX71" fmla="*/ 3538220 w 3672300"/>
              <a:gd name="connsiteY71" fmla="*/ 3547110 h 3990974"/>
              <a:gd name="connsiteX72" fmla="*/ 3583940 w 3672300"/>
              <a:gd name="connsiteY72" fmla="*/ 3577590 h 3990974"/>
              <a:gd name="connsiteX73" fmla="*/ 3553460 w 3672300"/>
              <a:gd name="connsiteY73" fmla="*/ 3623310 h 3990974"/>
              <a:gd name="connsiteX74" fmla="*/ 3591560 w 3672300"/>
              <a:gd name="connsiteY74" fmla="*/ 3707130 h 3990974"/>
              <a:gd name="connsiteX75" fmla="*/ 3604624 w 3672300"/>
              <a:gd name="connsiteY75" fmla="*/ 3701686 h 3990974"/>
              <a:gd name="connsiteX76" fmla="*/ 3652520 w 3672300"/>
              <a:gd name="connsiteY76" fmla="*/ 3737610 h 3990974"/>
              <a:gd name="connsiteX77" fmla="*/ 3629660 w 3672300"/>
              <a:gd name="connsiteY77" fmla="*/ 3790950 h 3990974"/>
              <a:gd name="connsiteX78" fmla="*/ 3669164 w 3672300"/>
              <a:gd name="connsiteY78" fmla="*/ 3875602 h 3990974"/>
              <a:gd name="connsiteX79" fmla="*/ 3671272 w 3672300"/>
              <a:gd name="connsiteY79" fmla="*/ 3871914 h 3990974"/>
              <a:gd name="connsiteX80" fmla="*/ 3672300 w 3672300"/>
              <a:gd name="connsiteY80" fmla="*/ 3873972 h 3990974"/>
              <a:gd name="connsiteX81" fmla="*/ 3616324 w 3672300"/>
              <a:gd name="connsiteY81" fmla="*/ 3971926 h 3990974"/>
              <a:gd name="connsiteX82" fmla="*/ 3568700 w 3672300"/>
              <a:gd name="connsiteY82" fmla="*/ 3976688 h 3990974"/>
              <a:gd name="connsiteX83" fmla="*/ 3540124 w 3672300"/>
              <a:gd name="connsiteY83" fmla="*/ 3962400 h 3990974"/>
              <a:gd name="connsiteX84" fmla="*/ 3468688 w 3672300"/>
              <a:gd name="connsiteY84" fmla="*/ 3957638 h 3990974"/>
              <a:gd name="connsiteX85" fmla="*/ 3444876 w 3672300"/>
              <a:gd name="connsiteY85" fmla="*/ 3876674 h 3990974"/>
              <a:gd name="connsiteX86" fmla="*/ 3387724 w 3672300"/>
              <a:gd name="connsiteY86" fmla="*/ 3862388 h 3990974"/>
              <a:gd name="connsiteX87" fmla="*/ 3297238 w 3672300"/>
              <a:gd name="connsiteY87" fmla="*/ 3871914 h 3990974"/>
              <a:gd name="connsiteX88" fmla="*/ 3249612 w 3672300"/>
              <a:gd name="connsiteY88" fmla="*/ 3838574 h 3990974"/>
              <a:gd name="connsiteX89" fmla="*/ 3178176 w 3672300"/>
              <a:gd name="connsiteY89" fmla="*/ 3976688 h 3990974"/>
              <a:gd name="connsiteX90" fmla="*/ 3011488 w 3672300"/>
              <a:gd name="connsiteY90" fmla="*/ 3990974 h 3990974"/>
              <a:gd name="connsiteX91" fmla="*/ 2930524 w 3672300"/>
              <a:gd name="connsiteY91" fmla="*/ 3948114 h 3990974"/>
              <a:gd name="connsiteX92" fmla="*/ 2759076 w 3672300"/>
              <a:gd name="connsiteY92" fmla="*/ 3905250 h 3990974"/>
              <a:gd name="connsiteX93" fmla="*/ 2744788 w 3672300"/>
              <a:gd name="connsiteY93" fmla="*/ 3852862 h 3990974"/>
              <a:gd name="connsiteX94" fmla="*/ 2711450 w 3672300"/>
              <a:gd name="connsiteY94" fmla="*/ 3829050 h 3990974"/>
              <a:gd name="connsiteX95" fmla="*/ 2679384 w 3672300"/>
              <a:gd name="connsiteY95" fmla="*/ 3737436 h 3990974"/>
              <a:gd name="connsiteX96" fmla="*/ 2763836 w 3672300"/>
              <a:gd name="connsiteY96" fmla="*/ 3633788 h 3990974"/>
              <a:gd name="connsiteX97" fmla="*/ 2620964 w 3672300"/>
              <a:gd name="connsiteY97" fmla="*/ 3471862 h 3990974"/>
              <a:gd name="connsiteX98" fmla="*/ 2573336 w 3672300"/>
              <a:gd name="connsiteY98" fmla="*/ 3457574 h 3990974"/>
              <a:gd name="connsiteX99" fmla="*/ 2573336 w 3672300"/>
              <a:gd name="connsiteY99" fmla="*/ 3414714 h 3990974"/>
              <a:gd name="connsiteX100" fmla="*/ 2535236 w 3672300"/>
              <a:gd name="connsiteY100" fmla="*/ 3390900 h 3990974"/>
              <a:gd name="connsiteX101" fmla="*/ 2544764 w 3672300"/>
              <a:gd name="connsiteY101" fmla="*/ 3309938 h 3990974"/>
              <a:gd name="connsiteX102" fmla="*/ 2444748 w 3672300"/>
              <a:gd name="connsiteY102" fmla="*/ 3224214 h 3990974"/>
              <a:gd name="connsiteX103" fmla="*/ 2444748 w 3672300"/>
              <a:gd name="connsiteY103" fmla="*/ 3190874 h 3990974"/>
              <a:gd name="connsiteX104" fmla="*/ 2411412 w 3672300"/>
              <a:gd name="connsiteY104" fmla="*/ 3152774 h 3990974"/>
              <a:gd name="connsiteX105" fmla="*/ 2297112 w 3672300"/>
              <a:gd name="connsiteY105" fmla="*/ 3167062 h 3990974"/>
              <a:gd name="connsiteX106" fmla="*/ 2349500 w 3672300"/>
              <a:gd name="connsiteY106" fmla="*/ 3033714 h 3990974"/>
              <a:gd name="connsiteX107" fmla="*/ 2297112 w 3672300"/>
              <a:gd name="connsiteY107" fmla="*/ 3009900 h 3990974"/>
              <a:gd name="connsiteX108" fmla="*/ 2263776 w 3672300"/>
              <a:gd name="connsiteY108" fmla="*/ 3033714 h 3990974"/>
              <a:gd name="connsiteX109" fmla="*/ 2230436 w 3672300"/>
              <a:gd name="connsiteY109" fmla="*/ 3000374 h 3990974"/>
              <a:gd name="connsiteX110" fmla="*/ 2192336 w 3672300"/>
              <a:gd name="connsiteY110" fmla="*/ 3038474 h 3990974"/>
              <a:gd name="connsiteX111" fmla="*/ 2206624 w 3672300"/>
              <a:gd name="connsiteY111" fmla="*/ 3086100 h 3990974"/>
              <a:gd name="connsiteX112" fmla="*/ 2168524 w 3672300"/>
              <a:gd name="connsiteY112" fmla="*/ 3095626 h 3990974"/>
              <a:gd name="connsiteX113" fmla="*/ 2178048 w 3672300"/>
              <a:gd name="connsiteY113" fmla="*/ 3138488 h 3990974"/>
              <a:gd name="connsiteX114" fmla="*/ 2235200 w 3672300"/>
              <a:gd name="connsiteY114" fmla="*/ 3148014 h 3990974"/>
              <a:gd name="connsiteX115" fmla="*/ 2220912 w 3672300"/>
              <a:gd name="connsiteY115" fmla="*/ 3214688 h 3990974"/>
              <a:gd name="connsiteX116" fmla="*/ 2125664 w 3672300"/>
              <a:gd name="connsiteY116" fmla="*/ 3200400 h 3990974"/>
              <a:gd name="connsiteX117" fmla="*/ 2020888 w 3672300"/>
              <a:gd name="connsiteY117" fmla="*/ 3128962 h 3990974"/>
              <a:gd name="connsiteX118" fmla="*/ 1939924 w 3672300"/>
              <a:gd name="connsiteY118" fmla="*/ 3105150 h 3990974"/>
              <a:gd name="connsiteX119" fmla="*/ 1968500 w 3672300"/>
              <a:gd name="connsiteY119" fmla="*/ 2952750 h 3990974"/>
              <a:gd name="connsiteX120" fmla="*/ 1797048 w 3672300"/>
              <a:gd name="connsiteY120" fmla="*/ 2867026 h 3990974"/>
              <a:gd name="connsiteX121" fmla="*/ 1754188 w 3672300"/>
              <a:gd name="connsiteY121" fmla="*/ 2881314 h 3990974"/>
              <a:gd name="connsiteX122" fmla="*/ 1730376 w 3672300"/>
              <a:gd name="connsiteY122" fmla="*/ 2862262 h 3990974"/>
              <a:gd name="connsiteX123" fmla="*/ 1654176 w 3672300"/>
              <a:gd name="connsiteY123" fmla="*/ 2867026 h 3990974"/>
              <a:gd name="connsiteX124" fmla="*/ 1611312 w 3672300"/>
              <a:gd name="connsiteY124" fmla="*/ 2833688 h 3990974"/>
              <a:gd name="connsiteX125" fmla="*/ 1630364 w 3672300"/>
              <a:gd name="connsiteY125" fmla="*/ 2800350 h 3990974"/>
              <a:gd name="connsiteX126" fmla="*/ 1616076 w 3672300"/>
              <a:gd name="connsiteY126" fmla="*/ 2724150 h 3990974"/>
              <a:gd name="connsiteX127" fmla="*/ 1584848 w 3672300"/>
              <a:gd name="connsiteY127" fmla="*/ 2711932 h 3990974"/>
              <a:gd name="connsiteX128" fmla="*/ 1587500 w 3672300"/>
              <a:gd name="connsiteY128" fmla="*/ 2711450 h 3990974"/>
              <a:gd name="connsiteX129" fmla="*/ 1682750 w 3672300"/>
              <a:gd name="connsiteY129" fmla="*/ 2590800 h 3990974"/>
              <a:gd name="connsiteX130" fmla="*/ 1651000 w 3672300"/>
              <a:gd name="connsiteY130" fmla="*/ 2489200 h 3990974"/>
              <a:gd name="connsiteX131" fmla="*/ 1670050 w 3672300"/>
              <a:gd name="connsiteY131" fmla="*/ 2419350 h 3990974"/>
              <a:gd name="connsiteX132" fmla="*/ 1492250 w 3672300"/>
              <a:gd name="connsiteY132" fmla="*/ 2393950 h 3990974"/>
              <a:gd name="connsiteX133" fmla="*/ 1454150 w 3672300"/>
              <a:gd name="connsiteY133" fmla="*/ 2343150 h 3990974"/>
              <a:gd name="connsiteX134" fmla="*/ 1365250 w 3672300"/>
              <a:gd name="connsiteY134" fmla="*/ 2368550 h 3990974"/>
              <a:gd name="connsiteX135" fmla="*/ 1301750 w 3672300"/>
              <a:gd name="connsiteY135" fmla="*/ 2349500 h 3990974"/>
              <a:gd name="connsiteX136" fmla="*/ 1365250 w 3672300"/>
              <a:gd name="connsiteY136" fmla="*/ 2286000 h 3990974"/>
              <a:gd name="connsiteX137" fmla="*/ 1276350 w 3672300"/>
              <a:gd name="connsiteY137" fmla="*/ 2241550 h 3990974"/>
              <a:gd name="connsiteX138" fmla="*/ 1168400 w 3672300"/>
              <a:gd name="connsiteY138" fmla="*/ 2247900 h 3990974"/>
              <a:gd name="connsiteX139" fmla="*/ 1149350 w 3672300"/>
              <a:gd name="connsiteY139" fmla="*/ 2286000 h 3990974"/>
              <a:gd name="connsiteX140" fmla="*/ 1104900 w 3672300"/>
              <a:gd name="connsiteY140" fmla="*/ 2298700 h 3990974"/>
              <a:gd name="connsiteX141" fmla="*/ 1035050 w 3672300"/>
              <a:gd name="connsiteY141" fmla="*/ 2228850 h 3990974"/>
              <a:gd name="connsiteX142" fmla="*/ 1073150 w 3672300"/>
              <a:gd name="connsiteY142" fmla="*/ 2139950 h 3990974"/>
              <a:gd name="connsiteX143" fmla="*/ 1022350 w 3672300"/>
              <a:gd name="connsiteY143" fmla="*/ 2095500 h 3990974"/>
              <a:gd name="connsiteX144" fmla="*/ 914400 w 3672300"/>
              <a:gd name="connsiteY144" fmla="*/ 2057400 h 3990974"/>
              <a:gd name="connsiteX145" fmla="*/ 965200 w 3672300"/>
              <a:gd name="connsiteY145" fmla="*/ 2006600 h 3990974"/>
              <a:gd name="connsiteX146" fmla="*/ 946150 w 3672300"/>
              <a:gd name="connsiteY146" fmla="*/ 1930400 h 3990974"/>
              <a:gd name="connsiteX147" fmla="*/ 800100 w 3672300"/>
              <a:gd name="connsiteY147" fmla="*/ 1930400 h 3990974"/>
              <a:gd name="connsiteX148" fmla="*/ 692150 w 3672300"/>
              <a:gd name="connsiteY148" fmla="*/ 1993900 h 3990974"/>
              <a:gd name="connsiteX149" fmla="*/ 615950 w 3672300"/>
              <a:gd name="connsiteY149" fmla="*/ 1911350 h 3990974"/>
              <a:gd name="connsiteX150" fmla="*/ 514350 w 3672300"/>
              <a:gd name="connsiteY150" fmla="*/ 1911350 h 3990974"/>
              <a:gd name="connsiteX151" fmla="*/ 482600 w 3672300"/>
              <a:gd name="connsiteY151" fmla="*/ 1847850 h 3990974"/>
              <a:gd name="connsiteX152" fmla="*/ 222250 w 3672300"/>
              <a:gd name="connsiteY152" fmla="*/ 1746250 h 3990974"/>
              <a:gd name="connsiteX153" fmla="*/ 228600 w 3672300"/>
              <a:gd name="connsiteY153" fmla="*/ 1644650 h 3990974"/>
              <a:gd name="connsiteX154" fmla="*/ 190500 w 3672300"/>
              <a:gd name="connsiteY154" fmla="*/ 1612900 h 3990974"/>
              <a:gd name="connsiteX155" fmla="*/ 222250 w 3672300"/>
              <a:gd name="connsiteY155" fmla="*/ 1574800 h 3990974"/>
              <a:gd name="connsiteX156" fmla="*/ 234950 w 3672300"/>
              <a:gd name="connsiteY156" fmla="*/ 1403350 h 3990974"/>
              <a:gd name="connsiteX157" fmla="*/ 279400 w 3672300"/>
              <a:gd name="connsiteY157" fmla="*/ 1352550 h 3990974"/>
              <a:gd name="connsiteX158" fmla="*/ 419100 w 3672300"/>
              <a:gd name="connsiteY158" fmla="*/ 1435100 h 3990974"/>
              <a:gd name="connsiteX159" fmla="*/ 438150 w 3672300"/>
              <a:gd name="connsiteY159" fmla="*/ 1466850 h 3990974"/>
              <a:gd name="connsiteX160" fmla="*/ 539750 w 3672300"/>
              <a:gd name="connsiteY160" fmla="*/ 1384300 h 3990974"/>
              <a:gd name="connsiteX161" fmla="*/ 609600 w 3672300"/>
              <a:gd name="connsiteY161" fmla="*/ 1384300 h 3990974"/>
              <a:gd name="connsiteX162" fmla="*/ 628650 w 3672300"/>
              <a:gd name="connsiteY162" fmla="*/ 1219200 h 3990974"/>
              <a:gd name="connsiteX163" fmla="*/ 571500 w 3672300"/>
              <a:gd name="connsiteY163" fmla="*/ 1136650 h 3990974"/>
              <a:gd name="connsiteX164" fmla="*/ 546100 w 3672300"/>
              <a:gd name="connsiteY164" fmla="*/ 1028700 h 3990974"/>
              <a:gd name="connsiteX165" fmla="*/ 596900 w 3672300"/>
              <a:gd name="connsiteY165" fmla="*/ 977900 h 3990974"/>
              <a:gd name="connsiteX166" fmla="*/ 552450 w 3672300"/>
              <a:gd name="connsiteY166" fmla="*/ 889000 h 3990974"/>
              <a:gd name="connsiteX167" fmla="*/ 457200 w 3672300"/>
              <a:gd name="connsiteY167" fmla="*/ 895350 h 3990974"/>
              <a:gd name="connsiteX168" fmla="*/ 241300 w 3672300"/>
              <a:gd name="connsiteY168" fmla="*/ 1009650 h 3990974"/>
              <a:gd name="connsiteX169" fmla="*/ 196850 w 3672300"/>
              <a:gd name="connsiteY169" fmla="*/ 965200 h 3990974"/>
              <a:gd name="connsiteX170" fmla="*/ 203200 w 3672300"/>
              <a:gd name="connsiteY170" fmla="*/ 889000 h 3990974"/>
              <a:gd name="connsiteX171" fmla="*/ 0 w 3672300"/>
              <a:gd name="connsiteY171" fmla="*/ 685800 h 3990974"/>
              <a:gd name="connsiteX172" fmla="*/ 76200 w 3672300"/>
              <a:gd name="connsiteY172" fmla="*/ 584200 h 3990974"/>
              <a:gd name="connsiteX173" fmla="*/ 33630 w 3672300"/>
              <a:gd name="connsiteY173" fmla="*/ 444330 h 3990974"/>
              <a:gd name="connsiteX174" fmla="*/ 101600 w 3672300"/>
              <a:gd name="connsiteY174" fmla="*/ 438150 h 3990974"/>
              <a:gd name="connsiteX175" fmla="*/ 177800 w 3672300"/>
              <a:gd name="connsiteY175" fmla="*/ 488950 h 3990974"/>
              <a:gd name="connsiteX176" fmla="*/ 368300 w 3672300"/>
              <a:gd name="connsiteY176" fmla="*/ 425450 h 3990974"/>
              <a:gd name="connsiteX177" fmla="*/ 406400 w 3672300"/>
              <a:gd name="connsiteY177" fmla="*/ 317500 h 3990974"/>
              <a:gd name="connsiteX178" fmla="*/ 539750 w 3672300"/>
              <a:gd name="connsiteY178" fmla="*/ 311150 h 3990974"/>
              <a:gd name="connsiteX179" fmla="*/ 571500 w 3672300"/>
              <a:gd name="connsiteY179" fmla="*/ 292100 h 3990974"/>
              <a:gd name="connsiteX180" fmla="*/ 666750 w 3672300"/>
              <a:gd name="connsiteY180" fmla="*/ 241300 h 3990974"/>
              <a:gd name="connsiteX181" fmla="*/ 723900 w 3672300"/>
              <a:gd name="connsiteY181" fmla="*/ 184150 h 3990974"/>
              <a:gd name="connsiteX182" fmla="*/ 730250 w 3672300"/>
              <a:gd name="connsiteY182" fmla="*/ 133350 h 3990974"/>
              <a:gd name="connsiteX183" fmla="*/ 857250 w 3672300"/>
              <a:gd name="connsiteY183" fmla="*/ 82550 h 3990974"/>
              <a:gd name="connsiteX184" fmla="*/ 984250 w 3672300"/>
              <a:gd name="connsiteY184" fmla="*/ 57150 h 3990974"/>
              <a:gd name="connsiteX185" fmla="*/ 1073150 w 3672300"/>
              <a:gd name="connsiteY185" fmla="*/ 19050 h 3990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</a:cxnLst>
            <a:rect l="l" t="t" r="r" b="b"/>
            <a:pathLst>
              <a:path w="3672300" h="3990974">
                <a:moveTo>
                  <a:pt x="1162050" y="0"/>
                </a:moveTo>
                <a:lnTo>
                  <a:pt x="1346200" y="177800"/>
                </a:lnTo>
                <a:lnTo>
                  <a:pt x="1339850" y="215900"/>
                </a:lnTo>
                <a:lnTo>
                  <a:pt x="1403350" y="292100"/>
                </a:lnTo>
                <a:lnTo>
                  <a:pt x="1371600" y="374650"/>
                </a:lnTo>
                <a:lnTo>
                  <a:pt x="1257300" y="425450"/>
                </a:lnTo>
                <a:lnTo>
                  <a:pt x="1231900" y="457200"/>
                </a:lnTo>
                <a:lnTo>
                  <a:pt x="1212850" y="520700"/>
                </a:lnTo>
                <a:lnTo>
                  <a:pt x="1219200" y="546100"/>
                </a:lnTo>
                <a:lnTo>
                  <a:pt x="1073150" y="723900"/>
                </a:lnTo>
                <a:lnTo>
                  <a:pt x="1028700" y="762000"/>
                </a:lnTo>
                <a:lnTo>
                  <a:pt x="1035050" y="869950"/>
                </a:lnTo>
                <a:lnTo>
                  <a:pt x="1073150" y="869950"/>
                </a:lnTo>
                <a:lnTo>
                  <a:pt x="1085850" y="812800"/>
                </a:lnTo>
                <a:lnTo>
                  <a:pt x="1143000" y="787400"/>
                </a:lnTo>
                <a:lnTo>
                  <a:pt x="1143000" y="730250"/>
                </a:lnTo>
                <a:lnTo>
                  <a:pt x="1231900" y="679450"/>
                </a:lnTo>
                <a:lnTo>
                  <a:pt x="1231900" y="736600"/>
                </a:lnTo>
                <a:lnTo>
                  <a:pt x="1276350" y="793750"/>
                </a:lnTo>
                <a:lnTo>
                  <a:pt x="1263650" y="838200"/>
                </a:lnTo>
                <a:lnTo>
                  <a:pt x="1193800" y="819150"/>
                </a:lnTo>
                <a:lnTo>
                  <a:pt x="1181100" y="857250"/>
                </a:lnTo>
                <a:lnTo>
                  <a:pt x="1219200" y="895350"/>
                </a:lnTo>
                <a:lnTo>
                  <a:pt x="1276350" y="895350"/>
                </a:lnTo>
                <a:lnTo>
                  <a:pt x="1333500" y="971550"/>
                </a:lnTo>
                <a:lnTo>
                  <a:pt x="1428750" y="971550"/>
                </a:lnTo>
                <a:lnTo>
                  <a:pt x="1460500" y="958850"/>
                </a:lnTo>
                <a:lnTo>
                  <a:pt x="1466850" y="1009650"/>
                </a:lnTo>
                <a:lnTo>
                  <a:pt x="1428750" y="1174750"/>
                </a:lnTo>
                <a:lnTo>
                  <a:pt x="1485900" y="1143000"/>
                </a:lnTo>
                <a:lnTo>
                  <a:pt x="1517650" y="1060450"/>
                </a:lnTo>
                <a:lnTo>
                  <a:pt x="1644650" y="1092200"/>
                </a:lnTo>
                <a:lnTo>
                  <a:pt x="1657350" y="1041400"/>
                </a:lnTo>
                <a:lnTo>
                  <a:pt x="1530350" y="990600"/>
                </a:lnTo>
                <a:lnTo>
                  <a:pt x="1511300" y="895350"/>
                </a:lnTo>
                <a:lnTo>
                  <a:pt x="1765300" y="762000"/>
                </a:lnTo>
                <a:lnTo>
                  <a:pt x="1809750" y="717550"/>
                </a:lnTo>
                <a:lnTo>
                  <a:pt x="1841500" y="755650"/>
                </a:lnTo>
                <a:lnTo>
                  <a:pt x="1930400" y="806450"/>
                </a:lnTo>
                <a:lnTo>
                  <a:pt x="1931006" y="830068"/>
                </a:lnTo>
                <a:lnTo>
                  <a:pt x="1831340" y="956310"/>
                </a:lnTo>
                <a:lnTo>
                  <a:pt x="1877060" y="1055370"/>
                </a:lnTo>
                <a:lnTo>
                  <a:pt x="1861820" y="1177290"/>
                </a:lnTo>
                <a:lnTo>
                  <a:pt x="2044700" y="1337310"/>
                </a:lnTo>
                <a:lnTo>
                  <a:pt x="2059940" y="1489710"/>
                </a:lnTo>
                <a:lnTo>
                  <a:pt x="2341880" y="1527810"/>
                </a:lnTo>
                <a:lnTo>
                  <a:pt x="2524760" y="1581150"/>
                </a:lnTo>
                <a:lnTo>
                  <a:pt x="2593340" y="1619250"/>
                </a:lnTo>
                <a:lnTo>
                  <a:pt x="2646680" y="1588770"/>
                </a:lnTo>
                <a:lnTo>
                  <a:pt x="2722880" y="1565910"/>
                </a:lnTo>
                <a:lnTo>
                  <a:pt x="2799080" y="1604010"/>
                </a:lnTo>
                <a:lnTo>
                  <a:pt x="2805574" y="1598006"/>
                </a:lnTo>
                <a:lnTo>
                  <a:pt x="2806700" y="1604010"/>
                </a:lnTo>
                <a:lnTo>
                  <a:pt x="2951480" y="1764030"/>
                </a:lnTo>
                <a:lnTo>
                  <a:pt x="2989580" y="1870710"/>
                </a:lnTo>
                <a:lnTo>
                  <a:pt x="3103880" y="1863090"/>
                </a:lnTo>
                <a:lnTo>
                  <a:pt x="2989580" y="2099310"/>
                </a:lnTo>
                <a:lnTo>
                  <a:pt x="3088640" y="2343150"/>
                </a:lnTo>
                <a:lnTo>
                  <a:pt x="3020060" y="2686050"/>
                </a:lnTo>
                <a:lnTo>
                  <a:pt x="2966720" y="2731770"/>
                </a:lnTo>
                <a:lnTo>
                  <a:pt x="3035300" y="2868930"/>
                </a:lnTo>
                <a:lnTo>
                  <a:pt x="3004820" y="2937510"/>
                </a:lnTo>
                <a:lnTo>
                  <a:pt x="3058160" y="2960370"/>
                </a:lnTo>
                <a:lnTo>
                  <a:pt x="3088640" y="3028950"/>
                </a:lnTo>
                <a:lnTo>
                  <a:pt x="3149600" y="3097530"/>
                </a:lnTo>
                <a:lnTo>
                  <a:pt x="3111500" y="3303270"/>
                </a:lnTo>
                <a:lnTo>
                  <a:pt x="3202940" y="3371850"/>
                </a:lnTo>
                <a:lnTo>
                  <a:pt x="3324860" y="3326130"/>
                </a:lnTo>
                <a:lnTo>
                  <a:pt x="3332480" y="3425190"/>
                </a:lnTo>
                <a:lnTo>
                  <a:pt x="3431540" y="3463290"/>
                </a:lnTo>
                <a:lnTo>
                  <a:pt x="3538220" y="3501390"/>
                </a:lnTo>
                <a:lnTo>
                  <a:pt x="3538220" y="3547110"/>
                </a:lnTo>
                <a:lnTo>
                  <a:pt x="3583940" y="3577590"/>
                </a:lnTo>
                <a:lnTo>
                  <a:pt x="3553460" y="3623310"/>
                </a:lnTo>
                <a:lnTo>
                  <a:pt x="3591560" y="3707130"/>
                </a:lnTo>
                <a:lnTo>
                  <a:pt x="3604624" y="3701686"/>
                </a:lnTo>
                <a:lnTo>
                  <a:pt x="3652520" y="3737610"/>
                </a:lnTo>
                <a:lnTo>
                  <a:pt x="3629660" y="3790950"/>
                </a:lnTo>
                <a:lnTo>
                  <a:pt x="3669164" y="3875602"/>
                </a:lnTo>
                <a:lnTo>
                  <a:pt x="3671272" y="3871914"/>
                </a:lnTo>
                <a:lnTo>
                  <a:pt x="3672300" y="3873972"/>
                </a:lnTo>
                <a:lnTo>
                  <a:pt x="3616324" y="3971926"/>
                </a:lnTo>
                <a:lnTo>
                  <a:pt x="3568700" y="3976688"/>
                </a:lnTo>
                <a:lnTo>
                  <a:pt x="3540124" y="3962400"/>
                </a:lnTo>
                <a:lnTo>
                  <a:pt x="3468688" y="3957638"/>
                </a:lnTo>
                <a:lnTo>
                  <a:pt x="3444876" y="3876674"/>
                </a:lnTo>
                <a:lnTo>
                  <a:pt x="3387724" y="3862388"/>
                </a:lnTo>
                <a:lnTo>
                  <a:pt x="3297238" y="3871914"/>
                </a:lnTo>
                <a:lnTo>
                  <a:pt x="3249612" y="3838574"/>
                </a:lnTo>
                <a:lnTo>
                  <a:pt x="3178176" y="3976688"/>
                </a:lnTo>
                <a:lnTo>
                  <a:pt x="3011488" y="3990974"/>
                </a:lnTo>
                <a:lnTo>
                  <a:pt x="2930524" y="3948114"/>
                </a:lnTo>
                <a:lnTo>
                  <a:pt x="2759076" y="3905250"/>
                </a:lnTo>
                <a:lnTo>
                  <a:pt x="2744788" y="3852862"/>
                </a:lnTo>
                <a:lnTo>
                  <a:pt x="2711450" y="3829050"/>
                </a:lnTo>
                <a:lnTo>
                  <a:pt x="2679384" y="3737436"/>
                </a:lnTo>
                <a:lnTo>
                  <a:pt x="2763836" y="3633788"/>
                </a:lnTo>
                <a:lnTo>
                  <a:pt x="2620964" y="3471862"/>
                </a:lnTo>
                <a:lnTo>
                  <a:pt x="2573336" y="3457574"/>
                </a:lnTo>
                <a:lnTo>
                  <a:pt x="2573336" y="3414714"/>
                </a:lnTo>
                <a:lnTo>
                  <a:pt x="2535236" y="3390900"/>
                </a:lnTo>
                <a:lnTo>
                  <a:pt x="2544764" y="3309938"/>
                </a:lnTo>
                <a:lnTo>
                  <a:pt x="2444748" y="3224214"/>
                </a:lnTo>
                <a:lnTo>
                  <a:pt x="2444748" y="3190874"/>
                </a:lnTo>
                <a:lnTo>
                  <a:pt x="2411412" y="3152774"/>
                </a:lnTo>
                <a:lnTo>
                  <a:pt x="2297112" y="3167062"/>
                </a:lnTo>
                <a:lnTo>
                  <a:pt x="2349500" y="3033714"/>
                </a:lnTo>
                <a:lnTo>
                  <a:pt x="2297112" y="3009900"/>
                </a:lnTo>
                <a:lnTo>
                  <a:pt x="2263776" y="3033714"/>
                </a:lnTo>
                <a:lnTo>
                  <a:pt x="2230436" y="3000374"/>
                </a:lnTo>
                <a:lnTo>
                  <a:pt x="2192336" y="3038474"/>
                </a:lnTo>
                <a:lnTo>
                  <a:pt x="2206624" y="3086100"/>
                </a:lnTo>
                <a:lnTo>
                  <a:pt x="2168524" y="3095626"/>
                </a:lnTo>
                <a:lnTo>
                  <a:pt x="2178048" y="3138488"/>
                </a:lnTo>
                <a:lnTo>
                  <a:pt x="2235200" y="3148014"/>
                </a:lnTo>
                <a:lnTo>
                  <a:pt x="2220912" y="3214688"/>
                </a:lnTo>
                <a:lnTo>
                  <a:pt x="2125664" y="3200400"/>
                </a:lnTo>
                <a:lnTo>
                  <a:pt x="2020888" y="3128962"/>
                </a:lnTo>
                <a:lnTo>
                  <a:pt x="1939924" y="3105150"/>
                </a:lnTo>
                <a:lnTo>
                  <a:pt x="1968500" y="2952750"/>
                </a:lnTo>
                <a:lnTo>
                  <a:pt x="1797048" y="2867026"/>
                </a:lnTo>
                <a:lnTo>
                  <a:pt x="1754188" y="2881314"/>
                </a:lnTo>
                <a:lnTo>
                  <a:pt x="1730376" y="2862262"/>
                </a:lnTo>
                <a:lnTo>
                  <a:pt x="1654176" y="2867026"/>
                </a:lnTo>
                <a:lnTo>
                  <a:pt x="1611312" y="2833688"/>
                </a:lnTo>
                <a:lnTo>
                  <a:pt x="1630364" y="2800350"/>
                </a:lnTo>
                <a:lnTo>
                  <a:pt x="1616076" y="2724150"/>
                </a:lnTo>
                <a:lnTo>
                  <a:pt x="1584848" y="2711932"/>
                </a:lnTo>
                <a:lnTo>
                  <a:pt x="1587500" y="2711450"/>
                </a:lnTo>
                <a:lnTo>
                  <a:pt x="1682750" y="2590800"/>
                </a:lnTo>
                <a:lnTo>
                  <a:pt x="1651000" y="2489200"/>
                </a:lnTo>
                <a:lnTo>
                  <a:pt x="1670050" y="2419350"/>
                </a:lnTo>
                <a:lnTo>
                  <a:pt x="1492250" y="2393950"/>
                </a:lnTo>
                <a:lnTo>
                  <a:pt x="1454150" y="2343150"/>
                </a:lnTo>
                <a:lnTo>
                  <a:pt x="1365250" y="2368550"/>
                </a:lnTo>
                <a:lnTo>
                  <a:pt x="1301750" y="2349500"/>
                </a:lnTo>
                <a:lnTo>
                  <a:pt x="1365250" y="2286000"/>
                </a:lnTo>
                <a:lnTo>
                  <a:pt x="1276350" y="2241550"/>
                </a:lnTo>
                <a:lnTo>
                  <a:pt x="1168400" y="2247900"/>
                </a:lnTo>
                <a:lnTo>
                  <a:pt x="1149350" y="2286000"/>
                </a:lnTo>
                <a:lnTo>
                  <a:pt x="1104900" y="2298700"/>
                </a:lnTo>
                <a:lnTo>
                  <a:pt x="1035050" y="2228850"/>
                </a:lnTo>
                <a:lnTo>
                  <a:pt x="1073150" y="2139950"/>
                </a:lnTo>
                <a:lnTo>
                  <a:pt x="1022350" y="2095500"/>
                </a:lnTo>
                <a:lnTo>
                  <a:pt x="914400" y="2057400"/>
                </a:lnTo>
                <a:lnTo>
                  <a:pt x="965200" y="2006600"/>
                </a:lnTo>
                <a:lnTo>
                  <a:pt x="946150" y="1930400"/>
                </a:lnTo>
                <a:lnTo>
                  <a:pt x="800100" y="1930400"/>
                </a:lnTo>
                <a:lnTo>
                  <a:pt x="692150" y="1993900"/>
                </a:lnTo>
                <a:lnTo>
                  <a:pt x="615950" y="1911350"/>
                </a:lnTo>
                <a:lnTo>
                  <a:pt x="514350" y="1911350"/>
                </a:lnTo>
                <a:lnTo>
                  <a:pt x="482600" y="1847850"/>
                </a:lnTo>
                <a:lnTo>
                  <a:pt x="222250" y="1746250"/>
                </a:lnTo>
                <a:lnTo>
                  <a:pt x="228600" y="1644650"/>
                </a:lnTo>
                <a:lnTo>
                  <a:pt x="190500" y="1612900"/>
                </a:lnTo>
                <a:lnTo>
                  <a:pt x="222250" y="1574800"/>
                </a:lnTo>
                <a:lnTo>
                  <a:pt x="234950" y="1403350"/>
                </a:lnTo>
                <a:lnTo>
                  <a:pt x="279400" y="1352550"/>
                </a:lnTo>
                <a:lnTo>
                  <a:pt x="419100" y="1435100"/>
                </a:lnTo>
                <a:lnTo>
                  <a:pt x="438150" y="1466850"/>
                </a:lnTo>
                <a:lnTo>
                  <a:pt x="539750" y="1384300"/>
                </a:lnTo>
                <a:lnTo>
                  <a:pt x="609600" y="1384300"/>
                </a:lnTo>
                <a:lnTo>
                  <a:pt x="628650" y="1219200"/>
                </a:lnTo>
                <a:lnTo>
                  <a:pt x="571500" y="1136650"/>
                </a:lnTo>
                <a:lnTo>
                  <a:pt x="546100" y="1028700"/>
                </a:lnTo>
                <a:lnTo>
                  <a:pt x="596900" y="977900"/>
                </a:lnTo>
                <a:lnTo>
                  <a:pt x="552450" y="889000"/>
                </a:lnTo>
                <a:lnTo>
                  <a:pt x="457200" y="895350"/>
                </a:lnTo>
                <a:lnTo>
                  <a:pt x="241300" y="1009650"/>
                </a:lnTo>
                <a:lnTo>
                  <a:pt x="196850" y="965200"/>
                </a:lnTo>
                <a:lnTo>
                  <a:pt x="203200" y="889000"/>
                </a:lnTo>
                <a:lnTo>
                  <a:pt x="0" y="685800"/>
                </a:lnTo>
                <a:lnTo>
                  <a:pt x="76200" y="584200"/>
                </a:lnTo>
                <a:lnTo>
                  <a:pt x="33630" y="444330"/>
                </a:lnTo>
                <a:lnTo>
                  <a:pt x="101600" y="438150"/>
                </a:lnTo>
                <a:lnTo>
                  <a:pt x="177800" y="488950"/>
                </a:lnTo>
                <a:lnTo>
                  <a:pt x="368300" y="425450"/>
                </a:lnTo>
                <a:lnTo>
                  <a:pt x="406400" y="317500"/>
                </a:lnTo>
                <a:lnTo>
                  <a:pt x="539750" y="311150"/>
                </a:lnTo>
                <a:lnTo>
                  <a:pt x="571500" y="292100"/>
                </a:lnTo>
                <a:lnTo>
                  <a:pt x="666750" y="241300"/>
                </a:lnTo>
                <a:lnTo>
                  <a:pt x="723900" y="184150"/>
                </a:lnTo>
                <a:lnTo>
                  <a:pt x="730250" y="133350"/>
                </a:lnTo>
                <a:lnTo>
                  <a:pt x="857250" y="82550"/>
                </a:lnTo>
                <a:lnTo>
                  <a:pt x="984250" y="57150"/>
                </a:lnTo>
                <a:lnTo>
                  <a:pt x="1073150" y="19050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" name="フリーフォーム: 図形 13">
            <a:extLst>
              <a:ext uri="{FF2B5EF4-FFF2-40B4-BE49-F238E27FC236}">
                <a16:creationId xmlns:a16="http://schemas.microsoft.com/office/drawing/2014/main" id="{46115E35-C662-BA16-667A-14E3E1B2A7A4}"/>
              </a:ext>
            </a:extLst>
          </p:cNvPr>
          <p:cNvSpPr/>
          <p:nvPr/>
        </p:nvSpPr>
        <p:spPr>
          <a:xfrm>
            <a:off x="8091530" y="2963289"/>
            <a:ext cx="1001670" cy="1441440"/>
          </a:xfrm>
          <a:custGeom>
            <a:avLst/>
            <a:gdLst>
              <a:gd name="connsiteX0" fmla="*/ 1732790 w 2007426"/>
              <a:gd name="connsiteY0" fmla="*/ 2596668 h 2888770"/>
              <a:gd name="connsiteX1" fmla="*/ 1726822 w 2007426"/>
              <a:gd name="connsiteY1" fmla="*/ 2668292 h 2888770"/>
              <a:gd name="connsiteX2" fmla="*/ 1726822 w 2007426"/>
              <a:gd name="connsiteY2" fmla="*/ 2668292 h 2888770"/>
              <a:gd name="connsiteX3" fmla="*/ 828438 w 2007426"/>
              <a:gd name="connsiteY3" fmla="*/ 0 h 2888770"/>
              <a:gd name="connsiteX4" fmla="*/ 859666 w 2007426"/>
              <a:gd name="connsiteY4" fmla="*/ 12218 h 2888770"/>
              <a:gd name="connsiteX5" fmla="*/ 873954 w 2007426"/>
              <a:gd name="connsiteY5" fmla="*/ 88418 h 2888770"/>
              <a:gd name="connsiteX6" fmla="*/ 854902 w 2007426"/>
              <a:gd name="connsiteY6" fmla="*/ 121756 h 2888770"/>
              <a:gd name="connsiteX7" fmla="*/ 897766 w 2007426"/>
              <a:gd name="connsiteY7" fmla="*/ 155094 h 2888770"/>
              <a:gd name="connsiteX8" fmla="*/ 973966 w 2007426"/>
              <a:gd name="connsiteY8" fmla="*/ 150330 h 2888770"/>
              <a:gd name="connsiteX9" fmla="*/ 997778 w 2007426"/>
              <a:gd name="connsiteY9" fmla="*/ 169382 h 2888770"/>
              <a:gd name="connsiteX10" fmla="*/ 1040638 w 2007426"/>
              <a:gd name="connsiteY10" fmla="*/ 155094 h 2888770"/>
              <a:gd name="connsiteX11" fmla="*/ 1212090 w 2007426"/>
              <a:gd name="connsiteY11" fmla="*/ 240818 h 2888770"/>
              <a:gd name="connsiteX12" fmla="*/ 1183514 w 2007426"/>
              <a:gd name="connsiteY12" fmla="*/ 393218 h 2888770"/>
              <a:gd name="connsiteX13" fmla="*/ 1264478 w 2007426"/>
              <a:gd name="connsiteY13" fmla="*/ 417030 h 2888770"/>
              <a:gd name="connsiteX14" fmla="*/ 1369254 w 2007426"/>
              <a:gd name="connsiteY14" fmla="*/ 488468 h 2888770"/>
              <a:gd name="connsiteX15" fmla="*/ 1464502 w 2007426"/>
              <a:gd name="connsiteY15" fmla="*/ 502756 h 2888770"/>
              <a:gd name="connsiteX16" fmla="*/ 1478790 w 2007426"/>
              <a:gd name="connsiteY16" fmla="*/ 436082 h 2888770"/>
              <a:gd name="connsiteX17" fmla="*/ 1421638 w 2007426"/>
              <a:gd name="connsiteY17" fmla="*/ 426556 h 2888770"/>
              <a:gd name="connsiteX18" fmla="*/ 1412114 w 2007426"/>
              <a:gd name="connsiteY18" fmla="*/ 383694 h 2888770"/>
              <a:gd name="connsiteX19" fmla="*/ 1450214 w 2007426"/>
              <a:gd name="connsiteY19" fmla="*/ 374168 h 2888770"/>
              <a:gd name="connsiteX20" fmla="*/ 1435926 w 2007426"/>
              <a:gd name="connsiteY20" fmla="*/ 326542 h 2888770"/>
              <a:gd name="connsiteX21" fmla="*/ 1474026 w 2007426"/>
              <a:gd name="connsiteY21" fmla="*/ 288442 h 2888770"/>
              <a:gd name="connsiteX22" fmla="*/ 1507366 w 2007426"/>
              <a:gd name="connsiteY22" fmla="*/ 321782 h 2888770"/>
              <a:gd name="connsiteX23" fmla="*/ 1540702 w 2007426"/>
              <a:gd name="connsiteY23" fmla="*/ 297968 h 2888770"/>
              <a:gd name="connsiteX24" fmla="*/ 1593090 w 2007426"/>
              <a:gd name="connsiteY24" fmla="*/ 321782 h 2888770"/>
              <a:gd name="connsiteX25" fmla="*/ 1540702 w 2007426"/>
              <a:gd name="connsiteY25" fmla="*/ 455130 h 2888770"/>
              <a:gd name="connsiteX26" fmla="*/ 1655002 w 2007426"/>
              <a:gd name="connsiteY26" fmla="*/ 440842 h 2888770"/>
              <a:gd name="connsiteX27" fmla="*/ 1688338 w 2007426"/>
              <a:gd name="connsiteY27" fmla="*/ 478942 h 2888770"/>
              <a:gd name="connsiteX28" fmla="*/ 1688338 w 2007426"/>
              <a:gd name="connsiteY28" fmla="*/ 512282 h 2888770"/>
              <a:gd name="connsiteX29" fmla="*/ 1788354 w 2007426"/>
              <a:gd name="connsiteY29" fmla="*/ 598006 h 2888770"/>
              <a:gd name="connsiteX30" fmla="*/ 1778826 w 2007426"/>
              <a:gd name="connsiteY30" fmla="*/ 678968 h 2888770"/>
              <a:gd name="connsiteX31" fmla="*/ 1816926 w 2007426"/>
              <a:gd name="connsiteY31" fmla="*/ 702782 h 2888770"/>
              <a:gd name="connsiteX32" fmla="*/ 1816926 w 2007426"/>
              <a:gd name="connsiteY32" fmla="*/ 745642 h 2888770"/>
              <a:gd name="connsiteX33" fmla="*/ 1864554 w 2007426"/>
              <a:gd name="connsiteY33" fmla="*/ 759930 h 2888770"/>
              <a:gd name="connsiteX34" fmla="*/ 2007426 w 2007426"/>
              <a:gd name="connsiteY34" fmla="*/ 921856 h 2888770"/>
              <a:gd name="connsiteX35" fmla="*/ 1922974 w 2007426"/>
              <a:gd name="connsiteY35" fmla="*/ 1025504 h 2888770"/>
              <a:gd name="connsiteX36" fmla="*/ 1921702 w 2007426"/>
              <a:gd name="connsiteY36" fmla="*/ 1021868 h 2888770"/>
              <a:gd name="connsiteX37" fmla="*/ 1864554 w 2007426"/>
              <a:gd name="connsiteY37" fmla="*/ 1021868 h 2888770"/>
              <a:gd name="connsiteX38" fmla="*/ 1859790 w 2007426"/>
              <a:gd name="connsiteY38" fmla="*/ 1121882 h 2888770"/>
              <a:gd name="connsiteX39" fmla="*/ 1826454 w 2007426"/>
              <a:gd name="connsiteY39" fmla="*/ 1155218 h 2888770"/>
              <a:gd name="connsiteX40" fmla="*/ 1850266 w 2007426"/>
              <a:gd name="connsiteY40" fmla="*/ 1231418 h 2888770"/>
              <a:gd name="connsiteX41" fmla="*/ 1812166 w 2007426"/>
              <a:gd name="connsiteY41" fmla="*/ 1250468 h 2888770"/>
              <a:gd name="connsiteX42" fmla="*/ 1755014 w 2007426"/>
              <a:gd name="connsiteY42" fmla="*/ 1283806 h 2888770"/>
              <a:gd name="connsiteX43" fmla="*/ 1745490 w 2007426"/>
              <a:gd name="connsiteY43" fmla="*/ 1326668 h 2888770"/>
              <a:gd name="connsiteX44" fmla="*/ 1783590 w 2007426"/>
              <a:gd name="connsiteY44" fmla="*/ 1388582 h 2888770"/>
              <a:gd name="connsiteX45" fmla="*/ 1755014 w 2007426"/>
              <a:gd name="connsiteY45" fmla="*/ 1417156 h 2888770"/>
              <a:gd name="connsiteX46" fmla="*/ 1721678 w 2007426"/>
              <a:gd name="connsiteY46" fmla="*/ 1583842 h 2888770"/>
              <a:gd name="connsiteX47" fmla="*/ 1674054 w 2007426"/>
              <a:gd name="connsiteY47" fmla="*/ 1674330 h 2888770"/>
              <a:gd name="connsiteX48" fmla="*/ 1793114 w 2007426"/>
              <a:gd name="connsiteY48" fmla="*/ 1688618 h 2888770"/>
              <a:gd name="connsiteX49" fmla="*/ 1793114 w 2007426"/>
              <a:gd name="connsiteY49" fmla="*/ 1736242 h 2888770"/>
              <a:gd name="connsiteX50" fmla="*/ 1712154 w 2007426"/>
              <a:gd name="connsiteY50" fmla="*/ 1826730 h 2888770"/>
              <a:gd name="connsiteX51" fmla="*/ 1707390 w 2007426"/>
              <a:gd name="connsiteY51" fmla="*/ 1898168 h 2888770"/>
              <a:gd name="connsiteX52" fmla="*/ 1778828 w 2007426"/>
              <a:gd name="connsiteY52" fmla="*/ 2017230 h 2888770"/>
              <a:gd name="connsiteX53" fmla="*/ 1764540 w 2007426"/>
              <a:gd name="connsiteY53" fmla="*/ 2060094 h 2888770"/>
              <a:gd name="connsiteX54" fmla="*/ 1783590 w 2007426"/>
              <a:gd name="connsiteY54" fmla="*/ 2074382 h 2888770"/>
              <a:gd name="connsiteX55" fmla="*/ 1783590 w 2007426"/>
              <a:gd name="connsiteY55" fmla="*/ 2260118 h 2888770"/>
              <a:gd name="connsiteX56" fmla="*/ 1726440 w 2007426"/>
              <a:gd name="connsiteY56" fmla="*/ 2355368 h 2888770"/>
              <a:gd name="connsiteX57" fmla="*/ 1783590 w 2007426"/>
              <a:gd name="connsiteY57" fmla="*/ 2417282 h 2888770"/>
              <a:gd name="connsiteX58" fmla="*/ 1708802 w 2007426"/>
              <a:gd name="connsiteY58" fmla="*/ 2482722 h 2888770"/>
              <a:gd name="connsiteX59" fmla="*/ 1732790 w 2007426"/>
              <a:gd name="connsiteY59" fmla="*/ 2596668 h 2888770"/>
              <a:gd name="connsiteX60" fmla="*/ 1707390 w 2007426"/>
              <a:gd name="connsiteY60" fmla="*/ 2476018 h 2888770"/>
              <a:gd name="connsiteX61" fmla="*/ 1427990 w 2007426"/>
              <a:gd name="connsiteY61" fmla="*/ 2514118 h 2888770"/>
              <a:gd name="connsiteX62" fmla="*/ 1364490 w 2007426"/>
              <a:gd name="connsiteY62" fmla="*/ 2583968 h 2888770"/>
              <a:gd name="connsiteX63" fmla="*/ 1243840 w 2007426"/>
              <a:gd name="connsiteY63" fmla="*/ 2679218 h 2888770"/>
              <a:gd name="connsiteX64" fmla="*/ 1231140 w 2007426"/>
              <a:gd name="connsiteY64" fmla="*/ 2609368 h 2888770"/>
              <a:gd name="connsiteX65" fmla="*/ 1193040 w 2007426"/>
              <a:gd name="connsiteY65" fmla="*/ 2571268 h 2888770"/>
              <a:gd name="connsiteX66" fmla="*/ 1110490 w 2007426"/>
              <a:gd name="connsiteY66" fmla="*/ 2609368 h 2888770"/>
              <a:gd name="connsiteX67" fmla="*/ 989840 w 2007426"/>
              <a:gd name="connsiteY67" fmla="*/ 2622068 h 2888770"/>
              <a:gd name="connsiteX68" fmla="*/ 970790 w 2007426"/>
              <a:gd name="connsiteY68" fmla="*/ 2660168 h 2888770"/>
              <a:gd name="connsiteX69" fmla="*/ 767590 w 2007426"/>
              <a:gd name="connsiteY69" fmla="*/ 2685568 h 2888770"/>
              <a:gd name="connsiteX70" fmla="*/ 691390 w 2007426"/>
              <a:gd name="connsiteY70" fmla="*/ 2742718 h 2888770"/>
              <a:gd name="connsiteX71" fmla="*/ 608840 w 2007426"/>
              <a:gd name="connsiteY71" fmla="*/ 2780818 h 2888770"/>
              <a:gd name="connsiteX72" fmla="*/ 424690 w 2007426"/>
              <a:gd name="connsiteY72" fmla="*/ 2774466 h 2888770"/>
              <a:gd name="connsiteX73" fmla="*/ 373890 w 2007426"/>
              <a:gd name="connsiteY73" fmla="*/ 2768118 h 2888770"/>
              <a:gd name="connsiteX74" fmla="*/ 348490 w 2007426"/>
              <a:gd name="connsiteY74" fmla="*/ 2831618 h 2888770"/>
              <a:gd name="connsiteX75" fmla="*/ 259590 w 2007426"/>
              <a:gd name="connsiteY75" fmla="*/ 2888770 h 2888770"/>
              <a:gd name="connsiteX76" fmla="*/ 189740 w 2007426"/>
              <a:gd name="connsiteY76" fmla="*/ 2857018 h 2888770"/>
              <a:gd name="connsiteX77" fmla="*/ 113540 w 2007426"/>
              <a:gd name="connsiteY77" fmla="*/ 2869718 h 2888770"/>
              <a:gd name="connsiteX78" fmla="*/ 11940 w 2007426"/>
              <a:gd name="connsiteY78" fmla="*/ 2825266 h 2888770"/>
              <a:gd name="connsiteX79" fmla="*/ 0 w 2007426"/>
              <a:gd name="connsiteY79" fmla="*/ 2735718 h 2888770"/>
              <a:gd name="connsiteX80" fmla="*/ 83378 w 2007426"/>
              <a:gd name="connsiteY80" fmla="*/ 2712554 h 2888770"/>
              <a:gd name="connsiteX81" fmla="*/ 116714 w 2007426"/>
              <a:gd name="connsiteY81" fmla="*/ 2726842 h 2888770"/>
              <a:gd name="connsiteX82" fmla="*/ 178626 w 2007426"/>
              <a:gd name="connsiteY82" fmla="*/ 2693506 h 2888770"/>
              <a:gd name="connsiteX83" fmla="*/ 392938 w 2007426"/>
              <a:gd name="connsiteY83" fmla="*/ 2622068 h 2888770"/>
              <a:gd name="connsiteX84" fmla="*/ 421514 w 2007426"/>
              <a:gd name="connsiteY84" fmla="*/ 2545868 h 2888770"/>
              <a:gd name="connsiteX85" fmla="*/ 573914 w 2007426"/>
              <a:gd name="connsiteY85" fmla="*/ 2422042 h 2888770"/>
              <a:gd name="connsiteX86" fmla="*/ 688214 w 2007426"/>
              <a:gd name="connsiteY86" fmla="*/ 2298218 h 2888770"/>
              <a:gd name="connsiteX87" fmla="*/ 764414 w 2007426"/>
              <a:gd name="connsiteY87" fmla="*/ 2250594 h 2888770"/>
              <a:gd name="connsiteX88" fmla="*/ 821566 w 2007426"/>
              <a:gd name="connsiteY88" fmla="*/ 2202968 h 2888770"/>
              <a:gd name="connsiteX89" fmla="*/ 826326 w 2007426"/>
              <a:gd name="connsiteY89" fmla="*/ 2064856 h 2888770"/>
              <a:gd name="connsiteX90" fmla="*/ 921578 w 2007426"/>
              <a:gd name="connsiteY90" fmla="*/ 1988656 h 2888770"/>
              <a:gd name="connsiteX91" fmla="*/ 1007302 w 2007426"/>
              <a:gd name="connsiteY91" fmla="*/ 1931506 h 2888770"/>
              <a:gd name="connsiteX92" fmla="*/ 1031114 w 2007426"/>
              <a:gd name="connsiteY92" fmla="*/ 1874356 h 2888770"/>
              <a:gd name="connsiteX93" fmla="*/ 1045402 w 2007426"/>
              <a:gd name="connsiteY93" fmla="*/ 1821968 h 2888770"/>
              <a:gd name="connsiteX94" fmla="*/ 1078738 w 2007426"/>
              <a:gd name="connsiteY94" fmla="*/ 1788630 h 2888770"/>
              <a:gd name="connsiteX95" fmla="*/ 1078738 w 2007426"/>
              <a:gd name="connsiteY95" fmla="*/ 1736242 h 2888770"/>
              <a:gd name="connsiteX96" fmla="*/ 1026354 w 2007426"/>
              <a:gd name="connsiteY96" fmla="*/ 1712430 h 2888770"/>
              <a:gd name="connsiteX97" fmla="*/ 1026354 w 2007426"/>
              <a:gd name="connsiteY97" fmla="*/ 1679094 h 2888770"/>
              <a:gd name="connsiteX98" fmla="*/ 1016826 w 2007426"/>
              <a:gd name="connsiteY98" fmla="*/ 1636230 h 2888770"/>
              <a:gd name="connsiteX99" fmla="*/ 1069214 w 2007426"/>
              <a:gd name="connsiteY99" fmla="*/ 1607656 h 2888770"/>
              <a:gd name="connsiteX100" fmla="*/ 1088266 w 2007426"/>
              <a:gd name="connsiteY100" fmla="*/ 1521930 h 2888770"/>
              <a:gd name="connsiteX101" fmla="*/ 1007302 w 2007426"/>
              <a:gd name="connsiteY101" fmla="*/ 1469542 h 2888770"/>
              <a:gd name="connsiteX102" fmla="*/ 1012066 w 2007426"/>
              <a:gd name="connsiteY102" fmla="*/ 1431442 h 2888770"/>
              <a:gd name="connsiteX103" fmla="*/ 950154 w 2007426"/>
              <a:gd name="connsiteY103" fmla="*/ 1417156 h 2888770"/>
              <a:gd name="connsiteX104" fmla="*/ 978726 w 2007426"/>
              <a:gd name="connsiteY104" fmla="*/ 1379056 h 2888770"/>
              <a:gd name="connsiteX105" fmla="*/ 929322 w 2007426"/>
              <a:gd name="connsiteY105" fmla="*/ 1303648 h 2888770"/>
              <a:gd name="connsiteX106" fmla="*/ 970790 w 2007426"/>
              <a:gd name="connsiteY106" fmla="*/ 1288568 h 2888770"/>
              <a:gd name="connsiteX107" fmla="*/ 1091438 w 2007426"/>
              <a:gd name="connsiteY107" fmla="*/ 1199668 h 2888770"/>
              <a:gd name="connsiteX108" fmla="*/ 1097790 w 2007426"/>
              <a:gd name="connsiteY108" fmla="*/ 1085368 h 2888770"/>
              <a:gd name="connsiteX109" fmla="*/ 1046990 w 2007426"/>
              <a:gd name="connsiteY109" fmla="*/ 1047268 h 2888770"/>
              <a:gd name="connsiteX110" fmla="*/ 1059690 w 2007426"/>
              <a:gd name="connsiteY110" fmla="*/ 996468 h 2888770"/>
              <a:gd name="connsiteX111" fmla="*/ 1002538 w 2007426"/>
              <a:gd name="connsiteY111" fmla="*/ 907568 h 2888770"/>
              <a:gd name="connsiteX112" fmla="*/ 1021590 w 2007426"/>
              <a:gd name="connsiteY112" fmla="*/ 748818 h 2888770"/>
              <a:gd name="connsiteX113" fmla="*/ 1046990 w 2007426"/>
              <a:gd name="connsiteY113" fmla="*/ 621818 h 2888770"/>
              <a:gd name="connsiteX114" fmla="*/ 970790 w 2007426"/>
              <a:gd name="connsiteY114" fmla="*/ 520218 h 2888770"/>
              <a:gd name="connsiteX115" fmla="*/ 1008890 w 2007426"/>
              <a:gd name="connsiteY115" fmla="*/ 501168 h 2888770"/>
              <a:gd name="connsiteX116" fmla="*/ 1110490 w 2007426"/>
              <a:gd name="connsiteY116" fmla="*/ 507518 h 2888770"/>
              <a:gd name="connsiteX117" fmla="*/ 1116838 w 2007426"/>
              <a:gd name="connsiteY117" fmla="*/ 463068 h 2888770"/>
              <a:gd name="connsiteX118" fmla="*/ 1078738 w 2007426"/>
              <a:gd name="connsiteY118" fmla="*/ 444018 h 2888770"/>
              <a:gd name="connsiteX119" fmla="*/ 919990 w 2007426"/>
              <a:gd name="connsiteY119" fmla="*/ 399568 h 2888770"/>
              <a:gd name="connsiteX120" fmla="*/ 875538 w 2007426"/>
              <a:gd name="connsiteY120" fmla="*/ 355118 h 2888770"/>
              <a:gd name="connsiteX121" fmla="*/ 812038 w 2007426"/>
              <a:gd name="connsiteY121" fmla="*/ 367818 h 2888770"/>
              <a:gd name="connsiteX122" fmla="*/ 761238 w 2007426"/>
              <a:gd name="connsiteY122" fmla="*/ 304318 h 2888770"/>
              <a:gd name="connsiteX123" fmla="*/ 799338 w 2007426"/>
              <a:gd name="connsiteY123" fmla="*/ 247168 h 2888770"/>
              <a:gd name="connsiteX124" fmla="*/ 773938 w 2007426"/>
              <a:gd name="connsiteY124" fmla="*/ 107468 h 2888770"/>
              <a:gd name="connsiteX125" fmla="*/ 716790 w 2007426"/>
              <a:gd name="connsiteY125" fmla="*/ 63018 h 2888770"/>
              <a:gd name="connsiteX126" fmla="*/ 761238 w 2007426"/>
              <a:gd name="connsiteY126" fmla="*/ 12218 h 2888770"/>
              <a:gd name="connsiteX0" fmla="*/ 1732790 w 2007426"/>
              <a:gd name="connsiteY0" fmla="*/ 2596668 h 2888770"/>
              <a:gd name="connsiteX1" fmla="*/ 1726822 w 2007426"/>
              <a:gd name="connsiteY1" fmla="*/ 2668292 h 2888770"/>
              <a:gd name="connsiteX2" fmla="*/ 1726822 w 2007426"/>
              <a:gd name="connsiteY2" fmla="*/ 2668292 h 2888770"/>
              <a:gd name="connsiteX3" fmla="*/ 1732790 w 2007426"/>
              <a:gd name="connsiteY3" fmla="*/ 2596668 h 2888770"/>
              <a:gd name="connsiteX4" fmla="*/ 828438 w 2007426"/>
              <a:gd name="connsiteY4" fmla="*/ 0 h 2888770"/>
              <a:gd name="connsiteX5" fmla="*/ 859666 w 2007426"/>
              <a:gd name="connsiteY5" fmla="*/ 12218 h 2888770"/>
              <a:gd name="connsiteX6" fmla="*/ 873954 w 2007426"/>
              <a:gd name="connsiteY6" fmla="*/ 88418 h 2888770"/>
              <a:gd name="connsiteX7" fmla="*/ 854902 w 2007426"/>
              <a:gd name="connsiteY7" fmla="*/ 121756 h 2888770"/>
              <a:gd name="connsiteX8" fmla="*/ 897766 w 2007426"/>
              <a:gd name="connsiteY8" fmla="*/ 155094 h 2888770"/>
              <a:gd name="connsiteX9" fmla="*/ 973966 w 2007426"/>
              <a:gd name="connsiteY9" fmla="*/ 150330 h 2888770"/>
              <a:gd name="connsiteX10" fmla="*/ 997778 w 2007426"/>
              <a:gd name="connsiteY10" fmla="*/ 169382 h 2888770"/>
              <a:gd name="connsiteX11" fmla="*/ 1040638 w 2007426"/>
              <a:gd name="connsiteY11" fmla="*/ 155094 h 2888770"/>
              <a:gd name="connsiteX12" fmla="*/ 1212090 w 2007426"/>
              <a:gd name="connsiteY12" fmla="*/ 240818 h 2888770"/>
              <a:gd name="connsiteX13" fmla="*/ 1183514 w 2007426"/>
              <a:gd name="connsiteY13" fmla="*/ 393218 h 2888770"/>
              <a:gd name="connsiteX14" fmla="*/ 1264478 w 2007426"/>
              <a:gd name="connsiteY14" fmla="*/ 417030 h 2888770"/>
              <a:gd name="connsiteX15" fmla="*/ 1369254 w 2007426"/>
              <a:gd name="connsiteY15" fmla="*/ 488468 h 2888770"/>
              <a:gd name="connsiteX16" fmla="*/ 1464502 w 2007426"/>
              <a:gd name="connsiteY16" fmla="*/ 502756 h 2888770"/>
              <a:gd name="connsiteX17" fmla="*/ 1478790 w 2007426"/>
              <a:gd name="connsiteY17" fmla="*/ 436082 h 2888770"/>
              <a:gd name="connsiteX18" fmla="*/ 1421638 w 2007426"/>
              <a:gd name="connsiteY18" fmla="*/ 426556 h 2888770"/>
              <a:gd name="connsiteX19" fmla="*/ 1412114 w 2007426"/>
              <a:gd name="connsiteY19" fmla="*/ 383694 h 2888770"/>
              <a:gd name="connsiteX20" fmla="*/ 1450214 w 2007426"/>
              <a:gd name="connsiteY20" fmla="*/ 374168 h 2888770"/>
              <a:gd name="connsiteX21" fmla="*/ 1435926 w 2007426"/>
              <a:gd name="connsiteY21" fmla="*/ 326542 h 2888770"/>
              <a:gd name="connsiteX22" fmla="*/ 1474026 w 2007426"/>
              <a:gd name="connsiteY22" fmla="*/ 288442 h 2888770"/>
              <a:gd name="connsiteX23" fmla="*/ 1507366 w 2007426"/>
              <a:gd name="connsiteY23" fmla="*/ 321782 h 2888770"/>
              <a:gd name="connsiteX24" fmla="*/ 1540702 w 2007426"/>
              <a:gd name="connsiteY24" fmla="*/ 297968 h 2888770"/>
              <a:gd name="connsiteX25" fmla="*/ 1593090 w 2007426"/>
              <a:gd name="connsiteY25" fmla="*/ 321782 h 2888770"/>
              <a:gd name="connsiteX26" fmla="*/ 1540702 w 2007426"/>
              <a:gd name="connsiteY26" fmla="*/ 455130 h 2888770"/>
              <a:gd name="connsiteX27" fmla="*/ 1655002 w 2007426"/>
              <a:gd name="connsiteY27" fmla="*/ 440842 h 2888770"/>
              <a:gd name="connsiteX28" fmla="*/ 1688338 w 2007426"/>
              <a:gd name="connsiteY28" fmla="*/ 478942 h 2888770"/>
              <a:gd name="connsiteX29" fmla="*/ 1688338 w 2007426"/>
              <a:gd name="connsiteY29" fmla="*/ 512282 h 2888770"/>
              <a:gd name="connsiteX30" fmla="*/ 1788354 w 2007426"/>
              <a:gd name="connsiteY30" fmla="*/ 598006 h 2888770"/>
              <a:gd name="connsiteX31" fmla="*/ 1778826 w 2007426"/>
              <a:gd name="connsiteY31" fmla="*/ 678968 h 2888770"/>
              <a:gd name="connsiteX32" fmla="*/ 1816926 w 2007426"/>
              <a:gd name="connsiteY32" fmla="*/ 702782 h 2888770"/>
              <a:gd name="connsiteX33" fmla="*/ 1816926 w 2007426"/>
              <a:gd name="connsiteY33" fmla="*/ 745642 h 2888770"/>
              <a:gd name="connsiteX34" fmla="*/ 1864554 w 2007426"/>
              <a:gd name="connsiteY34" fmla="*/ 759930 h 2888770"/>
              <a:gd name="connsiteX35" fmla="*/ 2007426 w 2007426"/>
              <a:gd name="connsiteY35" fmla="*/ 921856 h 2888770"/>
              <a:gd name="connsiteX36" fmla="*/ 1922974 w 2007426"/>
              <a:gd name="connsiteY36" fmla="*/ 1025504 h 2888770"/>
              <a:gd name="connsiteX37" fmla="*/ 1921702 w 2007426"/>
              <a:gd name="connsiteY37" fmla="*/ 1021868 h 2888770"/>
              <a:gd name="connsiteX38" fmla="*/ 1864554 w 2007426"/>
              <a:gd name="connsiteY38" fmla="*/ 1021868 h 2888770"/>
              <a:gd name="connsiteX39" fmla="*/ 1859790 w 2007426"/>
              <a:gd name="connsiteY39" fmla="*/ 1121882 h 2888770"/>
              <a:gd name="connsiteX40" fmla="*/ 1826454 w 2007426"/>
              <a:gd name="connsiteY40" fmla="*/ 1155218 h 2888770"/>
              <a:gd name="connsiteX41" fmla="*/ 1850266 w 2007426"/>
              <a:gd name="connsiteY41" fmla="*/ 1231418 h 2888770"/>
              <a:gd name="connsiteX42" fmla="*/ 1812166 w 2007426"/>
              <a:gd name="connsiteY42" fmla="*/ 1250468 h 2888770"/>
              <a:gd name="connsiteX43" fmla="*/ 1755014 w 2007426"/>
              <a:gd name="connsiteY43" fmla="*/ 1283806 h 2888770"/>
              <a:gd name="connsiteX44" fmla="*/ 1745490 w 2007426"/>
              <a:gd name="connsiteY44" fmla="*/ 1326668 h 2888770"/>
              <a:gd name="connsiteX45" fmla="*/ 1783590 w 2007426"/>
              <a:gd name="connsiteY45" fmla="*/ 1388582 h 2888770"/>
              <a:gd name="connsiteX46" fmla="*/ 1755014 w 2007426"/>
              <a:gd name="connsiteY46" fmla="*/ 1417156 h 2888770"/>
              <a:gd name="connsiteX47" fmla="*/ 1721678 w 2007426"/>
              <a:gd name="connsiteY47" fmla="*/ 1583842 h 2888770"/>
              <a:gd name="connsiteX48" fmla="*/ 1674054 w 2007426"/>
              <a:gd name="connsiteY48" fmla="*/ 1674330 h 2888770"/>
              <a:gd name="connsiteX49" fmla="*/ 1793114 w 2007426"/>
              <a:gd name="connsiteY49" fmla="*/ 1688618 h 2888770"/>
              <a:gd name="connsiteX50" fmla="*/ 1793114 w 2007426"/>
              <a:gd name="connsiteY50" fmla="*/ 1736242 h 2888770"/>
              <a:gd name="connsiteX51" fmla="*/ 1712154 w 2007426"/>
              <a:gd name="connsiteY51" fmla="*/ 1826730 h 2888770"/>
              <a:gd name="connsiteX52" fmla="*/ 1707390 w 2007426"/>
              <a:gd name="connsiteY52" fmla="*/ 1898168 h 2888770"/>
              <a:gd name="connsiteX53" fmla="*/ 1778828 w 2007426"/>
              <a:gd name="connsiteY53" fmla="*/ 2017230 h 2888770"/>
              <a:gd name="connsiteX54" fmla="*/ 1764540 w 2007426"/>
              <a:gd name="connsiteY54" fmla="*/ 2060094 h 2888770"/>
              <a:gd name="connsiteX55" fmla="*/ 1783590 w 2007426"/>
              <a:gd name="connsiteY55" fmla="*/ 2074382 h 2888770"/>
              <a:gd name="connsiteX56" fmla="*/ 1783590 w 2007426"/>
              <a:gd name="connsiteY56" fmla="*/ 2260118 h 2888770"/>
              <a:gd name="connsiteX57" fmla="*/ 1726440 w 2007426"/>
              <a:gd name="connsiteY57" fmla="*/ 2355368 h 2888770"/>
              <a:gd name="connsiteX58" fmla="*/ 1783590 w 2007426"/>
              <a:gd name="connsiteY58" fmla="*/ 2417282 h 2888770"/>
              <a:gd name="connsiteX59" fmla="*/ 1708802 w 2007426"/>
              <a:gd name="connsiteY59" fmla="*/ 2482722 h 2888770"/>
              <a:gd name="connsiteX60" fmla="*/ 1707390 w 2007426"/>
              <a:gd name="connsiteY60" fmla="*/ 2476018 h 2888770"/>
              <a:gd name="connsiteX61" fmla="*/ 1427990 w 2007426"/>
              <a:gd name="connsiteY61" fmla="*/ 2514118 h 2888770"/>
              <a:gd name="connsiteX62" fmla="*/ 1364490 w 2007426"/>
              <a:gd name="connsiteY62" fmla="*/ 2583968 h 2888770"/>
              <a:gd name="connsiteX63" fmla="*/ 1243840 w 2007426"/>
              <a:gd name="connsiteY63" fmla="*/ 2679218 h 2888770"/>
              <a:gd name="connsiteX64" fmla="*/ 1231140 w 2007426"/>
              <a:gd name="connsiteY64" fmla="*/ 2609368 h 2888770"/>
              <a:gd name="connsiteX65" fmla="*/ 1193040 w 2007426"/>
              <a:gd name="connsiteY65" fmla="*/ 2571268 h 2888770"/>
              <a:gd name="connsiteX66" fmla="*/ 1110490 w 2007426"/>
              <a:gd name="connsiteY66" fmla="*/ 2609368 h 2888770"/>
              <a:gd name="connsiteX67" fmla="*/ 989840 w 2007426"/>
              <a:gd name="connsiteY67" fmla="*/ 2622068 h 2888770"/>
              <a:gd name="connsiteX68" fmla="*/ 970790 w 2007426"/>
              <a:gd name="connsiteY68" fmla="*/ 2660168 h 2888770"/>
              <a:gd name="connsiteX69" fmla="*/ 767590 w 2007426"/>
              <a:gd name="connsiteY69" fmla="*/ 2685568 h 2888770"/>
              <a:gd name="connsiteX70" fmla="*/ 691390 w 2007426"/>
              <a:gd name="connsiteY70" fmla="*/ 2742718 h 2888770"/>
              <a:gd name="connsiteX71" fmla="*/ 608840 w 2007426"/>
              <a:gd name="connsiteY71" fmla="*/ 2780818 h 2888770"/>
              <a:gd name="connsiteX72" fmla="*/ 424690 w 2007426"/>
              <a:gd name="connsiteY72" fmla="*/ 2774466 h 2888770"/>
              <a:gd name="connsiteX73" fmla="*/ 373890 w 2007426"/>
              <a:gd name="connsiteY73" fmla="*/ 2768118 h 2888770"/>
              <a:gd name="connsiteX74" fmla="*/ 348490 w 2007426"/>
              <a:gd name="connsiteY74" fmla="*/ 2831618 h 2888770"/>
              <a:gd name="connsiteX75" fmla="*/ 259590 w 2007426"/>
              <a:gd name="connsiteY75" fmla="*/ 2888770 h 2888770"/>
              <a:gd name="connsiteX76" fmla="*/ 189740 w 2007426"/>
              <a:gd name="connsiteY76" fmla="*/ 2857018 h 2888770"/>
              <a:gd name="connsiteX77" fmla="*/ 113540 w 2007426"/>
              <a:gd name="connsiteY77" fmla="*/ 2869718 h 2888770"/>
              <a:gd name="connsiteX78" fmla="*/ 11940 w 2007426"/>
              <a:gd name="connsiteY78" fmla="*/ 2825266 h 2888770"/>
              <a:gd name="connsiteX79" fmla="*/ 0 w 2007426"/>
              <a:gd name="connsiteY79" fmla="*/ 2735718 h 2888770"/>
              <a:gd name="connsiteX80" fmla="*/ 83378 w 2007426"/>
              <a:gd name="connsiteY80" fmla="*/ 2712554 h 2888770"/>
              <a:gd name="connsiteX81" fmla="*/ 116714 w 2007426"/>
              <a:gd name="connsiteY81" fmla="*/ 2726842 h 2888770"/>
              <a:gd name="connsiteX82" fmla="*/ 178626 w 2007426"/>
              <a:gd name="connsiteY82" fmla="*/ 2693506 h 2888770"/>
              <a:gd name="connsiteX83" fmla="*/ 392938 w 2007426"/>
              <a:gd name="connsiteY83" fmla="*/ 2622068 h 2888770"/>
              <a:gd name="connsiteX84" fmla="*/ 421514 w 2007426"/>
              <a:gd name="connsiteY84" fmla="*/ 2545868 h 2888770"/>
              <a:gd name="connsiteX85" fmla="*/ 573914 w 2007426"/>
              <a:gd name="connsiteY85" fmla="*/ 2422042 h 2888770"/>
              <a:gd name="connsiteX86" fmla="*/ 688214 w 2007426"/>
              <a:gd name="connsiteY86" fmla="*/ 2298218 h 2888770"/>
              <a:gd name="connsiteX87" fmla="*/ 764414 w 2007426"/>
              <a:gd name="connsiteY87" fmla="*/ 2250594 h 2888770"/>
              <a:gd name="connsiteX88" fmla="*/ 821566 w 2007426"/>
              <a:gd name="connsiteY88" fmla="*/ 2202968 h 2888770"/>
              <a:gd name="connsiteX89" fmla="*/ 826326 w 2007426"/>
              <a:gd name="connsiteY89" fmla="*/ 2064856 h 2888770"/>
              <a:gd name="connsiteX90" fmla="*/ 921578 w 2007426"/>
              <a:gd name="connsiteY90" fmla="*/ 1988656 h 2888770"/>
              <a:gd name="connsiteX91" fmla="*/ 1007302 w 2007426"/>
              <a:gd name="connsiteY91" fmla="*/ 1931506 h 2888770"/>
              <a:gd name="connsiteX92" fmla="*/ 1031114 w 2007426"/>
              <a:gd name="connsiteY92" fmla="*/ 1874356 h 2888770"/>
              <a:gd name="connsiteX93" fmla="*/ 1045402 w 2007426"/>
              <a:gd name="connsiteY93" fmla="*/ 1821968 h 2888770"/>
              <a:gd name="connsiteX94" fmla="*/ 1078738 w 2007426"/>
              <a:gd name="connsiteY94" fmla="*/ 1788630 h 2888770"/>
              <a:gd name="connsiteX95" fmla="*/ 1078738 w 2007426"/>
              <a:gd name="connsiteY95" fmla="*/ 1736242 h 2888770"/>
              <a:gd name="connsiteX96" fmla="*/ 1026354 w 2007426"/>
              <a:gd name="connsiteY96" fmla="*/ 1712430 h 2888770"/>
              <a:gd name="connsiteX97" fmla="*/ 1026354 w 2007426"/>
              <a:gd name="connsiteY97" fmla="*/ 1679094 h 2888770"/>
              <a:gd name="connsiteX98" fmla="*/ 1016826 w 2007426"/>
              <a:gd name="connsiteY98" fmla="*/ 1636230 h 2888770"/>
              <a:gd name="connsiteX99" fmla="*/ 1069214 w 2007426"/>
              <a:gd name="connsiteY99" fmla="*/ 1607656 h 2888770"/>
              <a:gd name="connsiteX100" fmla="*/ 1088266 w 2007426"/>
              <a:gd name="connsiteY100" fmla="*/ 1521930 h 2888770"/>
              <a:gd name="connsiteX101" fmla="*/ 1007302 w 2007426"/>
              <a:gd name="connsiteY101" fmla="*/ 1469542 h 2888770"/>
              <a:gd name="connsiteX102" fmla="*/ 1012066 w 2007426"/>
              <a:gd name="connsiteY102" fmla="*/ 1431442 h 2888770"/>
              <a:gd name="connsiteX103" fmla="*/ 950154 w 2007426"/>
              <a:gd name="connsiteY103" fmla="*/ 1417156 h 2888770"/>
              <a:gd name="connsiteX104" fmla="*/ 978726 w 2007426"/>
              <a:gd name="connsiteY104" fmla="*/ 1379056 h 2888770"/>
              <a:gd name="connsiteX105" fmla="*/ 929322 w 2007426"/>
              <a:gd name="connsiteY105" fmla="*/ 1303648 h 2888770"/>
              <a:gd name="connsiteX106" fmla="*/ 970790 w 2007426"/>
              <a:gd name="connsiteY106" fmla="*/ 1288568 h 2888770"/>
              <a:gd name="connsiteX107" fmla="*/ 1091438 w 2007426"/>
              <a:gd name="connsiteY107" fmla="*/ 1199668 h 2888770"/>
              <a:gd name="connsiteX108" fmla="*/ 1097790 w 2007426"/>
              <a:gd name="connsiteY108" fmla="*/ 1085368 h 2888770"/>
              <a:gd name="connsiteX109" fmla="*/ 1046990 w 2007426"/>
              <a:gd name="connsiteY109" fmla="*/ 1047268 h 2888770"/>
              <a:gd name="connsiteX110" fmla="*/ 1059690 w 2007426"/>
              <a:gd name="connsiteY110" fmla="*/ 996468 h 2888770"/>
              <a:gd name="connsiteX111" fmla="*/ 1002538 w 2007426"/>
              <a:gd name="connsiteY111" fmla="*/ 907568 h 2888770"/>
              <a:gd name="connsiteX112" fmla="*/ 1021590 w 2007426"/>
              <a:gd name="connsiteY112" fmla="*/ 748818 h 2888770"/>
              <a:gd name="connsiteX113" fmla="*/ 1046990 w 2007426"/>
              <a:gd name="connsiteY113" fmla="*/ 621818 h 2888770"/>
              <a:gd name="connsiteX114" fmla="*/ 970790 w 2007426"/>
              <a:gd name="connsiteY114" fmla="*/ 520218 h 2888770"/>
              <a:gd name="connsiteX115" fmla="*/ 1008890 w 2007426"/>
              <a:gd name="connsiteY115" fmla="*/ 501168 h 2888770"/>
              <a:gd name="connsiteX116" fmla="*/ 1110490 w 2007426"/>
              <a:gd name="connsiteY116" fmla="*/ 507518 h 2888770"/>
              <a:gd name="connsiteX117" fmla="*/ 1116838 w 2007426"/>
              <a:gd name="connsiteY117" fmla="*/ 463068 h 2888770"/>
              <a:gd name="connsiteX118" fmla="*/ 1078738 w 2007426"/>
              <a:gd name="connsiteY118" fmla="*/ 444018 h 2888770"/>
              <a:gd name="connsiteX119" fmla="*/ 919990 w 2007426"/>
              <a:gd name="connsiteY119" fmla="*/ 399568 h 2888770"/>
              <a:gd name="connsiteX120" fmla="*/ 875538 w 2007426"/>
              <a:gd name="connsiteY120" fmla="*/ 355118 h 2888770"/>
              <a:gd name="connsiteX121" fmla="*/ 812038 w 2007426"/>
              <a:gd name="connsiteY121" fmla="*/ 367818 h 2888770"/>
              <a:gd name="connsiteX122" fmla="*/ 761238 w 2007426"/>
              <a:gd name="connsiteY122" fmla="*/ 304318 h 2888770"/>
              <a:gd name="connsiteX123" fmla="*/ 799338 w 2007426"/>
              <a:gd name="connsiteY123" fmla="*/ 247168 h 2888770"/>
              <a:gd name="connsiteX124" fmla="*/ 773938 w 2007426"/>
              <a:gd name="connsiteY124" fmla="*/ 107468 h 2888770"/>
              <a:gd name="connsiteX125" fmla="*/ 716790 w 2007426"/>
              <a:gd name="connsiteY125" fmla="*/ 63018 h 2888770"/>
              <a:gd name="connsiteX126" fmla="*/ 761238 w 2007426"/>
              <a:gd name="connsiteY126" fmla="*/ 12218 h 2888770"/>
              <a:gd name="connsiteX127" fmla="*/ 828438 w 2007426"/>
              <a:gd name="connsiteY127" fmla="*/ 0 h 2888770"/>
              <a:gd name="connsiteX0" fmla="*/ 1732790 w 2007426"/>
              <a:gd name="connsiteY0" fmla="*/ 2596668 h 2888770"/>
              <a:gd name="connsiteX1" fmla="*/ 1726822 w 2007426"/>
              <a:gd name="connsiteY1" fmla="*/ 2668292 h 2888770"/>
              <a:gd name="connsiteX2" fmla="*/ 1732790 w 2007426"/>
              <a:gd name="connsiteY2" fmla="*/ 2596668 h 2888770"/>
              <a:gd name="connsiteX3" fmla="*/ 828438 w 2007426"/>
              <a:gd name="connsiteY3" fmla="*/ 0 h 2888770"/>
              <a:gd name="connsiteX4" fmla="*/ 859666 w 2007426"/>
              <a:gd name="connsiteY4" fmla="*/ 12218 h 2888770"/>
              <a:gd name="connsiteX5" fmla="*/ 873954 w 2007426"/>
              <a:gd name="connsiteY5" fmla="*/ 88418 h 2888770"/>
              <a:gd name="connsiteX6" fmla="*/ 854902 w 2007426"/>
              <a:gd name="connsiteY6" fmla="*/ 121756 h 2888770"/>
              <a:gd name="connsiteX7" fmla="*/ 897766 w 2007426"/>
              <a:gd name="connsiteY7" fmla="*/ 155094 h 2888770"/>
              <a:gd name="connsiteX8" fmla="*/ 973966 w 2007426"/>
              <a:gd name="connsiteY8" fmla="*/ 150330 h 2888770"/>
              <a:gd name="connsiteX9" fmla="*/ 997778 w 2007426"/>
              <a:gd name="connsiteY9" fmla="*/ 169382 h 2888770"/>
              <a:gd name="connsiteX10" fmla="*/ 1040638 w 2007426"/>
              <a:gd name="connsiteY10" fmla="*/ 155094 h 2888770"/>
              <a:gd name="connsiteX11" fmla="*/ 1212090 w 2007426"/>
              <a:gd name="connsiteY11" fmla="*/ 240818 h 2888770"/>
              <a:gd name="connsiteX12" fmla="*/ 1183514 w 2007426"/>
              <a:gd name="connsiteY12" fmla="*/ 393218 h 2888770"/>
              <a:gd name="connsiteX13" fmla="*/ 1264478 w 2007426"/>
              <a:gd name="connsiteY13" fmla="*/ 417030 h 2888770"/>
              <a:gd name="connsiteX14" fmla="*/ 1369254 w 2007426"/>
              <a:gd name="connsiteY14" fmla="*/ 488468 h 2888770"/>
              <a:gd name="connsiteX15" fmla="*/ 1464502 w 2007426"/>
              <a:gd name="connsiteY15" fmla="*/ 502756 h 2888770"/>
              <a:gd name="connsiteX16" fmla="*/ 1478790 w 2007426"/>
              <a:gd name="connsiteY16" fmla="*/ 436082 h 2888770"/>
              <a:gd name="connsiteX17" fmla="*/ 1421638 w 2007426"/>
              <a:gd name="connsiteY17" fmla="*/ 426556 h 2888770"/>
              <a:gd name="connsiteX18" fmla="*/ 1412114 w 2007426"/>
              <a:gd name="connsiteY18" fmla="*/ 383694 h 2888770"/>
              <a:gd name="connsiteX19" fmla="*/ 1450214 w 2007426"/>
              <a:gd name="connsiteY19" fmla="*/ 374168 h 2888770"/>
              <a:gd name="connsiteX20" fmla="*/ 1435926 w 2007426"/>
              <a:gd name="connsiteY20" fmla="*/ 326542 h 2888770"/>
              <a:gd name="connsiteX21" fmla="*/ 1474026 w 2007426"/>
              <a:gd name="connsiteY21" fmla="*/ 288442 h 2888770"/>
              <a:gd name="connsiteX22" fmla="*/ 1507366 w 2007426"/>
              <a:gd name="connsiteY22" fmla="*/ 321782 h 2888770"/>
              <a:gd name="connsiteX23" fmla="*/ 1540702 w 2007426"/>
              <a:gd name="connsiteY23" fmla="*/ 297968 h 2888770"/>
              <a:gd name="connsiteX24" fmla="*/ 1593090 w 2007426"/>
              <a:gd name="connsiteY24" fmla="*/ 321782 h 2888770"/>
              <a:gd name="connsiteX25" fmla="*/ 1540702 w 2007426"/>
              <a:gd name="connsiteY25" fmla="*/ 455130 h 2888770"/>
              <a:gd name="connsiteX26" fmla="*/ 1655002 w 2007426"/>
              <a:gd name="connsiteY26" fmla="*/ 440842 h 2888770"/>
              <a:gd name="connsiteX27" fmla="*/ 1688338 w 2007426"/>
              <a:gd name="connsiteY27" fmla="*/ 478942 h 2888770"/>
              <a:gd name="connsiteX28" fmla="*/ 1688338 w 2007426"/>
              <a:gd name="connsiteY28" fmla="*/ 512282 h 2888770"/>
              <a:gd name="connsiteX29" fmla="*/ 1788354 w 2007426"/>
              <a:gd name="connsiteY29" fmla="*/ 598006 h 2888770"/>
              <a:gd name="connsiteX30" fmla="*/ 1778826 w 2007426"/>
              <a:gd name="connsiteY30" fmla="*/ 678968 h 2888770"/>
              <a:gd name="connsiteX31" fmla="*/ 1816926 w 2007426"/>
              <a:gd name="connsiteY31" fmla="*/ 702782 h 2888770"/>
              <a:gd name="connsiteX32" fmla="*/ 1816926 w 2007426"/>
              <a:gd name="connsiteY32" fmla="*/ 745642 h 2888770"/>
              <a:gd name="connsiteX33" fmla="*/ 1864554 w 2007426"/>
              <a:gd name="connsiteY33" fmla="*/ 759930 h 2888770"/>
              <a:gd name="connsiteX34" fmla="*/ 2007426 w 2007426"/>
              <a:gd name="connsiteY34" fmla="*/ 921856 h 2888770"/>
              <a:gd name="connsiteX35" fmla="*/ 1922974 w 2007426"/>
              <a:gd name="connsiteY35" fmla="*/ 1025504 h 2888770"/>
              <a:gd name="connsiteX36" fmla="*/ 1921702 w 2007426"/>
              <a:gd name="connsiteY36" fmla="*/ 1021868 h 2888770"/>
              <a:gd name="connsiteX37" fmla="*/ 1864554 w 2007426"/>
              <a:gd name="connsiteY37" fmla="*/ 1021868 h 2888770"/>
              <a:gd name="connsiteX38" fmla="*/ 1859790 w 2007426"/>
              <a:gd name="connsiteY38" fmla="*/ 1121882 h 2888770"/>
              <a:gd name="connsiteX39" fmla="*/ 1826454 w 2007426"/>
              <a:gd name="connsiteY39" fmla="*/ 1155218 h 2888770"/>
              <a:gd name="connsiteX40" fmla="*/ 1850266 w 2007426"/>
              <a:gd name="connsiteY40" fmla="*/ 1231418 h 2888770"/>
              <a:gd name="connsiteX41" fmla="*/ 1812166 w 2007426"/>
              <a:gd name="connsiteY41" fmla="*/ 1250468 h 2888770"/>
              <a:gd name="connsiteX42" fmla="*/ 1755014 w 2007426"/>
              <a:gd name="connsiteY42" fmla="*/ 1283806 h 2888770"/>
              <a:gd name="connsiteX43" fmla="*/ 1745490 w 2007426"/>
              <a:gd name="connsiteY43" fmla="*/ 1326668 h 2888770"/>
              <a:gd name="connsiteX44" fmla="*/ 1783590 w 2007426"/>
              <a:gd name="connsiteY44" fmla="*/ 1388582 h 2888770"/>
              <a:gd name="connsiteX45" fmla="*/ 1755014 w 2007426"/>
              <a:gd name="connsiteY45" fmla="*/ 1417156 h 2888770"/>
              <a:gd name="connsiteX46" fmla="*/ 1721678 w 2007426"/>
              <a:gd name="connsiteY46" fmla="*/ 1583842 h 2888770"/>
              <a:gd name="connsiteX47" fmla="*/ 1674054 w 2007426"/>
              <a:gd name="connsiteY47" fmla="*/ 1674330 h 2888770"/>
              <a:gd name="connsiteX48" fmla="*/ 1793114 w 2007426"/>
              <a:gd name="connsiteY48" fmla="*/ 1688618 h 2888770"/>
              <a:gd name="connsiteX49" fmla="*/ 1793114 w 2007426"/>
              <a:gd name="connsiteY49" fmla="*/ 1736242 h 2888770"/>
              <a:gd name="connsiteX50" fmla="*/ 1712154 w 2007426"/>
              <a:gd name="connsiteY50" fmla="*/ 1826730 h 2888770"/>
              <a:gd name="connsiteX51" fmla="*/ 1707390 w 2007426"/>
              <a:gd name="connsiteY51" fmla="*/ 1898168 h 2888770"/>
              <a:gd name="connsiteX52" fmla="*/ 1778828 w 2007426"/>
              <a:gd name="connsiteY52" fmla="*/ 2017230 h 2888770"/>
              <a:gd name="connsiteX53" fmla="*/ 1764540 w 2007426"/>
              <a:gd name="connsiteY53" fmla="*/ 2060094 h 2888770"/>
              <a:gd name="connsiteX54" fmla="*/ 1783590 w 2007426"/>
              <a:gd name="connsiteY54" fmla="*/ 2074382 h 2888770"/>
              <a:gd name="connsiteX55" fmla="*/ 1783590 w 2007426"/>
              <a:gd name="connsiteY55" fmla="*/ 2260118 h 2888770"/>
              <a:gd name="connsiteX56" fmla="*/ 1726440 w 2007426"/>
              <a:gd name="connsiteY56" fmla="*/ 2355368 h 2888770"/>
              <a:gd name="connsiteX57" fmla="*/ 1783590 w 2007426"/>
              <a:gd name="connsiteY57" fmla="*/ 2417282 h 2888770"/>
              <a:gd name="connsiteX58" fmla="*/ 1708802 w 2007426"/>
              <a:gd name="connsiteY58" fmla="*/ 2482722 h 2888770"/>
              <a:gd name="connsiteX59" fmla="*/ 1707390 w 2007426"/>
              <a:gd name="connsiteY59" fmla="*/ 2476018 h 2888770"/>
              <a:gd name="connsiteX60" fmla="*/ 1427990 w 2007426"/>
              <a:gd name="connsiteY60" fmla="*/ 2514118 h 2888770"/>
              <a:gd name="connsiteX61" fmla="*/ 1364490 w 2007426"/>
              <a:gd name="connsiteY61" fmla="*/ 2583968 h 2888770"/>
              <a:gd name="connsiteX62" fmla="*/ 1243840 w 2007426"/>
              <a:gd name="connsiteY62" fmla="*/ 2679218 h 2888770"/>
              <a:gd name="connsiteX63" fmla="*/ 1231140 w 2007426"/>
              <a:gd name="connsiteY63" fmla="*/ 2609368 h 2888770"/>
              <a:gd name="connsiteX64" fmla="*/ 1193040 w 2007426"/>
              <a:gd name="connsiteY64" fmla="*/ 2571268 h 2888770"/>
              <a:gd name="connsiteX65" fmla="*/ 1110490 w 2007426"/>
              <a:gd name="connsiteY65" fmla="*/ 2609368 h 2888770"/>
              <a:gd name="connsiteX66" fmla="*/ 989840 w 2007426"/>
              <a:gd name="connsiteY66" fmla="*/ 2622068 h 2888770"/>
              <a:gd name="connsiteX67" fmla="*/ 970790 w 2007426"/>
              <a:gd name="connsiteY67" fmla="*/ 2660168 h 2888770"/>
              <a:gd name="connsiteX68" fmla="*/ 767590 w 2007426"/>
              <a:gd name="connsiteY68" fmla="*/ 2685568 h 2888770"/>
              <a:gd name="connsiteX69" fmla="*/ 691390 w 2007426"/>
              <a:gd name="connsiteY69" fmla="*/ 2742718 h 2888770"/>
              <a:gd name="connsiteX70" fmla="*/ 608840 w 2007426"/>
              <a:gd name="connsiteY70" fmla="*/ 2780818 h 2888770"/>
              <a:gd name="connsiteX71" fmla="*/ 424690 w 2007426"/>
              <a:gd name="connsiteY71" fmla="*/ 2774466 h 2888770"/>
              <a:gd name="connsiteX72" fmla="*/ 373890 w 2007426"/>
              <a:gd name="connsiteY72" fmla="*/ 2768118 h 2888770"/>
              <a:gd name="connsiteX73" fmla="*/ 348490 w 2007426"/>
              <a:gd name="connsiteY73" fmla="*/ 2831618 h 2888770"/>
              <a:gd name="connsiteX74" fmla="*/ 259590 w 2007426"/>
              <a:gd name="connsiteY74" fmla="*/ 2888770 h 2888770"/>
              <a:gd name="connsiteX75" fmla="*/ 189740 w 2007426"/>
              <a:gd name="connsiteY75" fmla="*/ 2857018 h 2888770"/>
              <a:gd name="connsiteX76" fmla="*/ 113540 w 2007426"/>
              <a:gd name="connsiteY76" fmla="*/ 2869718 h 2888770"/>
              <a:gd name="connsiteX77" fmla="*/ 11940 w 2007426"/>
              <a:gd name="connsiteY77" fmla="*/ 2825266 h 2888770"/>
              <a:gd name="connsiteX78" fmla="*/ 0 w 2007426"/>
              <a:gd name="connsiteY78" fmla="*/ 2735718 h 2888770"/>
              <a:gd name="connsiteX79" fmla="*/ 83378 w 2007426"/>
              <a:gd name="connsiteY79" fmla="*/ 2712554 h 2888770"/>
              <a:gd name="connsiteX80" fmla="*/ 116714 w 2007426"/>
              <a:gd name="connsiteY80" fmla="*/ 2726842 h 2888770"/>
              <a:gd name="connsiteX81" fmla="*/ 178626 w 2007426"/>
              <a:gd name="connsiteY81" fmla="*/ 2693506 h 2888770"/>
              <a:gd name="connsiteX82" fmla="*/ 392938 w 2007426"/>
              <a:gd name="connsiteY82" fmla="*/ 2622068 h 2888770"/>
              <a:gd name="connsiteX83" fmla="*/ 421514 w 2007426"/>
              <a:gd name="connsiteY83" fmla="*/ 2545868 h 2888770"/>
              <a:gd name="connsiteX84" fmla="*/ 573914 w 2007426"/>
              <a:gd name="connsiteY84" fmla="*/ 2422042 h 2888770"/>
              <a:gd name="connsiteX85" fmla="*/ 688214 w 2007426"/>
              <a:gd name="connsiteY85" fmla="*/ 2298218 h 2888770"/>
              <a:gd name="connsiteX86" fmla="*/ 764414 w 2007426"/>
              <a:gd name="connsiteY86" fmla="*/ 2250594 h 2888770"/>
              <a:gd name="connsiteX87" fmla="*/ 821566 w 2007426"/>
              <a:gd name="connsiteY87" fmla="*/ 2202968 h 2888770"/>
              <a:gd name="connsiteX88" fmla="*/ 826326 w 2007426"/>
              <a:gd name="connsiteY88" fmla="*/ 2064856 h 2888770"/>
              <a:gd name="connsiteX89" fmla="*/ 921578 w 2007426"/>
              <a:gd name="connsiteY89" fmla="*/ 1988656 h 2888770"/>
              <a:gd name="connsiteX90" fmla="*/ 1007302 w 2007426"/>
              <a:gd name="connsiteY90" fmla="*/ 1931506 h 2888770"/>
              <a:gd name="connsiteX91" fmla="*/ 1031114 w 2007426"/>
              <a:gd name="connsiteY91" fmla="*/ 1874356 h 2888770"/>
              <a:gd name="connsiteX92" fmla="*/ 1045402 w 2007426"/>
              <a:gd name="connsiteY92" fmla="*/ 1821968 h 2888770"/>
              <a:gd name="connsiteX93" fmla="*/ 1078738 w 2007426"/>
              <a:gd name="connsiteY93" fmla="*/ 1788630 h 2888770"/>
              <a:gd name="connsiteX94" fmla="*/ 1078738 w 2007426"/>
              <a:gd name="connsiteY94" fmla="*/ 1736242 h 2888770"/>
              <a:gd name="connsiteX95" fmla="*/ 1026354 w 2007426"/>
              <a:gd name="connsiteY95" fmla="*/ 1712430 h 2888770"/>
              <a:gd name="connsiteX96" fmla="*/ 1026354 w 2007426"/>
              <a:gd name="connsiteY96" fmla="*/ 1679094 h 2888770"/>
              <a:gd name="connsiteX97" fmla="*/ 1016826 w 2007426"/>
              <a:gd name="connsiteY97" fmla="*/ 1636230 h 2888770"/>
              <a:gd name="connsiteX98" fmla="*/ 1069214 w 2007426"/>
              <a:gd name="connsiteY98" fmla="*/ 1607656 h 2888770"/>
              <a:gd name="connsiteX99" fmla="*/ 1088266 w 2007426"/>
              <a:gd name="connsiteY99" fmla="*/ 1521930 h 2888770"/>
              <a:gd name="connsiteX100" fmla="*/ 1007302 w 2007426"/>
              <a:gd name="connsiteY100" fmla="*/ 1469542 h 2888770"/>
              <a:gd name="connsiteX101" fmla="*/ 1012066 w 2007426"/>
              <a:gd name="connsiteY101" fmla="*/ 1431442 h 2888770"/>
              <a:gd name="connsiteX102" fmla="*/ 950154 w 2007426"/>
              <a:gd name="connsiteY102" fmla="*/ 1417156 h 2888770"/>
              <a:gd name="connsiteX103" fmla="*/ 978726 w 2007426"/>
              <a:gd name="connsiteY103" fmla="*/ 1379056 h 2888770"/>
              <a:gd name="connsiteX104" fmla="*/ 929322 w 2007426"/>
              <a:gd name="connsiteY104" fmla="*/ 1303648 h 2888770"/>
              <a:gd name="connsiteX105" fmla="*/ 970790 w 2007426"/>
              <a:gd name="connsiteY105" fmla="*/ 1288568 h 2888770"/>
              <a:gd name="connsiteX106" fmla="*/ 1091438 w 2007426"/>
              <a:gd name="connsiteY106" fmla="*/ 1199668 h 2888770"/>
              <a:gd name="connsiteX107" fmla="*/ 1097790 w 2007426"/>
              <a:gd name="connsiteY107" fmla="*/ 1085368 h 2888770"/>
              <a:gd name="connsiteX108" fmla="*/ 1046990 w 2007426"/>
              <a:gd name="connsiteY108" fmla="*/ 1047268 h 2888770"/>
              <a:gd name="connsiteX109" fmla="*/ 1059690 w 2007426"/>
              <a:gd name="connsiteY109" fmla="*/ 996468 h 2888770"/>
              <a:gd name="connsiteX110" fmla="*/ 1002538 w 2007426"/>
              <a:gd name="connsiteY110" fmla="*/ 907568 h 2888770"/>
              <a:gd name="connsiteX111" fmla="*/ 1021590 w 2007426"/>
              <a:gd name="connsiteY111" fmla="*/ 748818 h 2888770"/>
              <a:gd name="connsiteX112" fmla="*/ 1046990 w 2007426"/>
              <a:gd name="connsiteY112" fmla="*/ 621818 h 2888770"/>
              <a:gd name="connsiteX113" fmla="*/ 970790 w 2007426"/>
              <a:gd name="connsiteY113" fmla="*/ 520218 h 2888770"/>
              <a:gd name="connsiteX114" fmla="*/ 1008890 w 2007426"/>
              <a:gd name="connsiteY114" fmla="*/ 501168 h 2888770"/>
              <a:gd name="connsiteX115" fmla="*/ 1110490 w 2007426"/>
              <a:gd name="connsiteY115" fmla="*/ 507518 h 2888770"/>
              <a:gd name="connsiteX116" fmla="*/ 1116838 w 2007426"/>
              <a:gd name="connsiteY116" fmla="*/ 463068 h 2888770"/>
              <a:gd name="connsiteX117" fmla="*/ 1078738 w 2007426"/>
              <a:gd name="connsiteY117" fmla="*/ 444018 h 2888770"/>
              <a:gd name="connsiteX118" fmla="*/ 919990 w 2007426"/>
              <a:gd name="connsiteY118" fmla="*/ 399568 h 2888770"/>
              <a:gd name="connsiteX119" fmla="*/ 875538 w 2007426"/>
              <a:gd name="connsiteY119" fmla="*/ 355118 h 2888770"/>
              <a:gd name="connsiteX120" fmla="*/ 812038 w 2007426"/>
              <a:gd name="connsiteY120" fmla="*/ 367818 h 2888770"/>
              <a:gd name="connsiteX121" fmla="*/ 761238 w 2007426"/>
              <a:gd name="connsiteY121" fmla="*/ 304318 h 2888770"/>
              <a:gd name="connsiteX122" fmla="*/ 799338 w 2007426"/>
              <a:gd name="connsiteY122" fmla="*/ 247168 h 2888770"/>
              <a:gd name="connsiteX123" fmla="*/ 773938 w 2007426"/>
              <a:gd name="connsiteY123" fmla="*/ 107468 h 2888770"/>
              <a:gd name="connsiteX124" fmla="*/ 716790 w 2007426"/>
              <a:gd name="connsiteY124" fmla="*/ 63018 h 2888770"/>
              <a:gd name="connsiteX125" fmla="*/ 761238 w 2007426"/>
              <a:gd name="connsiteY125" fmla="*/ 12218 h 2888770"/>
              <a:gd name="connsiteX126" fmla="*/ 828438 w 2007426"/>
              <a:gd name="connsiteY126" fmla="*/ 0 h 2888770"/>
              <a:gd name="connsiteX0" fmla="*/ 828438 w 2007426"/>
              <a:gd name="connsiteY0" fmla="*/ 0 h 2888770"/>
              <a:gd name="connsiteX1" fmla="*/ 859666 w 2007426"/>
              <a:gd name="connsiteY1" fmla="*/ 12218 h 2888770"/>
              <a:gd name="connsiteX2" fmla="*/ 873954 w 2007426"/>
              <a:gd name="connsiteY2" fmla="*/ 88418 h 2888770"/>
              <a:gd name="connsiteX3" fmla="*/ 854902 w 2007426"/>
              <a:gd name="connsiteY3" fmla="*/ 121756 h 2888770"/>
              <a:gd name="connsiteX4" fmla="*/ 897766 w 2007426"/>
              <a:gd name="connsiteY4" fmla="*/ 155094 h 2888770"/>
              <a:gd name="connsiteX5" fmla="*/ 973966 w 2007426"/>
              <a:gd name="connsiteY5" fmla="*/ 150330 h 2888770"/>
              <a:gd name="connsiteX6" fmla="*/ 997778 w 2007426"/>
              <a:gd name="connsiteY6" fmla="*/ 169382 h 2888770"/>
              <a:gd name="connsiteX7" fmla="*/ 1040638 w 2007426"/>
              <a:gd name="connsiteY7" fmla="*/ 155094 h 2888770"/>
              <a:gd name="connsiteX8" fmla="*/ 1212090 w 2007426"/>
              <a:gd name="connsiteY8" fmla="*/ 240818 h 2888770"/>
              <a:gd name="connsiteX9" fmla="*/ 1183514 w 2007426"/>
              <a:gd name="connsiteY9" fmla="*/ 393218 h 2888770"/>
              <a:gd name="connsiteX10" fmla="*/ 1264478 w 2007426"/>
              <a:gd name="connsiteY10" fmla="*/ 417030 h 2888770"/>
              <a:gd name="connsiteX11" fmla="*/ 1369254 w 2007426"/>
              <a:gd name="connsiteY11" fmla="*/ 488468 h 2888770"/>
              <a:gd name="connsiteX12" fmla="*/ 1464502 w 2007426"/>
              <a:gd name="connsiteY12" fmla="*/ 502756 h 2888770"/>
              <a:gd name="connsiteX13" fmla="*/ 1478790 w 2007426"/>
              <a:gd name="connsiteY13" fmla="*/ 436082 h 2888770"/>
              <a:gd name="connsiteX14" fmla="*/ 1421638 w 2007426"/>
              <a:gd name="connsiteY14" fmla="*/ 426556 h 2888770"/>
              <a:gd name="connsiteX15" fmla="*/ 1412114 w 2007426"/>
              <a:gd name="connsiteY15" fmla="*/ 383694 h 2888770"/>
              <a:gd name="connsiteX16" fmla="*/ 1450214 w 2007426"/>
              <a:gd name="connsiteY16" fmla="*/ 374168 h 2888770"/>
              <a:gd name="connsiteX17" fmla="*/ 1435926 w 2007426"/>
              <a:gd name="connsiteY17" fmla="*/ 326542 h 2888770"/>
              <a:gd name="connsiteX18" fmla="*/ 1474026 w 2007426"/>
              <a:gd name="connsiteY18" fmla="*/ 288442 h 2888770"/>
              <a:gd name="connsiteX19" fmla="*/ 1507366 w 2007426"/>
              <a:gd name="connsiteY19" fmla="*/ 321782 h 2888770"/>
              <a:gd name="connsiteX20" fmla="*/ 1540702 w 2007426"/>
              <a:gd name="connsiteY20" fmla="*/ 297968 h 2888770"/>
              <a:gd name="connsiteX21" fmla="*/ 1593090 w 2007426"/>
              <a:gd name="connsiteY21" fmla="*/ 321782 h 2888770"/>
              <a:gd name="connsiteX22" fmla="*/ 1540702 w 2007426"/>
              <a:gd name="connsiteY22" fmla="*/ 455130 h 2888770"/>
              <a:gd name="connsiteX23" fmla="*/ 1655002 w 2007426"/>
              <a:gd name="connsiteY23" fmla="*/ 440842 h 2888770"/>
              <a:gd name="connsiteX24" fmla="*/ 1688338 w 2007426"/>
              <a:gd name="connsiteY24" fmla="*/ 478942 h 2888770"/>
              <a:gd name="connsiteX25" fmla="*/ 1688338 w 2007426"/>
              <a:gd name="connsiteY25" fmla="*/ 512282 h 2888770"/>
              <a:gd name="connsiteX26" fmla="*/ 1788354 w 2007426"/>
              <a:gd name="connsiteY26" fmla="*/ 598006 h 2888770"/>
              <a:gd name="connsiteX27" fmla="*/ 1778826 w 2007426"/>
              <a:gd name="connsiteY27" fmla="*/ 678968 h 2888770"/>
              <a:gd name="connsiteX28" fmla="*/ 1816926 w 2007426"/>
              <a:gd name="connsiteY28" fmla="*/ 702782 h 2888770"/>
              <a:gd name="connsiteX29" fmla="*/ 1816926 w 2007426"/>
              <a:gd name="connsiteY29" fmla="*/ 745642 h 2888770"/>
              <a:gd name="connsiteX30" fmla="*/ 1864554 w 2007426"/>
              <a:gd name="connsiteY30" fmla="*/ 759930 h 2888770"/>
              <a:gd name="connsiteX31" fmla="*/ 2007426 w 2007426"/>
              <a:gd name="connsiteY31" fmla="*/ 921856 h 2888770"/>
              <a:gd name="connsiteX32" fmla="*/ 1922974 w 2007426"/>
              <a:gd name="connsiteY32" fmla="*/ 1025504 h 2888770"/>
              <a:gd name="connsiteX33" fmla="*/ 1921702 w 2007426"/>
              <a:gd name="connsiteY33" fmla="*/ 1021868 h 2888770"/>
              <a:gd name="connsiteX34" fmla="*/ 1864554 w 2007426"/>
              <a:gd name="connsiteY34" fmla="*/ 1021868 h 2888770"/>
              <a:gd name="connsiteX35" fmla="*/ 1859790 w 2007426"/>
              <a:gd name="connsiteY35" fmla="*/ 1121882 h 2888770"/>
              <a:gd name="connsiteX36" fmla="*/ 1826454 w 2007426"/>
              <a:gd name="connsiteY36" fmla="*/ 1155218 h 2888770"/>
              <a:gd name="connsiteX37" fmla="*/ 1850266 w 2007426"/>
              <a:gd name="connsiteY37" fmla="*/ 1231418 h 2888770"/>
              <a:gd name="connsiteX38" fmla="*/ 1812166 w 2007426"/>
              <a:gd name="connsiteY38" fmla="*/ 1250468 h 2888770"/>
              <a:gd name="connsiteX39" fmla="*/ 1755014 w 2007426"/>
              <a:gd name="connsiteY39" fmla="*/ 1283806 h 2888770"/>
              <a:gd name="connsiteX40" fmla="*/ 1745490 w 2007426"/>
              <a:gd name="connsiteY40" fmla="*/ 1326668 h 2888770"/>
              <a:gd name="connsiteX41" fmla="*/ 1783590 w 2007426"/>
              <a:gd name="connsiteY41" fmla="*/ 1388582 h 2888770"/>
              <a:gd name="connsiteX42" fmla="*/ 1755014 w 2007426"/>
              <a:gd name="connsiteY42" fmla="*/ 1417156 h 2888770"/>
              <a:gd name="connsiteX43" fmla="*/ 1721678 w 2007426"/>
              <a:gd name="connsiteY43" fmla="*/ 1583842 h 2888770"/>
              <a:gd name="connsiteX44" fmla="*/ 1674054 w 2007426"/>
              <a:gd name="connsiteY44" fmla="*/ 1674330 h 2888770"/>
              <a:gd name="connsiteX45" fmla="*/ 1793114 w 2007426"/>
              <a:gd name="connsiteY45" fmla="*/ 1688618 h 2888770"/>
              <a:gd name="connsiteX46" fmla="*/ 1793114 w 2007426"/>
              <a:gd name="connsiteY46" fmla="*/ 1736242 h 2888770"/>
              <a:gd name="connsiteX47" fmla="*/ 1712154 w 2007426"/>
              <a:gd name="connsiteY47" fmla="*/ 1826730 h 2888770"/>
              <a:gd name="connsiteX48" fmla="*/ 1707390 w 2007426"/>
              <a:gd name="connsiteY48" fmla="*/ 1898168 h 2888770"/>
              <a:gd name="connsiteX49" fmla="*/ 1778828 w 2007426"/>
              <a:gd name="connsiteY49" fmla="*/ 2017230 h 2888770"/>
              <a:gd name="connsiteX50" fmla="*/ 1764540 w 2007426"/>
              <a:gd name="connsiteY50" fmla="*/ 2060094 h 2888770"/>
              <a:gd name="connsiteX51" fmla="*/ 1783590 w 2007426"/>
              <a:gd name="connsiteY51" fmla="*/ 2074382 h 2888770"/>
              <a:gd name="connsiteX52" fmla="*/ 1783590 w 2007426"/>
              <a:gd name="connsiteY52" fmla="*/ 2260118 h 2888770"/>
              <a:gd name="connsiteX53" fmla="*/ 1726440 w 2007426"/>
              <a:gd name="connsiteY53" fmla="*/ 2355368 h 2888770"/>
              <a:gd name="connsiteX54" fmla="*/ 1783590 w 2007426"/>
              <a:gd name="connsiteY54" fmla="*/ 2417282 h 2888770"/>
              <a:gd name="connsiteX55" fmla="*/ 1708802 w 2007426"/>
              <a:gd name="connsiteY55" fmla="*/ 2482722 h 2888770"/>
              <a:gd name="connsiteX56" fmla="*/ 1707390 w 2007426"/>
              <a:gd name="connsiteY56" fmla="*/ 2476018 h 2888770"/>
              <a:gd name="connsiteX57" fmla="*/ 1427990 w 2007426"/>
              <a:gd name="connsiteY57" fmla="*/ 2514118 h 2888770"/>
              <a:gd name="connsiteX58" fmla="*/ 1364490 w 2007426"/>
              <a:gd name="connsiteY58" fmla="*/ 2583968 h 2888770"/>
              <a:gd name="connsiteX59" fmla="*/ 1243840 w 2007426"/>
              <a:gd name="connsiteY59" fmla="*/ 2679218 h 2888770"/>
              <a:gd name="connsiteX60" fmla="*/ 1231140 w 2007426"/>
              <a:gd name="connsiteY60" fmla="*/ 2609368 h 2888770"/>
              <a:gd name="connsiteX61" fmla="*/ 1193040 w 2007426"/>
              <a:gd name="connsiteY61" fmla="*/ 2571268 h 2888770"/>
              <a:gd name="connsiteX62" fmla="*/ 1110490 w 2007426"/>
              <a:gd name="connsiteY62" fmla="*/ 2609368 h 2888770"/>
              <a:gd name="connsiteX63" fmla="*/ 989840 w 2007426"/>
              <a:gd name="connsiteY63" fmla="*/ 2622068 h 2888770"/>
              <a:gd name="connsiteX64" fmla="*/ 970790 w 2007426"/>
              <a:gd name="connsiteY64" fmla="*/ 2660168 h 2888770"/>
              <a:gd name="connsiteX65" fmla="*/ 767590 w 2007426"/>
              <a:gd name="connsiteY65" fmla="*/ 2685568 h 2888770"/>
              <a:gd name="connsiteX66" fmla="*/ 691390 w 2007426"/>
              <a:gd name="connsiteY66" fmla="*/ 2742718 h 2888770"/>
              <a:gd name="connsiteX67" fmla="*/ 608840 w 2007426"/>
              <a:gd name="connsiteY67" fmla="*/ 2780818 h 2888770"/>
              <a:gd name="connsiteX68" fmla="*/ 424690 w 2007426"/>
              <a:gd name="connsiteY68" fmla="*/ 2774466 h 2888770"/>
              <a:gd name="connsiteX69" fmla="*/ 373890 w 2007426"/>
              <a:gd name="connsiteY69" fmla="*/ 2768118 h 2888770"/>
              <a:gd name="connsiteX70" fmla="*/ 348490 w 2007426"/>
              <a:gd name="connsiteY70" fmla="*/ 2831618 h 2888770"/>
              <a:gd name="connsiteX71" fmla="*/ 259590 w 2007426"/>
              <a:gd name="connsiteY71" fmla="*/ 2888770 h 2888770"/>
              <a:gd name="connsiteX72" fmla="*/ 189740 w 2007426"/>
              <a:gd name="connsiteY72" fmla="*/ 2857018 h 2888770"/>
              <a:gd name="connsiteX73" fmla="*/ 113540 w 2007426"/>
              <a:gd name="connsiteY73" fmla="*/ 2869718 h 2888770"/>
              <a:gd name="connsiteX74" fmla="*/ 11940 w 2007426"/>
              <a:gd name="connsiteY74" fmla="*/ 2825266 h 2888770"/>
              <a:gd name="connsiteX75" fmla="*/ 0 w 2007426"/>
              <a:gd name="connsiteY75" fmla="*/ 2735718 h 2888770"/>
              <a:gd name="connsiteX76" fmla="*/ 83378 w 2007426"/>
              <a:gd name="connsiteY76" fmla="*/ 2712554 h 2888770"/>
              <a:gd name="connsiteX77" fmla="*/ 116714 w 2007426"/>
              <a:gd name="connsiteY77" fmla="*/ 2726842 h 2888770"/>
              <a:gd name="connsiteX78" fmla="*/ 178626 w 2007426"/>
              <a:gd name="connsiteY78" fmla="*/ 2693506 h 2888770"/>
              <a:gd name="connsiteX79" fmla="*/ 392938 w 2007426"/>
              <a:gd name="connsiteY79" fmla="*/ 2622068 h 2888770"/>
              <a:gd name="connsiteX80" fmla="*/ 421514 w 2007426"/>
              <a:gd name="connsiteY80" fmla="*/ 2545868 h 2888770"/>
              <a:gd name="connsiteX81" fmla="*/ 573914 w 2007426"/>
              <a:gd name="connsiteY81" fmla="*/ 2422042 h 2888770"/>
              <a:gd name="connsiteX82" fmla="*/ 688214 w 2007426"/>
              <a:gd name="connsiteY82" fmla="*/ 2298218 h 2888770"/>
              <a:gd name="connsiteX83" fmla="*/ 764414 w 2007426"/>
              <a:gd name="connsiteY83" fmla="*/ 2250594 h 2888770"/>
              <a:gd name="connsiteX84" fmla="*/ 821566 w 2007426"/>
              <a:gd name="connsiteY84" fmla="*/ 2202968 h 2888770"/>
              <a:gd name="connsiteX85" fmla="*/ 826326 w 2007426"/>
              <a:gd name="connsiteY85" fmla="*/ 2064856 h 2888770"/>
              <a:gd name="connsiteX86" fmla="*/ 921578 w 2007426"/>
              <a:gd name="connsiteY86" fmla="*/ 1988656 h 2888770"/>
              <a:gd name="connsiteX87" fmla="*/ 1007302 w 2007426"/>
              <a:gd name="connsiteY87" fmla="*/ 1931506 h 2888770"/>
              <a:gd name="connsiteX88" fmla="*/ 1031114 w 2007426"/>
              <a:gd name="connsiteY88" fmla="*/ 1874356 h 2888770"/>
              <a:gd name="connsiteX89" fmla="*/ 1045402 w 2007426"/>
              <a:gd name="connsiteY89" fmla="*/ 1821968 h 2888770"/>
              <a:gd name="connsiteX90" fmla="*/ 1078738 w 2007426"/>
              <a:gd name="connsiteY90" fmla="*/ 1788630 h 2888770"/>
              <a:gd name="connsiteX91" fmla="*/ 1078738 w 2007426"/>
              <a:gd name="connsiteY91" fmla="*/ 1736242 h 2888770"/>
              <a:gd name="connsiteX92" fmla="*/ 1026354 w 2007426"/>
              <a:gd name="connsiteY92" fmla="*/ 1712430 h 2888770"/>
              <a:gd name="connsiteX93" fmla="*/ 1026354 w 2007426"/>
              <a:gd name="connsiteY93" fmla="*/ 1679094 h 2888770"/>
              <a:gd name="connsiteX94" fmla="*/ 1016826 w 2007426"/>
              <a:gd name="connsiteY94" fmla="*/ 1636230 h 2888770"/>
              <a:gd name="connsiteX95" fmla="*/ 1069214 w 2007426"/>
              <a:gd name="connsiteY95" fmla="*/ 1607656 h 2888770"/>
              <a:gd name="connsiteX96" fmla="*/ 1088266 w 2007426"/>
              <a:gd name="connsiteY96" fmla="*/ 1521930 h 2888770"/>
              <a:gd name="connsiteX97" fmla="*/ 1007302 w 2007426"/>
              <a:gd name="connsiteY97" fmla="*/ 1469542 h 2888770"/>
              <a:gd name="connsiteX98" fmla="*/ 1012066 w 2007426"/>
              <a:gd name="connsiteY98" fmla="*/ 1431442 h 2888770"/>
              <a:gd name="connsiteX99" fmla="*/ 950154 w 2007426"/>
              <a:gd name="connsiteY99" fmla="*/ 1417156 h 2888770"/>
              <a:gd name="connsiteX100" fmla="*/ 978726 w 2007426"/>
              <a:gd name="connsiteY100" fmla="*/ 1379056 h 2888770"/>
              <a:gd name="connsiteX101" fmla="*/ 929322 w 2007426"/>
              <a:gd name="connsiteY101" fmla="*/ 1303648 h 2888770"/>
              <a:gd name="connsiteX102" fmla="*/ 970790 w 2007426"/>
              <a:gd name="connsiteY102" fmla="*/ 1288568 h 2888770"/>
              <a:gd name="connsiteX103" fmla="*/ 1091438 w 2007426"/>
              <a:gd name="connsiteY103" fmla="*/ 1199668 h 2888770"/>
              <a:gd name="connsiteX104" fmla="*/ 1097790 w 2007426"/>
              <a:gd name="connsiteY104" fmla="*/ 1085368 h 2888770"/>
              <a:gd name="connsiteX105" fmla="*/ 1046990 w 2007426"/>
              <a:gd name="connsiteY105" fmla="*/ 1047268 h 2888770"/>
              <a:gd name="connsiteX106" fmla="*/ 1059690 w 2007426"/>
              <a:gd name="connsiteY106" fmla="*/ 996468 h 2888770"/>
              <a:gd name="connsiteX107" fmla="*/ 1002538 w 2007426"/>
              <a:gd name="connsiteY107" fmla="*/ 907568 h 2888770"/>
              <a:gd name="connsiteX108" fmla="*/ 1021590 w 2007426"/>
              <a:gd name="connsiteY108" fmla="*/ 748818 h 2888770"/>
              <a:gd name="connsiteX109" fmla="*/ 1046990 w 2007426"/>
              <a:gd name="connsiteY109" fmla="*/ 621818 h 2888770"/>
              <a:gd name="connsiteX110" fmla="*/ 970790 w 2007426"/>
              <a:gd name="connsiteY110" fmla="*/ 520218 h 2888770"/>
              <a:gd name="connsiteX111" fmla="*/ 1008890 w 2007426"/>
              <a:gd name="connsiteY111" fmla="*/ 501168 h 2888770"/>
              <a:gd name="connsiteX112" fmla="*/ 1110490 w 2007426"/>
              <a:gd name="connsiteY112" fmla="*/ 507518 h 2888770"/>
              <a:gd name="connsiteX113" fmla="*/ 1116838 w 2007426"/>
              <a:gd name="connsiteY113" fmla="*/ 463068 h 2888770"/>
              <a:gd name="connsiteX114" fmla="*/ 1078738 w 2007426"/>
              <a:gd name="connsiteY114" fmla="*/ 444018 h 2888770"/>
              <a:gd name="connsiteX115" fmla="*/ 919990 w 2007426"/>
              <a:gd name="connsiteY115" fmla="*/ 399568 h 2888770"/>
              <a:gd name="connsiteX116" fmla="*/ 875538 w 2007426"/>
              <a:gd name="connsiteY116" fmla="*/ 355118 h 2888770"/>
              <a:gd name="connsiteX117" fmla="*/ 812038 w 2007426"/>
              <a:gd name="connsiteY117" fmla="*/ 367818 h 2888770"/>
              <a:gd name="connsiteX118" fmla="*/ 761238 w 2007426"/>
              <a:gd name="connsiteY118" fmla="*/ 304318 h 2888770"/>
              <a:gd name="connsiteX119" fmla="*/ 799338 w 2007426"/>
              <a:gd name="connsiteY119" fmla="*/ 247168 h 2888770"/>
              <a:gd name="connsiteX120" fmla="*/ 773938 w 2007426"/>
              <a:gd name="connsiteY120" fmla="*/ 107468 h 2888770"/>
              <a:gd name="connsiteX121" fmla="*/ 716790 w 2007426"/>
              <a:gd name="connsiteY121" fmla="*/ 63018 h 2888770"/>
              <a:gd name="connsiteX122" fmla="*/ 761238 w 2007426"/>
              <a:gd name="connsiteY122" fmla="*/ 12218 h 2888770"/>
              <a:gd name="connsiteX123" fmla="*/ 828438 w 2007426"/>
              <a:gd name="connsiteY123" fmla="*/ 0 h 2888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</a:cxnLst>
            <a:rect l="l" t="t" r="r" b="b"/>
            <a:pathLst>
              <a:path w="2007426" h="2888770">
                <a:moveTo>
                  <a:pt x="828438" y="0"/>
                </a:moveTo>
                <a:lnTo>
                  <a:pt x="859666" y="12218"/>
                </a:lnTo>
                <a:lnTo>
                  <a:pt x="873954" y="88418"/>
                </a:lnTo>
                <a:lnTo>
                  <a:pt x="854902" y="121756"/>
                </a:lnTo>
                <a:lnTo>
                  <a:pt x="897766" y="155094"/>
                </a:lnTo>
                <a:lnTo>
                  <a:pt x="973966" y="150330"/>
                </a:lnTo>
                <a:lnTo>
                  <a:pt x="997778" y="169382"/>
                </a:lnTo>
                <a:lnTo>
                  <a:pt x="1040638" y="155094"/>
                </a:lnTo>
                <a:lnTo>
                  <a:pt x="1212090" y="240818"/>
                </a:lnTo>
                <a:lnTo>
                  <a:pt x="1183514" y="393218"/>
                </a:lnTo>
                <a:lnTo>
                  <a:pt x="1264478" y="417030"/>
                </a:lnTo>
                <a:lnTo>
                  <a:pt x="1369254" y="488468"/>
                </a:lnTo>
                <a:lnTo>
                  <a:pt x="1464502" y="502756"/>
                </a:lnTo>
                <a:lnTo>
                  <a:pt x="1478790" y="436082"/>
                </a:lnTo>
                <a:lnTo>
                  <a:pt x="1421638" y="426556"/>
                </a:lnTo>
                <a:lnTo>
                  <a:pt x="1412114" y="383694"/>
                </a:lnTo>
                <a:lnTo>
                  <a:pt x="1450214" y="374168"/>
                </a:lnTo>
                <a:lnTo>
                  <a:pt x="1435926" y="326542"/>
                </a:lnTo>
                <a:lnTo>
                  <a:pt x="1474026" y="288442"/>
                </a:lnTo>
                <a:lnTo>
                  <a:pt x="1507366" y="321782"/>
                </a:lnTo>
                <a:lnTo>
                  <a:pt x="1540702" y="297968"/>
                </a:lnTo>
                <a:lnTo>
                  <a:pt x="1593090" y="321782"/>
                </a:lnTo>
                <a:lnTo>
                  <a:pt x="1540702" y="455130"/>
                </a:lnTo>
                <a:lnTo>
                  <a:pt x="1655002" y="440842"/>
                </a:lnTo>
                <a:lnTo>
                  <a:pt x="1688338" y="478942"/>
                </a:lnTo>
                <a:lnTo>
                  <a:pt x="1688338" y="512282"/>
                </a:lnTo>
                <a:lnTo>
                  <a:pt x="1788354" y="598006"/>
                </a:lnTo>
                <a:lnTo>
                  <a:pt x="1778826" y="678968"/>
                </a:lnTo>
                <a:lnTo>
                  <a:pt x="1816926" y="702782"/>
                </a:lnTo>
                <a:lnTo>
                  <a:pt x="1816926" y="745642"/>
                </a:lnTo>
                <a:lnTo>
                  <a:pt x="1864554" y="759930"/>
                </a:lnTo>
                <a:lnTo>
                  <a:pt x="2007426" y="921856"/>
                </a:lnTo>
                <a:lnTo>
                  <a:pt x="1922974" y="1025504"/>
                </a:lnTo>
                <a:lnTo>
                  <a:pt x="1921702" y="1021868"/>
                </a:lnTo>
                <a:lnTo>
                  <a:pt x="1864554" y="1021868"/>
                </a:lnTo>
                <a:lnTo>
                  <a:pt x="1859790" y="1121882"/>
                </a:lnTo>
                <a:lnTo>
                  <a:pt x="1826454" y="1155218"/>
                </a:lnTo>
                <a:lnTo>
                  <a:pt x="1850266" y="1231418"/>
                </a:lnTo>
                <a:lnTo>
                  <a:pt x="1812166" y="1250468"/>
                </a:lnTo>
                <a:lnTo>
                  <a:pt x="1755014" y="1283806"/>
                </a:lnTo>
                <a:lnTo>
                  <a:pt x="1745490" y="1326668"/>
                </a:lnTo>
                <a:lnTo>
                  <a:pt x="1783590" y="1388582"/>
                </a:lnTo>
                <a:lnTo>
                  <a:pt x="1755014" y="1417156"/>
                </a:lnTo>
                <a:lnTo>
                  <a:pt x="1721678" y="1583842"/>
                </a:lnTo>
                <a:lnTo>
                  <a:pt x="1674054" y="1674330"/>
                </a:lnTo>
                <a:lnTo>
                  <a:pt x="1793114" y="1688618"/>
                </a:lnTo>
                <a:lnTo>
                  <a:pt x="1793114" y="1736242"/>
                </a:lnTo>
                <a:lnTo>
                  <a:pt x="1712154" y="1826730"/>
                </a:lnTo>
                <a:lnTo>
                  <a:pt x="1707390" y="1898168"/>
                </a:lnTo>
                <a:lnTo>
                  <a:pt x="1778828" y="2017230"/>
                </a:lnTo>
                <a:lnTo>
                  <a:pt x="1764540" y="2060094"/>
                </a:lnTo>
                <a:lnTo>
                  <a:pt x="1783590" y="2074382"/>
                </a:lnTo>
                <a:lnTo>
                  <a:pt x="1783590" y="2260118"/>
                </a:lnTo>
                <a:lnTo>
                  <a:pt x="1726440" y="2355368"/>
                </a:lnTo>
                <a:lnTo>
                  <a:pt x="1783590" y="2417282"/>
                </a:lnTo>
                <a:lnTo>
                  <a:pt x="1708802" y="2482722"/>
                </a:lnTo>
                <a:lnTo>
                  <a:pt x="1707390" y="2476018"/>
                </a:lnTo>
                <a:lnTo>
                  <a:pt x="1427990" y="2514118"/>
                </a:lnTo>
                <a:lnTo>
                  <a:pt x="1364490" y="2583968"/>
                </a:lnTo>
                <a:lnTo>
                  <a:pt x="1243840" y="2679218"/>
                </a:lnTo>
                <a:lnTo>
                  <a:pt x="1231140" y="2609368"/>
                </a:lnTo>
                <a:lnTo>
                  <a:pt x="1193040" y="2571268"/>
                </a:lnTo>
                <a:lnTo>
                  <a:pt x="1110490" y="2609368"/>
                </a:lnTo>
                <a:lnTo>
                  <a:pt x="989840" y="2622068"/>
                </a:lnTo>
                <a:lnTo>
                  <a:pt x="970790" y="2660168"/>
                </a:lnTo>
                <a:lnTo>
                  <a:pt x="767590" y="2685568"/>
                </a:lnTo>
                <a:lnTo>
                  <a:pt x="691390" y="2742718"/>
                </a:lnTo>
                <a:lnTo>
                  <a:pt x="608840" y="2780818"/>
                </a:lnTo>
                <a:lnTo>
                  <a:pt x="424690" y="2774466"/>
                </a:lnTo>
                <a:lnTo>
                  <a:pt x="373890" y="2768118"/>
                </a:lnTo>
                <a:lnTo>
                  <a:pt x="348490" y="2831618"/>
                </a:lnTo>
                <a:lnTo>
                  <a:pt x="259590" y="2888770"/>
                </a:lnTo>
                <a:lnTo>
                  <a:pt x="189740" y="2857018"/>
                </a:lnTo>
                <a:lnTo>
                  <a:pt x="113540" y="2869718"/>
                </a:lnTo>
                <a:lnTo>
                  <a:pt x="11940" y="2825266"/>
                </a:lnTo>
                <a:lnTo>
                  <a:pt x="0" y="2735718"/>
                </a:lnTo>
                <a:lnTo>
                  <a:pt x="83378" y="2712554"/>
                </a:lnTo>
                <a:lnTo>
                  <a:pt x="116714" y="2726842"/>
                </a:lnTo>
                <a:lnTo>
                  <a:pt x="178626" y="2693506"/>
                </a:lnTo>
                <a:lnTo>
                  <a:pt x="392938" y="2622068"/>
                </a:lnTo>
                <a:lnTo>
                  <a:pt x="421514" y="2545868"/>
                </a:lnTo>
                <a:lnTo>
                  <a:pt x="573914" y="2422042"/>
                </a:lnTo>
                <a:lnTo>
                  <a:pt x="688214" y="2298218"/>
                </a:lnTo>
                <a:lnTo>
                  <a:pt x="764414" y="2250594"/>
                </a:lnTo>
                <a:lnTo>
                  <a:pt x="821566" y="2202968"/>
                </a:lnTo>
                <a:lnTo>
                  <a:pt x="826326" y="2064856"/>
                </a:lnTo>
                <a:lnTo>
                  <a:pt x="921578" y="1988656"/>
                </a:lnTo>
                <a:lnTo>
                  <a:pt x="1007302" y="1931506"/>
                </a:lnTo>
                <a:lnTo>
                  <a:pt x="1031114" y="1874356"/>
                </a:lnTo>
                <a:lnTo>
                  <a:pt x="1045402" y="1821968"/>
                </a:lnTo>
                <a:lnTo>
                  <a:pt x="1078738" y="1788630"/>
                </a:lnTo>
                <a:lnTo>
                  <a:pt x="1078738" y="1736242"/>
                </a:lnTo>
                <a:lnTo>
                  <a:pt x="1026354" y="1712430"/>
                </a:lnTo>
                <a:lnTo>
                  <a:pt x="1026354" y="1679094"/>
                </a:lnTo>
                <a:lnTo>
                  <a:pt x="1016826" y="1636230"/>
                </a:lnTo>
                <a:lnTo>
                  <a:pt x="1069214" y="1607656"/>
                </a:lnTo>
                <a:lnTo>
                  <a:pt x="1088266" y="1521930"/>
                </a:lnTo>
                <a:lnTo>
                  <a:pt x="1007302" y="1469542"/>
                </a:lnTo>
                <a:lnTo>
                  <a:pt x="1012066" y="1431442"/>
                </a:lnTo>
                <a:lnTo>
                  <a:pt x="950154" y="1417156"/>
                </a:lnTo>
                <a:lnTo>
                  <a:pt x="978726" y="1379056"/>
                </a:lnTo>
                <a:lnTo>
                  <a:pt x="929322" y="1303648"/>
                </a:lnTo>
                <a:lnTo>
                  <a:pt x="970790" y="1288568"/>
                </a:lnTo>
                <a:lnTo>
                  <a:pt x="1091438" y="1199668"/>
                </a:lnTo>
                <a:lnTo>
                  <a:pt x="1097790" y="1085368"/>
                </a:lnTo>
                <a:lnTo>
                  <a:pt x="1046990" y="1047268"/>
                </a:lnTo>
                <a:lnTo>
                  <a:pt x="1059690" y="996468"/>
                </a:lnTo>
                <a:lnTo>
                  <a:pt x="1002538" y="907568"/>
                </a:lnTo>
                <a:lnTo>
                  <a:pt x="1021590" y="748818"/>
                </a:lnTo>
                <a:lnTo>
                  <a:pt x="1046990" y="621818"/>
                </a:lnTo>
                <a:lnTo>
                  <a:pt x="970790" y="520218"/>
                </a:lnTo>
                <a:lnTo>
                  <a:pt x="1008890" y="501168"/>
                </a:lnTo>
                <a:lnTo>
                  <a:pt x="1110490" y="507518"/>
                </a:lnTo>
                <a:lnTo>
                  <a:pt x="1116838" y="463068"/>
                </a:lnTo>
                <a:lnTo>
                  <a:pt x="1078738" y="444018"/>
                </a:lnTo>
                <a:lnTo>
                  <a:pt x="919990" y="399568"/>
                </a:lnTo>
                <a:lnTo>
                  <a:pt x="875538" y="355118"/>
                </a:lnTo>
                <a:lnTo>
                  <a:pt x="812038" y="367818"/>
                </a:lnTo>
                <a:lnTo>
                  <a:pt x="761238" y="304318"/>
                </a:lnTo>
                <a:lnTo>
                  <a:pt x="799338" y="247168"/>
                </a:lnTo>
                <a:lnTo>
                  <a:pt x="773938" y="107468"/>
                </a:lnTo>
                <a:lnTo>
                  <a:pt x="716790" y="63018"/>
                </a:lnTo>
                <a:lnTo>
                  <a:pt x="761238" y="12218"/>
                </a:lnTo>
                <a:lnTo>
                  <a:pt x="828438" y="0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54711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AE9E911-3685-A50C-F176-91011C4BEA73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10/10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E31AF169-EAE2-393E-CC90-F220DB18C2F7}"/>
              </a:ext>
            </a:extLst>
          </p:cNvPr>
          <p:cNvSpPr txBox="1"/>
          <p:nvPr/>
        </p:nvSpPr>
        <p:spPr>
          <a:xfrm>
            <a:off x="2765632" y="1539080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FF0000"/>
                </a:solidFill>
                <a:latin typeface="+mj-ea"/>
                <a:ea typeface="+mj-ea"/>
              </a:rPr>
              <a:t>①京都府</a:t>
            </a:r>
            <a:endParaRPr kumimoji="1" lang="ja-JP" altLang="en-US" sz="32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2B45B4A2-1279-6BB5-1BC3-01A1BAFC7C77}"/>
              </a:ext>
            </a:extLst>
          </p:cNvPr>
          <p:cNvSpPr txBox="1"/>
          <p:nvPr/>
        </p:nvSpPr>
        <p:spPr>
          <a:xfrm>
            <a:off x="7490033" y="1539080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②大阪府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5BE2EBF5-2C9D-98A0-AFA4-586B793F4BF4}"/>
              </a:ext>
            </a:extLst>
          </p:cNvPr>
          <p:cNvSpPr txBox="1"/>
          <p:nvPr/>
        </p:nvSpPr>
        <p:spPr>
          <a:xfrm>
            <a:off x="3482143" y="5751076"/>
            <a:ext cx="52277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正解は </a:t>
            </a:r>
            <a:r>
              <a:rPr lang="ja-JP" altLang="en-US" sz="6000" b="1" dirty="0">
                <a:solidFill>
                  <a:srgbClr val="FF0000"/>
                </a:solidFill>
                <a:latin typeface="+mj-ea"/>
                <a:ea typeface="+mj-ea"/>
              </a:rPr>
              <a:t>京都府</a:t>
            </a:r>
            <a:r>
              <a:rPr lang="ja-JP" altLang="en-US" sz="3200" b="1" dirty="0">
                <a:latin typeface="+mj-ea"/>
                <a:ea typeface="+mj-ea"/>
              </a:rPr>
              <a:t> でした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CC11C15F-A152-3578-D0CE-A8005C8F2CD2}"/>
              </a:ext>
            </a:extLst>
          </p:cNvPr>
          <p:cNvSpPr txBox="1"/>
          <p:nvPr/>
        </p:nvSpPr>
        <p:spPr>
          <a:xfrm>
            <a:off x="2935942" y="5088087"/>
            <a:ext cx="16706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dirty="0">
                <a:latin typeface="+mj-ea"/>
                <a:ea typeface="+mj-ea"/>
              </a:rPr>
              <a:t>約</a:t>
            </a:r>
            <a:r>
              <a:rPr lang="en-US" altLang="ja-JP" sz="2400" b="0" i="0" dirty="0">
                <a:solidFill>
                  <a:srgbClr val="202122"/>
                </a:solidFill>
                <a:effectLst/>
                <a:latin typeface="+mj-ea"/>
                <a:ea typeface="+mj-ea"/>
              </a:rPr>
              <a:t>4,612</a:t>
            </a:r>
            <a:r>
              <a:rPr lang="ja-JP" altLang="en-US" sz="2400" b="0" i="0" dirty="0">
                <a:solidFill>
                  <a:srgbClr val="202122"/>
                </a:solidFill>
                <a:effectLst/>
                <a:latin typeface="+mj-ea"/>
                <a:ea typeface="+mj-ea"/>
              </a:rPr>
              <a:t>㎢</a:t>
            </a:r>
            <a:endParaRPr kumimoji="1" lang="ja-JP" altLang="en-US" sz="2400" dirty="0">
              <a:latin typeface="+mj-ea"/>
              <a:ea typeface="+mj-ea"/>
            </a:endParaRPr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46EDC0F6-0172-9195-BBD3-39BD46DDFB66}"/>
              </a:ext>
            </a:extLst>
          </p:cNvPr>
          <p:cNvSpPr txBox="1"/>
          <p:nvPr/>
        </p:nvSpPr>
        <p:spPr>
          <a:xfrm>
            <a:off x="7874530" y="5088087"/>
            <a:ext cx="16706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2400">
                <a:latin typeface="+mj-ea"/>
                <a:ea typeface="+mj-ea"/>
              </a:defRPr>
            </a:lvl1pPr>
          </a:lstStyle>
          <a:p>
            <a:pPr algn="ctr"/>
            <a:r>
              <a:rPr lang="ja-JP" altLang="en-US" dirty="0"/>
              <a:t>約</a:t>
            </a:r>
            <a:r>
              <a:rPr lang="en-US" altLang="ja-JP" dirty="0"/>
              <a:t>1,905</a:t>
            </a:r>
            <a:r>
              <a:rPr lang="ja-JP" altLang="en-US" dirty="0"/>
              <a:t>㎢</a:t>
            </a:r>
          </a:p>
        </p:txBody>
      </p:sp>
      <p:sp>
        <p:nvSpPr>
          <p:cNvPr id="76" name="フリーフォーム: 図形 75">
            <a:extLst>
              <a:ext uri="{FF2B5EF4-FFF2-40B4-BE49-F238E27FC236}">
                <a16:creationId xmlns:a16="http://schemas.microsoft.com/office/drawing/2014/main" id="{A1E92E41-C6EF-FEF8-B2D5-6C855A3A9063}"/>
              </a:ext>
            </a:extLst>
          </p:cNvPr>
          <p:cNvSpPr/>
          <p:nvPr/>
        </p:nvSpPr>
        <p:spPr>
          <a:xfrm>
            <a:off x="2835952" y="2356457"/>
            <a:ext cx="2443106" cy="2655104"/>
          </a:xfrm>
          <a:custGeom>
            <a:avLst/>
            <a:gdLst>
              <a:gd name="connsiteX0" fmla="*/ 1162050 w 3672300"/>
              <a:gd name="connsiteY0" fmla="*/ 0 h 3990974"/>
              <a:gd name="connsiteX1" fmla="*/ 1346200 w 3672300"/>
              <a:gd name="connsiteY1" fmla="*/ 177800 h 3990974"/>
              <a:gd name="connsiteX2" fmla="*/ 1339850 w 3672300"/>
              <a:gd name="connsiteY2" fmla="*/ 215900 h 3990974"/>
              <a:gd name="connsiteX3" fmla="*/ 1403350 w 3672300"/>
              <a:gd name="connsiteY3" fmla="*/ 292100 h 3990974"/>
              <a:gd name="connsiteX4" fmla="*/ 1371600 w 3672300"/>
              <a:gd name="connsiteY4" fmla="*/ 374650 h 3990974"/>
              <a:gd name="connsiteX5" fmla="*/ 1257300 w 3672300"/>
              <a:gd name="connsiteY5" fmla="*/ 425450 h 3990974"/>
              <a:gd name="connsiteX6" fmla="*/ 1231900 w 3672300"/>
              <a:gd name="connsiteY6" fmla="*/ 457200 h 3990974"/>
              <a:gd name="connsiteX7" fmla="*/ 1212850 w 3672300"/>
              <a:gd name="connsiteY7" fmla="*/ 520700 h 3990974"/>
              <a:gd name="connsiteX8" fmla="*/ 1219200 w 3672300"/>
              <a:gd name="connsiteY8" fmla="*/ 546100 h 3990974"/>
              <a:gd name="connsiteX9" fmla="*/ 1073150 w 3672300"/>
              <a:gd name="connsiteY9" fmla="*/ 723900 h 3990974"/>
              <a:gd name="connsiteX10" fmla="*/ 1028700 w 3672300"/>
              <a:gd name="connsiteY10" fmla="*/ 762000 h 3990974"/>
              <a:gd name="connsiteX11" fmla="*/ 1035050 w 3672300"/>
              <a:gd name="connsiteY11" fmla="*/ 869950 h 3990974"/>
              <a:gd name="connsiteX12" fmla="*/ 1073150 w 3672300"/>
              <a:gd name="connsiteY12" fmla="*/ 869950 h 3990974"/>
              <a:gd name="connsiteX13" fmla="*/ 1085850 w 3672300"/>
              <a:gd name="connsiteY13" fmla="*/ 812800 h 3990974"/>
              <a:gd name="connsiteX14" fmla="*/ 1143000 w 3672300"/>
              <a:gd name="connsiteY14" fmla="*/ 787400 h 3990974"/>
              <a:gd name="connsiteX15" fmla="*/ 1143000 w 3672300"/>
              <a:gd name="connsiteY15" fmla="*/ 730250 h 3990974"/>
              <a:gd name="connsiteX16" fmla="*/ 1231900 w 3672300"/>
              <a:gd name="connsiteY16" fmla="*/ 679450 h 3990974"/>
              <a:gd name="connsiteX17" fmla="*/ 1231900 w 3672300"/>
              <a:gd name="connsiteY17" fmla="*/ 736600 h 3990974"/>
              <a:gd name="connsiteX18" fmla="*/ 1276350 w 3672300"/>
              <a:gd name="connsiteY18" fmla="*/ 793750 h 3990974"/>
              <a:gd name="connsiteX19" fmla="*/ 1263650 w 3672300"/>
              <a:gd name="connsiteY19" fmla="*/ 838200 h 3990974"/>
              <a:gd name="connsiteX20" fmla="*/ 1193800 w 3672300"/>
              <a:gd name="connsiteY20" fmla="*/ 819150 h 3990974"/>
              <a:gd name="connsiteX21" fmla="*/ 1181100 w 3672300"/>
              <a:gd name="connsiteY21" fmla="*/ 857250 h 3990974"/>
              <a:gd name="connsiteX22" fmla="*/ 1219200 w 3672300"/>
              <a:gd name="connsiteY22" fmla="*/ 895350 h 3990974"/>
              <a:gd name="connsiteX23" fmla="*/ 1276350 w 3672300"/>
              <a:gd name="connsiteY23" fmla="*/ 895350 h 3990974"/>
              <a:gd name="connsiteX24" fmla="*/ 1333500 w 3672300"/>
              <a:gd name="connsiteY24" fmla="*/ 971550 h 3990974"/>
              <a:gd name="connsiteX25" fmla="*/ 1428750 w 3672300"/>
              <a:gd name="connsiteY25" fmla="*/ 971550 h 3990974"/>
              <a:gd name="connsiteX26" fmla="*/ 1460500 w 3672300"/>
              <a:gd name="connsiteY26" fmla="*/ 958850 h 3990974"/>
              <a:gd name="connsiteX27" fmla="*/ 1466850 w 3672300"/>
              <a:gd name="connsiteY27" fmla="*/ 1009650 h 3990974"/>
              <a:gd name="connsiteX28" fmla="*/ 1428750 w 3672300"/>
              <a:gd name="connsiteY28" fmla="*/ 1174750 h 3990974"/>
              <a:gd name="connsiteX29" fmla="*/ 1485900 w 3672300"/>
              <a:gd name="connsiteY29" fmla="*/ 1143000 h 3990974"/>
              <a:gd name="connsiteX30" fmla="*/ 1517650 w 3672300"/>
              <a:gd name="connsiteY30" fmla="*/ 1060450 h 3990974"/>
              <a:gd name="connsiteX31" fmla="*/ 1644650 w 3672300"/>
              <a:gd name="connsiteY31" fmla="*/ 1092200 h 3990974"/>
              <a:gd name="connsiteX32" fmla="*/ 1657350 w 3672300"/>
              <a:gd name="connsiteY32" fmla="*/ 1041400 h 3990974"/>
              <a:gd name="connsiteX33" fmla="*/ 1530350 w 3672300"/>
              <a:gd name="connsiteY33" fmla="*/ 990600 h 3990974"/>
              <a:gd name="connsiteX34" fmla="*/ 1511300 w 3672300"/>
              <a:gd name="connsiteY34" fmla="*/ 895350 h 3990974"/>
              <a:gd name="connsiteX35" fmla="*/ 1765300 w 3672300"/>
              <a:gd name="connsiteY35" fmla="*/ 762000 h 3990974"/>
              <a:gd name="connsiteX36" fmla="*/ 1809750 w 3672300"/>
              <a:gd name="connsiteY36" fmla="*/ 717550 h 3990974"/>
              <a:gd name="connsiteX37" fmla="*/ 1841500 w 3672300"/>
              <a:gd name="connsiteY37" fmla="*/ 755650 h 3990974"/>
              <a:gd name="connsiteX38" fmla="*/ 1930400 w 3672300"/>
              <a:gd name="connsiteY38" fmla="*/ 806450 h 3990974"/>
              <a:gd name="connsiteX39" fmla="*/ 1931006 w 3672300"/>
              <a:gd name="connsiteY39" fmla="*/ 830068 h 3990974"/>
              <a:gd name="connsiteX40" fmla="*/ 1831340 w 3672300"/>
              <a:gd name="connsiteY40" fmla="*/ 956310 h 3990974"/>
              <a:gd name="connsiteX41" fmla="*/ 1877060 w 3672300"/>
              <a:gd name="connsiteY41" fmla="*/ 1055370 h 3990974"/>
              <a:gd name="connsiteX42" fmla="*/ 1861820 w 3672300"/>
              <a:gd name="connsiteY42" fmla="*/ 1177290 h 3990974"/>
              <a:gd name="connsiteX43" fmla="*/ 2044700 w 3672300"/>
              <a:gd name="connsiteY43" fmla="*/ 1337310 h 3990974"/>
              <a:gd name="connsiteX44" fmla="*/ 2059940 w 3672300"/>
              <a:gd name="connsiteY44" fmla="*/ 1489710 h 3990974"/>
              <a:gd name="connsiteX45" fmla="*/ 2341880 w 3672300"/>
              <a:gd name="connsiteY45" fmla="*/ 1527810 h 3990974"/>
              <a:gd name="connsiteX46" fmla="*/ 2524760 w 3672300"/>
              <a:gd name="connsiteY46" fmla="*/ 1581150 h 3990974"/>
              <a:gd name="connsiteX47" fmla="*/ 2593340 w 3672300"/>
              <a:gd name="connsiteY47" fmla="*/ 1619250 h 3990974"/>
              <a:gd name="connsiteX48" fmla="*/ 2646680 w 3672300"/>
              <a:gd name="connsiteY48" fmla="*/ 1588770 h 3990974"/>
              <a:gd name="connsiteX49" fmla="*/ 2722880 w 3672300"/>
              <a:gd name="connsiteY49" fmla="*/ 1565910 h 3990974"/>
              <a:gd name="connsiteX50" fmla="*/ 2799080 w 3672300"/>
              <a:gd name="connsiteY50" fmla="*/ 1604010 h 3990974"/>
              <a:gd name="connsiteX51" fmla="*/ 2805574 w 3672300"/>
              <a:gd name="connsiteY51" fmla="*/ 1598006 h 3990974"/>
              <a:gd name="connsiteX52" fmla="*/ 2806700 w 3672300"/>
              <a:gd name="connsiteY52" fmla="*/ 1604010 h 3990974"/>
              <a:gd name="connsiteX53" fmla="*/ 2951480 w 3672300"/>
              <a:gd name="connsiteY53" fmla="*/ 1764030 h 3990974"/>
              <a:gd name="connsiteX54" fmla="*/ 2989580 w 3672300"/>
              <a:gd name="connsiteY54" fmla="*/ 1870710 h 3990974"/>
              <a:gd name="connsiteX55" fmla="*/ 3103880 w 3672300"/>
              <a:gd name="connsiteY55" fmla="*/ 1863090 h 3990974"/>
              <a:gd name="connsiteX56" fmla="*/ 2989580 w 3672300"/>
              <a:gd name="connsiteY56" fmla="*/ 2099310 h 3990974"/>
              <a:gd name="connsiteX57" fmla="*/ 3088640 w 3672300"/>
              <a:gd name="connsiteY57" fmla="*/ 2343150 h 3990974"/>
              <a:gd name="connsiteX58" fmla="*/ 3020060 w 3672300"/>
              <a:gd name="connsiteY58" fmla="*/ 2686050 h 3990974"/>
              <a:gd name="connsiteX59" fmla="*/ 2966720 w 3672300"/>
              <a:gd name="connsiteY59" fmla="*/ 2731770 h 3990974"/>
              <a:gd name="connsiteX60" fmla="*/ 3035300 w 3672300"/>
              <a:gd name="connsiteY60" fmla="*/ 2868930 h 3990974"/>
              <a:gd name="connsiteX61" fmla="*/ 3004820 w 3672300"/>
              <a:gd name="connsiteY61" fmla="*/ 2937510 h 3990974"/>
              <a:gd name="connsiteX62" fmla="*/ 3058160 w 3672300"/>
              <a:gd name="connsiteY62" fmla="*/ 2960370 h 3990974"/>
              <a:gd name="connsiteX63" fmla="*/ 3088640 w 3672300"/>
              <a:gd name="connsiteY63" fmla="*/ 3028950 h 3990974"/>
              <a:gd name="connsiteX64" fmla="*/ 3149600 w 3672300"/>
              <a:gd name="connsiteY64" fmla="*/ 3097530 h 3990974"/>
              <a:gd name="connsiteX65" fmla="*/ 3111500 w 3672300"/>
              <a:gd name="connsiteY65" fmla="*/ 3303270 h 3990974"/>
              <a:gd name="connsiteX66" fmla="*/ 3202940 w 3672300"/>
              <a:gd name="connsiteY66" fmla="*/ 3371850 h 3990974"/>
              <a:gd name="connsiteX67" fmla="*/ 3324860 w 3672300"/>
              <a:gd name="connsiteY67" fmla="*/ 3326130 h 3990974"/>
              <a:gd name="connsiteX68" fmla="*/ 3332480 w 3672300"/>
              <a:gd name="connsiteY68" fmla="*/ 3425190 h 3990974"/>
              <a:gd name="connsiteX69" fmla="*/ 3431540 w 3672300"/>
              <a:gd name="connsiteY69" fmla="*/ 3463290 h 3990974"/>
              <a:gd name="connsiteX70" fmla="*/ 3538220 w 3672300"/>
              <a:gd name="connsiteY70" fmla="*/ 3501390 h 3990974"/>
              <a:gd name="connsiteX71" fmla="*/ 3538220 w 3672300"/>
              <a:gd name="connsiteY71" fmla="*/ 3547110 h 3990974"/>
              <a:gd name="connsiteX72" fmla="*/ 3583940 w 3672300"/>
              <a:gd name="connsiteY72" fmla="*/ 3577590 h 3990974"/>
              <a:gd name="connsiteX73" fmla="*/ 3553460 w 3672300"/>
              <a:gd name="connsiteY73" fmla="*/ 3623310 h 3990974"/>
              <a:gd name="connsiteX74" fmla="*/ 3591560 w 3672300"/>
              <a:gd name="connsiteY74" fmla="*/ 3707130 h 3990974"/>
              <a:gd name="connsiteX75" fmla="*/ 3604624 w 3672300"/>
              <a:gd name="connsiteY75" fmla="*/ 3701686 h 3990974"/>
              <a:gd name="connsiteX76" fmla="*/ 3652520 w 3672300"/>
              <a:gd name="connsiteY76" fmla="*/ 3737610 h 3990974"/>
              <a:gd name="connsiteX77" fmla="*/ 3629660 w 3672300"/>
              <a:gd name="connsiteY77" fmla="*/ 3790950 h 3990974"/>
              <a:gd name="connsiteX78" fmla="*/ 3669164 w 3672300"/>
              <a:gd name="connsiteY78" fmla="*/ 3875602 h 3990974"/>
              <a:gd name="connsiteX79" fmla="*/ 3671272 w 3672300"/>
              <a:gd name="connsiteY79" fmla="*/ 3871914 h 3990974"/>
              <a:gd name="connsiteX80" fmla="*/ 3672300 w 3672300"/>
              <a:gd name="connsiteY80" fmla="*/ 3873972 h 3990974"/>
              <a:gd name="connsiteX81" fmla="*/ 3616324 w 3672300"/>
              <a:gd name="connsiteY81" fmla="*/ 3971926 h 3990974"/>
              <a:gd name="connsiteX82" fmla="*/ 3568700 w 3672300"/>
              <a:gd name="connsiteY82" fmla="*/ 3976688 h 3990974"/>
              <a:gd name="connsiteX83" fmla="*/ 3540124 w 3672300"/>
              <a:gd name="connsiteY83" fmla="*/ 3962400 h 3990974"/>
              <a:gd name="connsiteX84" fmla="*/ 3468688 w 3672300"/>
              <a:gd name="connsiteY84" fmla="*/ 3957638 h 3990974"/>
              <a:gd name="connsiteX85" fmla="*/ 3444876 w 3672300"/>
              <a:gd name="connsiteY85" fmla="*/ 3876674 h 3990974"/>
              <a:gd name="connsiteX86" fmla="*/ 3387724 w 3672300"/>
              <a:gd name="connsiteY86" fmla="*/ 3862388 h 3990974"/>
              <a:gd name="connsiteX87" fmla="*/ 3297238 w 3672300"/>
              <a:gd name="connsiteY87" fmla="*/ 3871914 h 3990974"/>
              <a:gd name="connsiteX88" fmla="*/ 3249612 w 3672300"/>
              <a:gd name="connsiteY88" fmla="*/ 3838574 h 3990974"/>
              <a:gd name="connsiteX89" fmla="*/ 3178176 w 3672300"/>
              <a:gd name="connsiteY89" fmla="*/ 3976688 h 3990974"/>
              <a:gd name="connsiteX90" fmla="*/ 3011488 w 3672300"/>
              <a:gd name="connsiteY90" fmla="*/ 3990974 h 3990974"/>
              <a:gd name="connsiteX91" fmla="*/ 2930524 w 3672300"/>
              <a:gd name="connsiteY91" fmla="*/ 3948114 h 3990974"/>
              <a:gd name="connsiteX92" fmla="*/ 2759076 w 3672300"/>
              <a:gd name="connsiteY92" fmla="*/ 3905250 h 3990974"/>
              <a:gd name="connsiteX93" fmla="*/ 2744788 w 3672300"/>
              <a:gd name="connsiteY93" fmla="*/ 3852862 h 3990974"/>
              <a:gd name="connsiteX94" fmla="*/ 2711450 w 3672300"/>
              <a:gd name="connsiteY94" fmla="*/ 3829050 h 3990974"/>
              <a:gd name="connsiteX95" fmla="*/ 2679384 w 3672300"/>
              <a:gd name="connsiteY95" fmla="*/ 3737436 h 3990974"/>
              <a:gd name="connsiteX96" fmla="*/ 2763836 w 3672300"/>
              <a:gd name="connsiteY96" fmla="*/ 3633788 h 3990974"/>
              <a:gd name="connsiteX97" fmla="*/ 2620964 w 3672300"/>
              <a:gd name="connsiteY97" fmla="*/ 3471862 h 3990974"/>
              <a:gd name="connsiteX98" fmla="*/ 2573336 w 3672300"/>
              <a:gd name="connsiteY98" fmla="*/ 3457574 h 3990974"/>
              <a:gd name="connsiteX99" fmla="*/ 2573336 w 3672300"/>
              <a:gd name="connsiteY99" fmla="*/ 3414714 h 3990974"/>
              <a:gd name="connsiteX100" fmla="*/ 2535236 w 3672300"/>
              <a:gd name="connsiteY100" fmla="*/ 3390900 h 3990974"/>
              <a:gd name="connsiteX101" fmla="*/ 2544764 w 3672300"/>
              <a:gd name="connsiteY101" fmla="*/ 3309938 h 3990974"/>
              <a:gd name="connsiteX102" fmla="*/ 2444748 w 3672300"/>
              <a:gd name="connsiteY102" fmla="*/ 3224214 h 3990974"/>
              <a:gd name="connsiteX103" fmla="*/ 2444748 w 3672300"/>
              <a:gd name="connsiteY103" fmla="*/ 3190874 h 3990974"/>
              <a:gd name="connsiteX104" fmla="*/ 2411412 w 3672300"/>
              <a:gd name="connsiteY104" fmla="*/ 3152774 h 3990974"/>
              <a:gd name="connsiteX105" fmla="*/ 2297112 w 3672300"/>
              <a:gd name="connsiteY105" fmla="*/ 3167062 h 3990974"/>
              <a:gd name="connsiteX106" fmla="*/ 2349500 w 3672300"/>
              <a:gd name="connsiteY106" fmla="*/ 3033714 h 3990974"/>
              <a:gd name="connsiteX107" fmla="*/ 2297112 w 3672300"/>
              <a:gd name="connsiteY107" fmla="*/ 3009900 h 3990974"/>
              <a:gd name="connsiteX108" fmla="*/ 2263776 w 3672300"/>
              <a:gd name="connsiteY108" fmla="*/ 3033714 h 3990974"/>
              <a:gd name="connsiteX109" fmla="*/ 2230436 w 3672300"/>
              <a:gd name="connsiteY109" fmla="*/ 3000374 h 3990974"/>
              <a:gd name="connsiteX110" fmla="*/ 2192336 w 3672300"/>
              <a:gd name="connsiteY110" fmla="*/ 3038474 h 3990974"/>
              <a:gd name="connsiteX111" fmla="*/ 2206624 w 3672300"/>
              <a:gd name="connsiteY111" fmla="*/ 3086100 h 3990974"/>
              <a:gd name="connsiteX112" fmla="*/ 2168524 w 3672300"/>
              <a:gd name="connsiteY112" fmla="*/ 3095626 h 3990974"/>
              <a:gd name="connsiteX113" fmla="*/ 2178048 w 3672300"/>
              <a:gd name="connsiteY113" fmla="*/ 3138488 h 3990974"/>
              <a:gd name="connsiteX114" fmla="*/ 2235200 w 3672300"/>
              <a:gd name="connsiteY114" fmla="*/ 3148014 h 3990974"/>
              <a:gd name="connsiteX115" fmla="*/ 2220912 w 3672300"/>
              <a:gd name="connsiteY115" fmla="*/ 3214688 h 3990974"/>
              <a:gd name="connsiteX116" fmla="*/ 2125664 w 3672300"/>
              <a:gd name="connsiteY116" fmla="*/ 3200400 h 3990974"/>
              <a:gd name="connsiteX117" fmla="*/ 2020888 w 3672300"/>
              <a:gd name="connsiteY117" fmla="*/ 3128962 h 3990974"/>
              <a:gd name="connsiteX118" fmla="*/ 1939924 w 3672300"/>
              <a:gd name="connsiteY118" fmla="*/ 3105150 h 3990974"/>
              <a:gd name="connsiteX119" fmla="*/ 1968500 w 3672300"/>
              <a:gd name="connsiteY119" fmla="*/ 2952750 h 3990974"/>
              <a:gd name="connsiteX120" fmla="*/ 1797048 w 3672300"/>
              <a:gd name="connsiteY120" fmla="*/ 2867026 h 3990974"/>
              <a:gd name="connsiteX121" fmla="*/ 1754188 w 3672300"/>
              <a:gd name="connsiteY121" fmla="*/ 2881314 h 3990974"/>
              <a:gd name="connsiteX122" fmla="*/ 1730376 w 3672300"/>
              <a:gd name="connsiteY122" fmla="*/ 2862262 h 3990974"/>
              <a:gd name="connsiteX123" fmla="*/ 1654176 w 3672300"/>
              <a:gd name="connsiteY123" fmla="*/ 2867026 h 3990974"/>
              <a:gd name="connsiteX124" fmla="*/ 1611312 w 3672300"/>
              <a:gd name="connsiteY124" fmla="*/ 2833688 h 3990974"/>
              <a:gd name="connsiteX125" fmla="*/ 1630364 w 3672300"/>
              <a:gd name="connsiteY125" fmla="*/ 2800350 h 3990974"/>
              <a:gd name="connsiteX126" fmla="*/ 1616076 w 3672300"/>
              <a:gd name="connsiteY126" fmla="*/ 2724150 h 3990974"/>
              <a:gd name="connsiteX127" fmla="*/ 1584848 w 3672300"/>
              <a:gd name="connsiteY127" fmla="*/ 2711932 h 3990974"/>
              <a:gd name="connsiteX128" fmla="*/ 1587500 w 3672300"/>
              <a:gd name="connsiteY128" fmla="*/ 2711450 h 3990974"/>
              <a:gd name="connsiteX129" fmla="*/ 1682750 w 3672300"/>
              <a:gd name="connsiteY129" fmla="*/ 2590800 h 3990974"/>
              <a:gd name="connsiteX130" fmla="*/ 1651000 w 3672300"/>
              <a:gd name="connsiteY130" fmla="*/ 2489200 h 3990974"/>
              <a:gd name="connsiteX131" fmla="*/ 1670050 w 3672300"/>
              <a:gd name="connsiteY131" fmla="*/ 2419350 h 3990974"/>
              <a:gd name="connsiteX132" fmla="*/ 1492250 w 3672300"/>
              <a:gd name="connsiteY132" fmla="*/ 2393950 h 3990974"/>
              <a:gd name="connsiteX133" fmla="*/ 1454150 w 3672300"/>
              <a:gd name="connsiteY133" fmla="*/ 2343150 h 3990974"/>
              <a:gd name="connsiteX134" fmla="*/ 1365250 w 3672300"/>
              <a:gd name="connsiteY134" fmla="*/ 2368550 h 3990974"/>
              <a:gd name="connsiteX135" fmla="*/ 1301750 w 3672300"/>
              <a:gd name="connsiteY135" fmla="*/ 2349500 h 3990974"/>
              <a:gd name="connsiteX136" fmla="*/ 1365250 w 3672300"/>
              <a:gd name="connsiteY136" fmla="*/ 2286000 h 3990974"/>
              <a:gd name="connsiteX137" fmla="*/ 1276350 w 3672300"/>
              <a:gd name="connsiteY137" fmla="*/ 2241550 h 3990974"/>
              <a:gd name="connsiteX138" fmla="*/ 1168400 w 3672300"/>
              <a:gd name="connsiteY138" fmla="*/ 2247900 h 3990974"/>
              <a:gd name="connsiteX139" fmla="*/ 1149350 w 3672300"/>
              <a:gd name="connsiteY139" fmla="*/ 2286000 h 3990974"/>
              <a:gd name="connsiteX140" fmla="*/ 1104900 w 3672300"/>
              <a:gd name="connsiteY140" fmla="*/ 2298700 h 3990974"/>
              <a:gd name="connsiteX141" fmla="*/ 1035050 w 3672300"/>
              <a:gd name="connsiteY141" fmla="*/ 2228850 h 3990974"/>
              <a:gd name="connsiteX142" fmla="*/ 1073150 w 3672300"/>
              <a:gd name="connsiteY142" fmla="*/ 2139950 h 3990974"/>
              <a:gd name="connsiteX143" fmla="*/ 1022350 w 3672300"/>
              <a:gd name="connsiteY143" fmla="*/ 2095500 h 3990974"/>
              <a:gd name="connsiteX144" fmla="*/ 914400 w 3672300"/>
              <a:gd name="connsiteY144" fmla="*/ 2057400 h 3990974"/>
              <a:gd name="connsiteX145" fmla="*/ 965200 w 3672300"/>
              <a:gd name="connsiteY145" fmla="*/ 2006600 h 3990974"/>
              <a:gd name="connsiteX146" fmla="*/ 946150 w 3672300"/>
              <a:gd name="connsiteY146" fmla="*/ 1930400 h 3990974"/>
              <a:gd name="connsiteX147" fmla="*/ 800100 w 3672300"/>
              <a:gd name="connsiteY147" fmla="*/ 1930400 h 3990974"/>
              <a:gd name="connsiteX148" fmla="*/ 692150 w 3672300"/>
              <a:gd name="connsiteY148" fmla="*/ 1993900 h 3990974"/>
              <a:gd name="connsiteX149" fmla="*/ 615950 w 3672300"/>
              <a:gd name="connsiteY149" fmla="*/ 1911350 h 3990974"/>
              <a:gd name="connsiteX150" fmla="*/ 514350 w 3672300"/>
              <a:gd name="connsiteY150" fmla="*/ 1911350 h 3990974"/>
              <a:gd name="connsiteX151" fmla="*/ 482600 w 3672300"/>
              <a:gd name="connsiteY151" fmla="*/ 1847850 h 3990974"/>
              <a:gd name="connsiteX152" fmla="*/ 222250 w 3672300"/>
              <a:gd name="connsiteY152" fmla="*/ 1746250 h 3990974"/>
              <a:gd name="connsiteX153" fmla="*/ 228600 w 3672300"/>
              <a:gd name="connsiteY153" fmla="*/ 1644650 h 3990974"/>
              <a:gd name="connsiteX154" fmla="*/ 190500 w 3672300"/>
              <a:gd name="connsiteY154" fmla="*/ 1612900 h 3990974"/>
              <a:gd name="connsiteX155" fmla="*/ 222250 w 3672300"/>
              <a:gd name="connsiteY155" fmla="*/ 1574800 h 3990974"/>
              <a:gd name="connsiteX156" fmla="*/ 234950 w 3672300"/>
              <a:gd name="connsiteY156" fmla="*/ 1403350 h 3990974"/>
              <a:gd name="connsiteX157" fmla="*/ 279400 w 3672300"/>
              <a:gd name="connsiteY157" fmla="*/ 1352550 h 3990974"/>
              <a:gd name="connsiteX158" fmla="*/ 419100 w 3672300"/>
              <a:gd name="connsiteY158" fmla="*/ 1435100 h 3990974"/>
              <a:gd name="connsiteX159" fmla="*/ 438150 w 3672300"/>
              <a:gd name="connsiteY159" fmla="*/ 1466850 h 3990974"/>
              <a:gd name="connsiteX160" fmla="*/ 539750 w 3672300"/>
              <a:gd name="connsiteY160" fmla="*/ 1384300 h 3990974"/>
              <a:gd name="connsiteX161" fmla="*/ 609600 w 3672300"/>
              <a:gd name="connsiteY161" fmla="*/ 1384300 h 3990974"/>
              <a:gd name="connsiteX162" fmla="*/ 628650 w 3672300"/>
              <a:gd name="connsiteY162" fmla="*/ 1219200 h 3990974"/>
              <a:gd name="connsiteX163" fmla="*/ 571500 w 3672300"/>
              <a:gd name="connsiteY163" fmla="*/ 1136650 h 3990974"/>
              <a:gd name="connsiteX164" fmla="*/ 546100 w 3672300"/>
              <a:gd name="connsiteY164" fmla="*/ 1028700 h 3990974"/>
              <a:gd name="connsiteX165" fmla="*/ 596900 w 3672300"/>
              <a:gd name="connsiteY165" fmla="*/ 977900 h 3990974"/>
              <a:gd name="connsiteX166" fmla="*/ 552450 w 3672300"/>
              <a:gd name="connsiteY166" fmla="*/ 889000 h 3990974"/>
              <a:gd name="connsiteX167" fmla="*/ 457200 w 3672300"/>
              <a:gd name="connsiteY167" fmla="*/ 895350 h 3990974"/>
              <a:gd name="connsiteX168" fmla="*/ 241300 w 3672300"/>
              <a:gd name="connsiteY168" fmla="*/ 1009650 h 3990974"/>
              <a:gd name="connsiteX169" fmla="*/ 196850 w 3672300"/>
              <a:gd name="connsiteY169" fmla="*/ 965200 h 3990974"/>
              <a:gd name="connsiteX170" fmla="*/ 203200 w 3672300"/>
              <a:gd name="connsiteY170" fmla="*/ 889000 h 3990974"/>
              <a:gd name="connsiteX171" fmla="*/ 0 w 3672300"/>
              <a:gd name="connsiteY171" fmla="*/ 685800 h 3990974"/>
              <a:gd name="connsiteX172" fmla="*/ 76200 w 3672300"/>
              <a:gd name="connsiteY172" fmla="*/ 584200 h 3990974"/>
              <a:gd name="connsiteX173" fmla="*/ 33630 w 3672300"/>
              <a:gd name="connsiteY173" fmla="*/ 444330 h 3990974"/>
              <a:gd name="connsiteX174" fmla="*/ 101600 w 3672300"/>
              <a:gd name="connsiteY174" fmla="*/ 438150 h 3990974"/>
              <a:gd name="connsiteX175" fmla="*/ 177800 w 3672300"/>
              <a:gd name="connsiteY175" fmla="*/ 488950 h 3990974"/>
              <a:gd name="connsiteX176" fmla="*/ 368300 w 3672300"/>
              <a:gd name="connsiteY176" fmla="*/ 425450 h 3990974"/>
              <a:gd name="connsiteX177" fmla="*/ 406400 w 3672300"/>
              <a:gd name="connsiteY177" fmla="*/ 317500 h 3990974"/>
              <a:gd name="connsiteX178" fmla="*/ 539750 w 3672300"/>
              <a:gd name="connsiteY178" fmla="*/ 311150 h 3990974"/>
              <a:gd name="connsiteX179" fmla="*/ 571500 w 3672300"/>
              <a:gd name="connsiteY179" fmla="*/ 292100 h 3990974"/>
              <a:gd name="connsiteX180" fmla="*/ 666750 w 3672300"/>
              <a:gd name="connsiteY180" fmla="*/ 241300 h 3990974"/>
              <a:gd name="connsiteX181" fmla="*/ 723900 w 3672300"/>
              <a:gd name="connsiteY181" fmla="*/ 184150 h 3990974"/>
              <a:gd name="connsiteX182" fmla="*/ 730250 w 3672300"/>
              <a:gd name="connsiteY182" fmla="*/ 133350 h 3990974"/>
              <a:gd name="connsiteX183" fmla="*/ 857250 w 3672300"/>
              <a:gd name="connsiteY183" fmla="*/ 82550 h 3990974"/>
              <a:gd name="connsiteX184" fmla="*/ 984250 w 3672300"/>
              <a:gd name="connsiteY184" fmla="*/ 57150 h 3990974"/>
              <a:gd name="connsiteX185" fmla="*/ 1073150 w 3672300"/>
              <a:gd name="connsiteY185" fmla="*/ 19050 h 3990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</a:cxnLst>
            <a:rect l="l" t="t" r="r" b="b"/>
            <a:pathLst>
              <a:path w="3672300" h="3990974">
                <a:moveTo>
                  <a:pt x="1162050" y="0"/>
                </a:moveTo>
                <a:lnTo>
                  <a:pt x="1346200" y="177800"/>
                </a:lnTo>
                <a:lnTo>
                  <a:pt x="1339850" y="215900"/>
                </a:lnTo>
                <a:lnTo>
                  <a:pt x="1403350" y="292100"/>
                </a:lnTo>
                <a:lnTo>
                  <a:pt x="1371600" y="374650"/>
                </a:lnTo>
                <a:lnTo>
                  <a:pt x="1257300" y="425450"/>
                </a:lnTo>
                <a:lnTo>
                  <a:pt x="1231900" y="457200"/>
                </a:lnTo>
                <a:lnTo>
                  <a:pt x="1212850" y="520700"/>
                </a:lnTo>
                <a:lnTo>
                  <a:pt x="1219200" y="546100"/>
                </a:lnTo>
                <a:lnTo>
                  <a:pt x="1073150" y="723900"/>
                </a:lnTo>
                <a:lnTo>
                  <a:pt x="1028700" y="762000"/>
                </a:lnTo>
                <a:lnTo>
                  <a:pt x="1035050" y="869950"/>
                </a:lnTo>
                <a:lnTo>
                  <a:pt x="1073150" y="869950"/>
                </a:lnTo>
                <a:lnTo>
                  <a:pt x="1085850" y="812800"/>
                </a:lnTo>
                <a:lnTo>
                  <a:pt x="1143000" y="787400"/>
                </a:lnTo>
                <a:lnTo>
                  <a:pt x="1143000" y="730250"/>
                </a:lnTo>
                <a:lnTo>
                  <a:pt x="1231900" y="679450"/>
                </a:lnTo>
                <a:lnTo>
                  <a:pt x="1231900" y="736600"/>
                </a:lnTo>
                <a:lnTo>
                  <a:pt x="1276350" y="793750"/>
                </a:lnTo>
                <a:lnTo>
                  <a:pt x="1263650" y="838200"/>
                </a:lnTo>
                <a:lnTo>
                  <a:pt x="1193800" y="819150"/>
                </a:lnTo>
                <a:lnTo>
                  <a:pt x="1181100" y="857250"/>
                </a:lnTo>
                <a:lnTo>
                  <a:pt x="1219200" y="895350"/>
                </a:lnTo>
                <a:lnTo>
                  <a:pt x="1276350" y="895350"/>
                </a:lnTo>
                <a:lnTo>
                  <a:pt x="1333500" y="971550"/>
                </a:lnTo>
                <a:lnTo>
                  <a:pt x="1428750" y="971550"/>
                </a:lnTo>
                <a:lnTo>
                  <a:pt x="1460500" y="958850"/>
                </a:lnTo>
                <a:lnTo>
                  <a:pt x="1466850" y="1009650"/>
                </a:lnTo>
                <a:lnTo>
                  <a:pt x="1428750" y="1174750"/>
                </a:lnTo>
                <a:lnTo>
                  <a:pt x="1485900" y="1143000"/>
                </a:lnTo>
                <a:lnTo>
                  <a:pt x="1517650" y="1060450"/>
                </a:lnTo>
                <a:lnTo>
                  <a:pt x="1644650" y="1092200"/>
                </a:lnTo>
                <a:lnTo>
                  <a:pt x="1657350" y="1041400"/>
                </a:lnTo>
                <a:lnTo>
                  <a:pt x="1530350" y="990600"/>
                </a:lnTo>
                <a:lnTo>
                  <a:pt x="1511300" y="895350"/>
                </a:lnTo>
                <a:lnTo>
                  <a:pt x="1765300" y="762000"/>
                </a:lnTo>
                <a:lnTo>
                  <a:pt x="1809750" y="717550"/>
                </a:lnTo>
                <a:lnTo>
                  <a:pt x="1841500" y="755650"/>
                </a:lnTo>
                <a:lnTo>
                  <a:pt x="1930400" y="806450"/>
                </a:lnTo>
                <a:lnTo>
                  <a:pt x="1931006" y="830068"/>
                </a:lnTo>
                <a:lnTo>
                  <a:pt x="1831340" y="956310"/>
                </a:lnTo>
                <a:lnTo>
                  <a:pt x="1877060" y="1055370"/>
                </a:lnTo>
                <a:lnTo>
                  <a:pt x="1861820" y="1177290"/>
                </a:lnTo>
                <a:lnTo>
                  <a:pt x="2044700" y="1337310"/>
                </a:lnTo>
                <a:lnTo>
                  <a:pt x="2059940" y="1489710"/>
                </a:lnTo>
                <a:lnTo>
                  <a:pt x="2341880" y="1527810"/>
                </a:lnTo>
                <a:lnTo>
                  <a:pt x="2524760" y="1581150"/>
                </a:lnTo>
                <a:lnTo>
                  <a:pt x="2593340" y="1619250"/>
                </a:lnTo>
                <a:lnTo>
                  <a:pt x="2646680" y="1588770"/>
                </a:lnTo>
                <a:lnTo>
                  <a:pt x="2722880" y="1565910"/>
                </a:lnTo>
                <a:lnTo>
                  <a:pt x="2799080" y="1604010"/>
                </a:lnTo>
                <a:lnTo>
                  <a:pt x="2805574" y="1598006"/>
                </a:lnTo>
                <a:lnTo>
                  <a:pt x="2806700" y="1604010"/>
                </a:lnTo>
                <a:lnTo>
                  <a:pt x="2951480" y="1764030"/>
                </a:lnTo>
                <a:lnTo>
                  <a:pt x="2989580" y="1870710"/>
                </a:lnTo>
                <a:lnTo>
                  <a:pt x="3103880" y="1863090"/>
                </a:lnTo>
                <a:lnTo>
                  <a:pt x="2989580" y="2099310"/>
                </a:lnTo>
                <a:lnTo>
                  <a:pt x="3088640" y="2343150"/>
                </a:lnTo>
                <a:lnTo>
                  <a:pt x="3020060" y="2686050"/>
                </a:lnTo>
                <a:lnTo>
                  <a:pt x="2966720" y="2731770"/>
                </a:lnTo>
                <a:lnTo>
                  <a:pt x="3035300" y="2868930"/>
                </a:lnTo>
                <a:lnTo>
                  <a:pt x="3004820" y="2937510"/>
                </a:lnTo>
                <a:lnTo>
                  <a:pt x="3058160" y="2960370"/>
                </a:lnTo>
                <a:lnTo>
                  <a:pt x="3088640" y="3028950"/>
                </a:lnTo>
                <a:lnTo>
                  <a:pt x="3149600" y="3097530"/>
                </a:lnTo>
                <a:lnTo>
                  <a:pt x="3111500" y="3303270"/>
                </a:lnTo>
                <a:lnTo>
                  <a:pt x="3202940" y="3371850"/>
                </a:lnTo>
                <a:lnTo>
                  <a:pt x="3324860" y="3326130"/>
                </a:lnTo>
                <a:lnTo>
                  <a:pt x="3332480" y="3425190"/>
                </a:lnTo>
                <a:lnTo>
                  <a:pt x="3431540" y="3463290"/>
                </a:lnTo>
                <a:lnTo>
                  <a:pt x="3538220" y="3501390"/>
                </a:lnTo>
                <a:lnTo>
                  <a:pt x="3538220" y="3547110"/>
                </a:lnTo>
                <a:lnTo>
                  <a:pt x="3583940" y="3577590"/>
                </a:lnTo>
                <a:lnTo>
                  <a:pt x="3553460" y="3623310"/>
                </a:lnTo>
                <a:lnTo>
                  <a:pt x="3591560" y="3707130"/>
                </a:lnTo>
                <a:lnTo>
                  <a:pt x="3604624" y="3701686"/>
                </a:lnTo>
                <a:lnTo>
                  <a:pt x="3652520" y="3737610"/>
                </a:lnTo>
                <a:lnTo>
                  <a:pt x="3629660" y="3790950"/>
                </a:lnTo>
                <a:lnTo>
                  <a:pt x="3669164" y="3875602"/>
                </a:lnTo>
                <a:lnTo>
                  <a:pt x="3671272" y="3871914"/>
                </a:lnTo>
                <a:lnTo>
                  <a:pt x="3672300" y="3873972"/>
                </a:lnTo>
                <a:lnTo>
                  <a:pt x="3616324" y="3971926"/>
                </a:lnTo>
                <a:lnTo>
                  <a:pt x="3568700" y="3976688"/>
                </a:lnTo>
                <a:lnTo>
                  <a:pt x="3540124" y="3962400"/>
                </a:lnTo>
                <a:lnTo>
                  <a:pt x="3468688" y="3957638"/>
                </a:lnTo>
                <a:lnTo>
                  <a:pt x="3444876" y="3876674"/>
                </a:lnTo>
                <a:lnTo>
                  <a:pt x="3387724" y="3862388"/>
                </a:lnTo>
                <a:lnTo>
                  <a:pt x="3297238" y="3871914"/>
                </a:lnTo>
                <a:lnTo>
                  <a:pt x="3249612" y="3838574"/>
                </a:lnTo>
                <a:lnTo>
                  <a:pt x="3178176" y="3976688"/>
                </a:lnTo>
                <a:lnTo>
                  <a:pt x="3011488" y="3990974"/>
                </a:lnTo>
                <a:lnTo>
                  <a:pt x="2930524" y="3948114"/>
                </a:lnTo>
                <a:lnTo>
                  <a:pt x="2759076" y="3905250"/>
                </a:lnTo>
                <a:lnTo>
                  <a:pt x="2744788" y="3852862"/>
                </a:lnTo>
                <a:lnTo>
                  <a:pt x="2711450" y="3829050"/>
                </a:lnTo>
                <a:lnTo>
                  <a:pt x="2679384" y="3737436"/>
                </a:lnTo>
                <a:lnTo>
                  <a:pt x="2763836" y="3633788"/>
                </a:lnTo>
                <a:lnTo>
                  <a:pt x="2620964" y="3471862"/>
                </a:lnTo>
                <a:lnTo>
                  <a:pt x="2573336" y="3457574"/>
                </a:lnTo>
                <a:lnTo>
                  <a:pt x="2573336" y="3414714"/>
                </a:lnTo>
                <a:lnTo>
                  <a:pt x="2535236" y="3390900"/>
                </a:lnTo>
                <a:lnTo>
                  <a:pt x="2544764" y="3309938"/>
                </a:lnTo>
                <a:lnTo>
                  <a:pt x="2444748" y="3224214"/>
                </a:lnTo>
                <a:lnTo>
                  <a:pt x="2444748" y="3190874"/>
                </a:lnTo>
                <a:lnTo>
                  <a:pt x="2411412" y="3152774"/>
                </a:lnTo>
                <a:lnTo>
                  <a:pt x="2297112" y="3167062"/>
                </a:lnTo>
                <a:lnTo>
                  <a:pt x="2349500" y="3033714"/>
                </a:lnTo>
                <a:lnTo>
                  <a:pt x="2297112" y="3009900"/>
                </a:lnTo>
                <a:lnTo>
                  <a:pt x="2263776" y="3033714"/>
                </a:lnTo>
                <a:lnTo>
                  <a:pt x="2230436" y="3000374"/>
                </a:lnTo>
                <a:lnTo>
                  <a:pt x="2192336" y="3038474"/>
                </a:lnTo>
                <a:lnTo>
                  <a:pt x="2206624" y="3086100"/>
                </a:lnTo>
                <a:lnTo>
                  <a:pt x="2168524" y="3095626"/>
                </a:lnTo>
                <a:lnTo>
                  <a:pt x="2178048" y="3138488"/>
                </a:lnTo>
                <a:lnTo>
                  <a:pt x="2235200" y="3148014"/>
                </a:lnTo>
                <a:lnTo>
                  <a:pt x="2220912" y="3214688"/>
                </a:lnTo>
                <a:lnTo>
                  <a:pt x="2125664" y="3200400"/>
                </a:lnTo>
                <a:lnTo>
                  <a:pt x="2020888" y="3128962"/>
                </a:lnTo>
                <a:lnTo>
                  <a:pt x="1939924" y="3105150"/>
                </a:lnTo>
                <a:lnTo>
                  <a:pt x="1968500" y="2952750"/>
                </a:lnTo>
                <a:lnTo>
                  <a:pt x="1797048" y="2867026"/>
                </a:lnTo>
                <a:lnTo>
                  <a:pt x="1754188" y="2881314"/>
                </a:lnTo>
                <a:lnTo>
                  <a:pt x="1730376" y="2862262"/>
                </a:lnTo>
                <a:lnTo>
                  <a:pt x="1654176" y="2867026"/>
                </a:lnTo>
                <a:lnTo>
                  <a:pt x="1611312" y="2833688"/>
                </a:lnTo>
                <a:lnTo>
                  <a:pt x="1630364" y="2800350"/>
                </a:lnTo>
                <a:lnTo>
                  <a:pt x="1616076" y="2724150"/>
                </a:lnTo>
                <a:lnTo>
                  <a:pt x="1584848" y="2711932"/>
                </a:lnTo>
                <a:lnTo>
                  <a:pt x="1587500" y="2711450"/>
                </a:lnTo>
                <a:lnTo>
                  <a:pt x="1682750" y="2590800"/>
                </a:lnTo>
                <a:lnTo>
                  <a:pt x="1651000" y="2489200"/>
                </a:lnTo>
                <a:lnTo>
                  <a:pt x="1670050" y="2419350"/>
                </a:lnTo>
                <a:lnTo>
                  <a:pt x="1492250" y="2393950"/>
                </a:lnTo>
                <a:lnTo>
                  <a:pt x="1454150" y="2343150"/>
                </a:lnTo>
                <a:lnTo>
                  <a:pt x="1365250" y="2368550"/>
                </a:lnTo>
                <a:lnTo>
                  <a:pt x="1301750" y="2349500"/>
                </a:lnTo>
                <a:lnTo>
                  <a:pt x="1365250" y="2286000"/>
                </a:lnTo>
                <a:lnTo>
                  <a:pt x="1276350" y="2241550"/>
                </a:lnTo>
                <a:lnTo>
                  <a:pt x="1168400" y="2247900"/>
                </a:lnTo>
                <a:lnTo>
                  <a:pt x="1149350" y="2286000"/>
                </a:lnTo>
                <a:lnTo>
                  <a:pt x="1104900" y="2298700"/>
                </a:lnTo>
                <a:lnTo>
                  <a:pt x="1035050" y="2228850"/>
                </a:lnTo>
                <a:lnTo>
                  <a:pt x="1073150" y="2139950"/>
                </a:lnTo>
                <a:lnTo>
                  <a:pt x="1022350" y="2095500"/>
                </a:lnTo>
                <a:lnTo>
                  <a:pt x="914400" y="2057400"/>
                </a:lnTo>
                <a:lnTo>
                  <a:pt x="965200" y="2006600"/>
                </a:lnTo>
                <a:lnTo>
                  <a:pt x="946150" y="1930400"/>
                </a:lnTo>
                <a:lnTo>
                  <a:pt x="800100" y="1930400"/>
                </a:lnTo>
                <a:lnTo>
                  <a:pt x="692150" y="1993900"/>
                </a:lnTo>
                <a:lnTo>
                  <a:pt x="615950" y="1911350"/>
                </a:lnTo>
                <a:lnTo>
                  <a:pt x="514350" y="1911350"/>
                </a:lnTo>
                <a:lnTo>
                  <a:pt x="482600" y="1847850"/>
                </a:lnTo>
                <a:lnTo>
                  <a:pt x="222250" y="1746250"/>
                </a:lnTo>
                <a:lnTo>
                  <a:pt x="228600" y="1644650"/>
                </a:lnTo>
                <a:lnTo>
                  <a:pt x="190500" y="1612900"/>
                </a:lnTo>
                <a:lnTo>
                  <a:pt x="222250" y="1574800"/>
                </a:lnTo>
                <a:lnTo>
                  <a:pt x="234950" y="1403350"/>
                </a:lnTo>
                <a:lnTo>
                  <a:pt x="279400" y="1352550"/>
                </a:lnTo>
                <a:lnTo>
                  <a:pt x="419100" y="1435100"/>
                </a:lnTo>
                <a:lnTo>
                  <a:pt x="438150" y="1466850"/>
                </a:lnTo>
                <a:lnTo>
                  <a:pt x="539750" y="1384300"/>
                </a:lnTo>
                <a:lnTo>
                  <a:pt x="609600" y="1384300"/>
                </a:lnTo>
                <a:lnTo>
                  <a:pt x="628650" y="1219200"/>
                </a:lnTo>
                <a:lnTo>
                  <a:pt x="571500" y="1136650"/>
                </a:lnTo>
                <a:lnTo>
                  <a:pt x="546100" y="1028700"/>
                </a:lnTo>
                <a:lnTo>
                  <a:pt x="596900" y="977900"/>
                </a:lnTo>
                <a:lnTo>
                  <a:pt x="552450" y="889000"/>
                </a:lnTo>
                <a:lnTo>
                  <a:pt x="457200" y="895350"/>
                </a:lnTo>
                <a:lnTo>
                  <a:pt x="241300" y="1009650"/>
                </a:lnTo>
                <a:lnTo>
                  <a:pt x="196850" y="965200"/>
                </a:lnTo>
                <a:lnTo>
                  <a:pt x="203200" y="889000"/>
                </a:lnTo>
                <a:lnTo>
                  <a:pt x="0" y="685800"/>
                </a:lnTo>
                <a:lnTo>
                  <a:pt x="76200" y="584200"/>
                </a:lnTo>
                <a:lnTo>
                  <a:pt x="33630" y="444330"/>
                </a:lnTo>
                <a:lnTo>
                  <a:pt x="101600" y="438150"/>
                </a:lnTo>
                <a:lnTo>
                  <a:pt x="177800" y="488950"/>
                </a:lnTo>
                <a:lnTo>
                  <a:pt x="368300" y="425450"/>
                </a:lnTo>
                <a:lnTo>
                  <a:pt x="406400" y="317500"/>
                </a:lnTo>
                <a:lnTo>
                  <a:pt x="539750" y="311150"/>
                </a:lnTo>
                <a:lnTo>
                  <a:pt x="571500" y="292100"/>
                </a:lnTo>
                <a:lnTo>
                  <a:pt x="666750" y="241300"/>
                </a:lnTo>
                <a:lnTo>
                  <a:pt x="723900" y="184150"/>
                </a:lnTo>
                <a:lnTo>
                  <a:pt x="730250" y="133350"/>
                </a:lnTo>
                <a:lnTo>
                  <a:pt x="857250" y="82550"/>
                </a:lnTo>
                <a:lnTo>
                  <a:pt x="984250" y="57150"/>
                </a:lnTo>
                <a:lnTo>
                  <a:pt x="1073150" y="19050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7" name="フリーフォーム: 図形 76">
            <a:extLst>
              <a:ext uri="{FF2B5EF4-FFF2-40B4-BE49-F238E27FC236}">
                <a16:creationId xmlns:a16="http://schemas.microsoft.com/office/drawing/2014/main" id="{85CAD2EA-917B-45F7-63AA-E2CB5305B11F}"/>
              </a:ext>
            </a:extLst>
          </p:cNvPr>
          <p:cNvSpPr/>
          <p:nvPr/>
        </p:nvSpPr>
        <p:spPr>
          <a:xfrm>
            <a:off x="7924616" y="2723093"/>
            <a:ext cx="1335498" cy="1921832"/>
          </a:xfrm>
          <a:custGeom>
            <a:avLst/>
            <a:gdLst>
              <a:gd name="connsiteX0" fmla="*/ 1732790 w 2007426"/>
              <a:gd name="connsiteY0" fmla="*/ 2596668 h 2888770"/>
              <a:gd name="connsiteX1" fmla="*/ 1726822 w 2007426"/>
              <a:gd name="connsiteY1" fmla="*/ 2668292 h 2888770"/>
              <a:gd name="connsiteX2" fmla="*/ 1726822 w 2007426"/>
              <a:gd name="connsiteY2" fmla="*/ 2668292 h 2888770"/>
              <a:gd name="connsiteX3" fmla="*/ 828438 w 2007426"/>
              <a:gd name="connsiteY3" fmla="*/ 0 h 2888770"/>
              <a:gd name="connsiteX4" fmla="*/ 859666 w 2007426"/>
              <a:gd name="connsiteY4" fmla="*/ 12218 h 2888770"/>
              <a:gd name="connsiteX5" fmla="*/ 873954 w 2007426"/>
              <a:gd name="connsiteY5" fmla="*/ 88418 h 2888770"/>
              <a:gd name="connsiteX6" fmla="*/ 854902 w 2007426"/>
              <a:gd name="connsiteY6" fmla="*/ 121756 h 2888770"/>
              <a:gd name="connsiteX7" fmla="*/ 897766 w 2007426"/>
              <a:gd name="connsiteY7" fmla="*/ 155094 h 2888770"/>
              <a:gd name="connsiteX8" fmla="*/ 973966 w 2007426"/>
              <a:gd name="connsiteY8" fmla="*/ 150330 h 2888770"/>
              <a:gd name="connsiteX9" fmla="*/ 997778 w 2007426"/>
              <a:gd name="connsiteY9" fmla="*/ 169382 h 2888770"/>
              <a:gd name="connsiteX10" fmla="*/ 1040638 w 2007426"/>
              <a:gd name="connsiteY10" fmla="*/ 155094 h 2888770"/>
              <a:gd name="connsiteX11" fmla="*/ 1212090 w 2007426"/>
              <a:gd name="connsiteY11" fmla="*/ 240818 h 2888770"/>
              <a:gd name="connsiteX12" fmla="*/ 1183514 w 2007426"/>
              <a:gd name="connsiteY12" fmla="*/ 393218 h 2888770"/>
              <a:gd name="connsiteX13" fmla="*/ 1264478 w 2007426"/>
              <a:gd name="connsiteY13" fmla="*/ 417030 h 2888770"/>
              <a:gd name="connsiteX14" fmla="*/ 1369254 w 2007426"/>
              <a:gd name="connsiteY14" fmla="*/ 488468 h 2888770"/>
              <a:gd name="connsiteX15" fmla="*/ 1464502 w 2007426"/>
              <a:gd name="connsiteY15" fmla="*/ 502756 h 2888770"/>
              <a:gd name="connsiteX16" fmla="*/ 1478790 w 2007426"/>
              <a:gd name="connsiteY16" fmla="*/ 436082 h 2888770"/>
              <a:gd name="connsiteX17" fmla="*/ 1421638 w 2007426"/>
              <a:gd name="connsiteY17" fmla="*/ 426556 h 2888770"/>
              <a:gd name="connsiteX18" fmla="*/ 1412114 w 2007426"/>
              <a:gd name="connsiteY18" fmla="*/ 383694 h 2888770"/>
              <a:gd name="connsiteX19" fmla="*/ 1450214 w 2007426"/>
              <a:gd name="connsiteY19" fmla="*/ 374168 h 2888770"/>
              <a:gd name="connsiteX20" fmla="*/ 1435926 w 2007426"/>
              <a:gd name="connsiteY20" fmla="*/ 326542 h 2888770"/>
              <a:gd name="connsiteX21" fmla="*/ 1474026 w 2007426"/>
              <a:gd name="connsiteY21" fmla="*/ 288442 h 2888770"/>
              <a:gd name="connsiteX22" fmla="*/ 1507366 w 2007426"/>
              <a:gd name="connsiteY22" fmla="*/ 321782 h 2888770"/>
              <a:gd name="connsiteX23" fmla="*/ 1540702 w 2007426"/>
              <a:gd name="connsiteY23" fmla="*/ 297968 h 2888770"/>
              <a:gd name="connsiteX24" fmla="*/ 1593090 w 2007426"/>
              <a:gd name="connsiteY24" fmla="*/ 321782 h 2888770"/>
              <a:gd name="connsiteX25" fmla="*/ 1540702 w 2007426"/>
              <a:gd name="connsiteY25" fmla="*/ 455130 h 2888770"/>
              <a:gd name="connsiteX26" fmla="*/ 1655002 w 2007426"/>
              <a:gd name="connsiteY26" fmla="*/ 440842 h 2888770"/>
              <a:gd name="connsiteX27" fmla="*/ 1688338 w 2007426"/>
              <a:gd name="connsiteY27" fmla="*/ 478942 h 2888770"/>
              <a:gd name="connsiteX28" fmla="*/ 1688338 w 2007426"/>
              <a:gd name="connsiteY28" fmla="*/ 512282 h 2888770"/>
              <a:gd name="connsiteX29" fmla="*/ 1788354 w 2007426"/>
              <a:gd name="connsiteY29" fmla="*/ 598006 h 2888770"/>
              <a:gd name="connsiteX30" fmla="*/ 1778826 w 2007426"/>
              <a:gd name="connsiteY30" fmla="*/ 678968 h 2888770"/>
              <a:gd name="connsiteX31" fmla="*/ 1816926 w 2007426"/>
              <a:gd name="connsiteY31" fmla="*/ 702782 h 2888770"/>
              <a:gd name="connsiteX32" fmla="*/ 1816926 w 2007426"/>
              <a:gd name="connsiteY32" fmla="*/ 745642 h 2888770"/>
              <a:gd name="connsiteX33" fmla="*/ 1864554 w 2007426"/>
              <a:gd name="connsiteY33" fmla="*/ 759930 h 2888770"/>
              <a:gd name="connsiteX34" fmla="*/ 2007426 w 2007426"/>
              <a:gd name="connsiteY34" fmla="*/ 921856 h 2888770"/>
              <a:gd name="connsiteX35" fmla="*/ 1922974 w 2007426"/>
              <a:gd name="connsiteY35" fmla="*/ 1025504 h 2888770"/>
              <a:gd name="connsiteX36" fmla="*/ 1921702 w 2007426"/>
              <a:gd name="connsiteY36" fmla="*/ 1021868 h 2888770"/>
              <a:gd name="connsiteX37" fmla="*/ 1864554 w 2007426"/>
              <a:gd name="connsiteY37" fmla="*/ 1021868 h 2888770"/>
              <a:gd name="connsiteX38" fmla="*/ 1859790 w 2007426"/>
              <a:gd name="connsiteY38" fmla="*/ 1121882 h 2888770"/>
              <a:gd name="connsiteX39" fmla="*/ 1826454 w 2007426"/>
              <a:gd name="connsiteY39" fmla="*/ 1155218 h 2888770"/>
              <a:gd name="connsiteX40" fmla="*/ 1850266 w 2007426"/>
              <a:gd name="connsiteY40" fmla="*/ 1231418 h 2888770"/>
              <a:gd name="connsiteX41" fmla="*/ 1812166 w 2007426"/>
              <a:gd name="connsiteY41" fmla="*/ 1250468 h 2888770"/>
              <a:gd name="connsiteX42" fmla="*/ 1755014 w 2007426"/>
              <a:gd name="connsiteY42" fmla="*/ 1283806 h 2888770"/>
              <a:gd name="connsiteX43" fmla="*/ 1745490 w 2007426"/>
              <a:gd name="connsiteY43" fmla="*/ 1326668 h 2888770"/>
              <a:gd name="connsiteX44" fmla="*/ 1783590 w 2007426"/>
              <a:gd name="connsiteY44" fmla="*/ 1388582 h 2888770"/>
              <a:gd name="connsiteX45" fmla="*/ 1755014 w 2007426"/>
              <a:gd name="connsiteY45" fmla="*/ 1417156 h 2888770"/>
              <a:gd name="connsiteX46" fmla="*/ 1721678 w 2007426"/>
              <a:gd name="connsiteY46" fmla="*/ 1583842 h 2888770"/>
              <a:gd name="connsiteX47" fmla="*/ 1674054 w 2007426"/>
              <a:gd name="connsiteY47" fmla="*/ 1674330 h 2888770"/>
              <a:gd name="connsiteX48" fmla="*/ 1793114 w 2007426"/>
              <a:gd name="connsiteY48" fmla="*/ 1688618 h 2888770"/>
              <a:gd name="connsiteX49" fmla="*/ 1793114 w 2007426"/>
              <a:gd name="connsiteY49" fmla="*/ 1736242 h 2888770"/>
              <a:gd name="connsiteX50" fmla="*/ 1712154 w 2007426"/>
              <a:gd name="connsiteY50" fmla="*/ 1826730 h 2888770"/>
              <a:gd name="connsiteX51" fmla="*/ 1707390 w 2007426"/>
              <a:gd name="connsiteY51" fmla="*/ 1898168 h 2888770"/>
              <a:gd name="connsiteX52" fmla="*/ 1778828 w 2007426"/>
              <a:gd name="connsiteY52" fmla="*/ 2017230 h 2888770"/>
              <a:gd name="connsiteX53" fmla="*/ 1764540 w 2007426"/>
              <a:gd name="connsiteY53" fmla="*/ 2060094 h 2888770"/>
              <a:gd name="connsiteX54" fmla="*/ 1783590 w 2007426"/>
              <a:gd name="connsiteY54" fmla="*/ 2074382 h 2888770"/>
              <a:gd name="connsiteX55" fmla="*/ 1783590 w 2007426"/>
              <a:gd name="connsiteY55" fmla="*/ 2260118 h 2888770"/>
              <a:gd name="connsiteX56" fmla="*/ 1726440 w 2007426"/>
              <a:gd name="connsiteY56" fmla="*/ 2355368 h 2888770"/>
              <a:gd name="connsiteX57" fmla="*/ 1783590 w 2007426"/>
              <a:gd name="connsiteY57" fmla="*/ 2417282 h 2888770"/>
              <a:gd name="connsiteX58" fmla="*/ 1708802 w 2007426"/>
              <a:gd name="connsiteY58" fmla="*/ 2482722 h 2888770"/>
              <a:gd name="connsiteX59" fmla="*/ 1732790 w 2007426"/>
              <a:gd name="connsiteY59" fmla="*/ 2596668 h 2888770"/>
              <a:gd name="connsiteX60" fmla="*/ 1707390 w 2007426"/>
              <a:gd name="connsiteY60" fmla="*/ 2476018 h 2888770"/>
              <a:gd name="connsiteX61" fmla="*/ 1427990 w 2007426"/>
              <a:gd name="connsiteY61" fmla="*/ 2514118 h 2888770"/>
              <a:gd name="connsiteX62" fmla="*/ 1364490 w 2007426"/>
              <a:gd name="connsiteY62" fmla="*/ 2583968 h 2888770"/>
              <a:gd name="connsiteX63" fmla="*/ 1243840 w 2007426"/>
              <a:gd name="connsiteY63" fmla="*/ 2679218 h 2888770"/>
              <a:gd name="connsiteX64" fmla="*/ 1231140 w 2007426"/>
              <a:gd name="connsiteY64" fmla="*/ 2609368 h 2888770"/>
              <a:gd name="connsiteX65" fmla="*/ 1193040 w 2007426"/>
              <a:gd name="connsiteY65" fmla="*/ 2571268 h 2888770"/>
              <a:gd name="connsiteX66" fmla="*/ 1110490 w 2007426"/>
              <a:gd name="connsiteY66" fmla="*/ 2609368 h 2888770"/>
              <a:gd name="connsiteX67" fmla="*/ 989840 w 2007426"/>
              <a:gd name="connsiteY67" fmla="*/ 2622068 h 2888770"/>
              <a:gd name="connsiteX68" fmla="*/ 970790 w 2007426"/>
              <a:gd name="connsiteY68" fmla="*/ 2660168 h 2888770"/>
              <a:gd name="connsiteX69" fmla="*/ 767590 w 2007426"/>
              <a:gd name="connsiteY69" fmla="*/ 2685568 h 2888770"/>
              <a:gd name="connsiteX70" fmla="*/ 691390 w 2007426"/>
              <a:gd name="connsiteY70" fmla="*/ 2742718 h 2888770"/>
              <a:gd name="connsiteX71" fmla="*/ 608840 w 2007426"/>
              <a:gd name="connsiteY71" fmla="*/ 2780818 h 2888770"/>
              <a:gd name="connsiteX72" fmla="*/ 424690 w 2007426"/>
              <a:gd name="connsiteY72" fmla="*/ 2774466 h 2888770"/>
              <a:gd name="connsiteX73" fmla="*/ 373890 w 2007426"/>
              <a:gd name="connsiteY73" fmla="*/ 2768118 h 2888770"/>
              <a:gd name="connsiteX74" fmla="*/ 348490 w 2007426"/>
              <a:gd name="connsiteY74" fmla="*/ 2831618 h 2888770"/>
              <a:gd name="connsiteX75" fmla="*/ 259590 w 2007426"/>
              <a:gd name="connsiteY75" fmla="*/ 2888770 h 2888770"/>
              <a:gd name="connsiteX76" fmla="*/ 189740 w 2007426"/>
              <a:gd name="connsiteY76" fmla="*/ 2857018 h 2888770"/>
              <a:gd name="connsiteX77" fmla="*/ 113540 w 2007426"/>
              <a:gd name="connsiteY77" fmla="*/ 2869718 h 2888770"/>
              <a:gd name="connsiteX78" fmla="*/ 11940 w 2007426"/>
              <a:gd name="connsiteY78" fmla="*/ 2825266 h 2888770"/>
              <a:gd name="connsiteX79" fmla="*/ 0 w 2007426"/>
              <a:gd name="connsiteY79" fmla="*/ 2735718 h 2888770"/>
              <a:gd name="connsiteX80" fmla="*/ 83378 w 2007426"/>
              <a:gd name="connsiteY80" fmla="*/ 2712554 h 2888770"/>
              <a:gd name="connsiteX81" fmla="*/ 116714 w 2007426"/>
              <a:gd name="connsiteY81" fmla="*/ 2726842 h 2888770"/>
              <a:gd name="connsiteX82" fmla="*/ 178626 w 2007426"/>
              <a:gd name="connsiteY82" fmla="*/ 2693506 h 2888770"/>
              <a:gd name="connsiteX83" fmla="*/ 392938 w 2007426"/>
              <a:gd name="connsiteY83" fmla="*/ 2622068 h 2888770"/>
              <a:gd name="connsiteX84" fmla="*/ 421514 w 2007426"/>
              <a:gd name="connsiteY84" fmla="*/ 2545868 h 2888770"/>
              <a:gd name="connsiteX85" fmla="*/ 573914 w 2007426"/>
              <a:gd name="connsiteY85" fmla="*/ 2422042 h 2888770"/>
              <a:gd name="connsiteX86" fmla="*/ 688214 w 2007426"/>
              <a:gd name="connsiteY86" fmla="*/ 2298218 h 2888770"/>
              <a:gd name="connsiteX87" fmla="*/ 764414 w 2007426"/>
              <a:gd name="connsiteY87" fmla="*/ 2250594 h 2888770"/>
              <a:gd name="connsiteX88" fmla="*/ 821566 w 2007426"/>
              <a:gd name="connsiteY88" fmla="*/ 2202968 h 2888770"/>
              <a:gd name="connsiteX89" fmla="*/ 826326 w 2007426"/>
              <a:gd name="connsiteY89" fmla="*/ 2064856 h 2888770"/>
              <a:gd name="connsiteX90" fmla="*/ 921578 w 2007426"/>
              <a:gd name="connsiteY90" fmla="*/ 1988656 h 2888770"/>
              <a:gd name="connsiteX91" fmla="*/ 1007302 w 2007426"/>
              <a:gd name="connsiteY91" fmla="*/ 1931506 h 2888770"/>
              <a:gd name="connsiteX92" fmla="*/ 1031114 w 2007426"/>
              <a:gd name="connsiteY92" fmla="*/ 1874356 h 2888770"/>
              <a:gd name="connsiteX93" fmla="*/ 1045402 w 2007426"/>
              <a:gd name="connsiteY93" fmla="*/ 1821968 h 2888770"/>
              <a:gd name="connsiteX94" fmla="*/ 1078738 w 2007426"/>
              <a:gd name="connsiteY94" fmla="*/ 1788630 h 2888770"/>
              <a:gd name="connsiteX95" fmla="*/ 1078738 w 2007426"/>
              <a:gd name="connsiteY95" fmla="*/ 1736242 h 2888770"/>
              <a:gd name="connsiteX96" fmla="*/ 1026354 w 2007426"/>
              <a:gd name="connsiteY96" fmla="*/ 1712430 h 2888770"/>
              <a:gd name="connsiteX97" fmla="*/ 1026354 w 2007426"/>
              <a:gd name="connsiteY97" fmla="*/ 1679094 h 2888770"/>
              <a:gd name="connsiteX98" fmla="*/ 1016826 w 2007426"/>
              <a:gd name="connsiteY98" fmla="*/ 1636230 h 2888770"/>
              <a:gd name="connsiteX99" fmla="*/ 1069214 w 2007426"/>
              <a:gd name="connsiteY99" fmla="*/ 1607656 h 2888770"/>
              <a:gd name="connsiteX100" fmla="*/ 1088266 w 2007426"/>
              <a:gd name="connsiteY100" fmla="*/ 1521930 h 2888770"/>
              <a:gd name="connsiteX101" fmla="*/ 1007302 w 2007426"/>
              <a:gd name="connsiteY101" fmla="*/ 1469542 h 2888770"/>
              <a:gd name="connsiteX102" fmla="*/ 1012066 w 2007426"/>
              <a:gd name="connsiteY102" fmla="*/ 1431442 h 2888770"/>
              <a:gd name="connsiteX103" fmla="*/ 950154 w 2007426"/>
              <a:gd name="connsiteY103" fmla="*/ 1417156 h 2888770"/>
              <a:gd name="connsiteX104" fmla="*/ 978726 w 2007426"/>
              <a:gd name="connsiteY104" fmla="*/ 1379056 h 2888770"/>
              <a:gd name="connsiteX105" fmla="*/ 929322 w 2007426"/>
              <a:gd name="connsiteY105" fmla="*/ 1303648 h 2888770"/>
              <a:gd name="connsiteX106" fmla="*/ 970790 w 2007426"/>
              <a:gd name="connsiteY106" fmla="*/ 1288568 h 2888770"/>
              <a:gd name="connsiteX107" fmla="*/ 1091438 w 2007426"/>
              <a:gd name="connsiteY107" fmla="*/ 1199668 h 2888770"/>
              <a:gd name="connsiteX108" fmla="*/ 1097790 w 2007426"/>
              <a:gd name="connsiteY108" fmla="*/ 1085368 h 2888770"/>
              <a:gd name="connsiteX109" fmla="*/ 1046990 w 2007426"/>
              <a:gd name="connsiteY109" fmla="*/ 1047268 h 2888770"/>
              <a:gd name="connsiteX110" fmla="*/ 1059690 w 2007426"/>
              <a:gd name="connsiteY110" fmla="*/ 996468 h 2888770"/>
              <a:gd name="connsiteX111" fmla="*/ 1002538 w 2007426"/>
              <a:gd name="connsiteY111" fmla="*/ 907568 h 2888770"/>
              <a:gd name="connsiteX112" fmla="*/ 1021590 w 2007426"/>
              <a:gd name="connsiteY112" fmla="*/ 748818 h 2888770"/>
              <a:gd name="connsiteX113" fmla="*/ 1046990 w 2007426"/>
              <a:gd name="connsiteY113" fmla="*/ 621818 h 2888770"/>
              <a:gd name="connsiteX114" fmla="*/ 970790 w 2007426"/>
              <a:gd name="connsiteY114" fmla="*/ 520218 h 2888770"/>
              <a:gd name="connsiteX115" fmla="*/ 1008890 w 2007426"/>
              <a:gd name="connsiteY115" fmla="*/ 501168 h 2888770"/>
              <a:gd name="connsiteX116" fmla="*/ 1110490 w 2007426"/>
              <a:gd name="connsiteY116" fmla="*/ 507518 h 2888770"/>
              <a:gd name="connsiteX117" fmla="*/ 1116838 w 2007426"/>
              <a:gd name="connsiteY117" fmla="*/ 463068 h 2888770"/>
              <a:gd name="connsiteX118" fmla="*/ 1078738 w 2007426"/>
              <a:gd name="connsiteY118" fmla="*/ 444018 h 2888770"/>
              <a:gd name="connsiteX119" fmla="*/ 919990 w 2007426"/>
              <a:gd name="connsiteY119" fmla="*/ 399568 h 2888770"/>
              <a:gd name="connsiteX120" fmla="*/ 875538 w 2007426"/>
              <a:gd name="connsiteY120" fmla="*/ 355118 h 2888770"/>
              <a:gd name="connsiteX121" fmla="*/ 812038 w 2007426"/>
              <a:gd name="connsiteY121" fmla="*/ 367818 h 2888770"/>
              <a:gd name="connsiteX122" fmla="*/ 761238 w 2007426"/>
              <a:gd name="connsiteY122" fmla="*/ 304318 h 2888770"/>
              <a:gd name="connsiteX123" fmla="*/ 799338 w 2007426"/>
              <a:gd name="connsiteY123" fmla="*/ 247168 h 2888770"/>
              <a:gd name="connsiteX124" fmla="*/ 773938 w 2007426"/>
              <a:gd name="connsiteY124" fmla="*/ 107468 h 2888770"/>
              <a:gd name="connsiteX125" fmla="*/ 716790 w 2007426"/>
              <a:gd name="connsiteY125" fmla="*/ 63018 h 2888770"/>
              <a:gd name="connsiteX126" fmla="*/ 761238 w 2007426"/>
              <a:gd name="connsiteY126" fmla="*/ 12218 h 2888770"/>
              <a:gd name="connsiteX0" fmla="*/ 1732790 w 2007426"/>
              <a:gd name="connsiteY0" fmla="*/ 2596668 h 2888770"/>
              <a:gd name="connsiteX1" fmla="*/ 1726822 w 2007426"/>
              <a:gd name="connsiteY1" fmla="*/ 2668292 h 2888770"/>
              <a:gd name="connsiteX2" fmla="*/ 1726822 w 2007426"/>
              <a:gd name="connsiteY2" fmla="*/ 2668292 h 2888770"/>
              <a:gd name="connsiteX3" fmla="*/ 1732790 w 2007426"/>
              <a:gd name="connsiteY3" fmla="*/ 2596668 h 2888770"/>
              <a:gd name="connsiteX4" fmla="*/ 828438 w 2007426"/>
              <a:gd name="connsiteY4" fmla="*/ 0 h 2888770"/>
              <a:gd name="connsiteX5" fmla="*/ 859666 w 2007426"/>
              <a:gd name="connsiteY5" fmla="*/ 12218 h 2888770"/>
              <a:gd name="connsiteX6" fmla="*/ 873954 w 2007426"/>
              <a:gd name="connsiteY6" fmla="*/ 88418 h 2888770"/>
              <a:gd name="connsiteX7" fmla="*/ 854902 w 2007426"/>
              <a:gd name="connsiteY7" fmla="*/ 121756 h 2888770"/>
              <a:gd name="connsiteX8" fmla="*/ 897766 w 2007426"/>
              <a:gd name="connsiteY8" fmla="*/ 155094 h 2888770"/>
              <a:gd name="connsiteX9" fmla="*/ 973966 w 2007426"/>
              <a:gd name="connsiteY9" fmla="*/ 150330 h 2888770"/>
              <a:gd name="connsiteX10" fmla="*/ 997778 w 2007426"/>
              <a:gd name="connsiteY10" fmla="*/ 169382 h 2888770"/>
              <a:gd name="connsiteX11" fmla="*/ 1040638 w 2007426"/>
              <a:gd name="connsiteY11" fmla="*/ 155094 h 2888770"/>
              <a:gd name="connsiteX12" fmla="*/ 1212090 w 2007426"/>
              <a:gd name="connsiteY12" fmla="*/ 240818 h 2888770"/>
              <a:gd name="connsiteX13" fmla="*/ 1183514 w 2007426"/>
              <a:gd name="connsiteY13" fmla="*/ 393218 h 2888770"/>
              <a:gd name="connsiteX14" fmla="*/ 1264478 w 2007426"/>
              <a:gd name="connsiteY14" fmla="*/ 417030 h 2888770"/>
              <a:gd name="connsiteX15" fmla="*/ 1369254 w 2007426"/>
              <a:gd name="connsiteY15" fmla="*/ 488468 h 2888770"/>
              <a:gd name="connsiteX16" fmla="*/ 1464502 w 2007426"/>
              <a:gd name="connsiteY16" fmla="*/ 502756 h 2888770"/>
              <a:gd name="connsiteX17" fmla="*/ 1478790 w 2007426"/>
              <a:gd name="connsiteY17" fmla="*/ 436082 h 2888770"/>
              <a:gd name="connsiteX18" fmla="*/ 1421638 w 2007426"/>
              <a:gd name="connsiteY18" fmla="*/ 426556 h 2888770"/>
              <a:gd name="connsiteX19" fmla="*/ 1412114 w 2007426"/>
              <a:gd name="connsiteY19" fmla="*/ 383694 h 2888770"/>
              <a:gd name="connsiteX20" fmla="*/ 1450214 w 2007426"/>
              <a:gd name="connsiteY20" fmla="*/ 374168 h 2888770"/>
              <a:gd name="connsiteX21" fmla="*/ 1435926 w 2007426"/>
              <a:gd name="connsiteY21" fmla="*/ 326542 h 2888770"/>
              <a:gd name="connsiteX22" fmla="*/ 1474026 w 2007426"/>
              <a:gd name="connsiteY22" fmla="*/ 288442 h 2888770"/>
              <a:gd name="connsiteX23" fmla="*/ 1507366 w 2007426"/>
              <a:gd name="connsiteY23" fmla="*/ 321782 h 2888770"/>
              <a:gd name="connsiteX24" fmla="*/ 1540702 w 2007426"/>
              <a:gd name="connsiteY24" fmla="*/ 297968 h 2888770"/>
              <a:gd name="connsiteX25" fmla="*/ 1593090 w 2007426"/>
              <a:gd name="connsiteY25" fmla="*/ 321782 h 2888770"/>
              <a:gd name="connsiteX26" fmla="*/ 1540702 w 2007426"/>
              <a:gd name="connsiteY26" fmla="*/ 455130 h 2888770"/>
              <a:gd name="connsiteX27" fmla="*/ 1655002 w 2007426"/>
              <a:gd name="connsiteY27" fmla="*/ 440842 h 2888770"/>
              <a:gd name="connsiteX28" fmla="*/ 1688338 w 2007426"/>
              <a:gd name="connsiteY28" fmla="*/ 478942 h 2888770"/>
              <a:gd name="connsiteX29" fmla="*/ 1688338 w 2007426"/>
              <a:gd name="connsiteY29" fmla="*/ 512282 h 2888770"/>
              <a:gd name="connsiteX30" fmla="*/ 1788354 w 2007426"/>
              <a:gd name="connsiteY30" fmla="*/ 598006 h 2888770"/>
              <a:gd name="connsiteX31" fmla="*/ 1778826 w 2007426"/>
              <a:gd name="connsiteY31" fmla="*/ 678968 h 2888770"/>
              <a:gd name="connsiteX32" fmla="*/ 1816926 w 2007426"/>
              <a:gd name="connsiteY32" fmla="*/ 702782 h 2888770"/>
              <a:gd name="connsiteX33" fmla="*/ 1816926 w 2007426"/>
              <a:gd name="connsiteY33" fmla="*/ 745642 h 2888770"/>
              <a:gd name="connsiteX34" fmla="*/ 1864554 w 2007426"/>
              <a:gd name="connsiteY34" fmla="*/ 759930 h 2888770"/>
              <a:gd name="connsiteX35" fmla="*/ 2007426 w 2007426"/>
              <a:gd name="connsiteY35" fmla="*/ 921856 h 2888770"/>
              <a:gd name="connsiteX36" fmla="*/ 1922974 w 2007426"/>
              <a:gd name="connsiteY36" fmla="*/ 1025504 h 2888770"/>
              <a:gd name="connsiteX37" fmla="*/ 1921702 w 2007426"/>
              <a:gd name="connsiteY37" fmla="*/ 1021868 h 2888770"/>
              <a:gd name="connsiteX38" fmla="*/ 1864554 w 2007426"/>
              <a:gd name="connsiteY38" fmla="*/ 1021868 h 2888770"/>
              <a:gd name="connsiteX39" fmla="*/ 1859790 w 2007426"/>
              <a:gd name="connsiteY39" fmla="*/ 1121882 h 2888770"/>
              <a:gd name="connsiteX40" fmla="*/ 1826454 w 2007426"/>
              <a:gd name="connsiteY40" fmla="*/ 1155218 h 2888770"/>
              <a:gd name="connsiteX41" fmla="*/ 1850266 w 2007426"/>
              <a:gd name="connsiteY41" fmla="*/ 1231418 h 2888770"/>
              <a:gd name="connsiteX42" fmla="*/ 1812166 w 2007426"/>
              <a:gd name="connsiteY42" fmla="*/ 1250468 h 2888770"/>
              <a:gd name="connsiteX43" fmla="*/ 1755014 w 2007426"/>
              <a:gd name="connsiteY43" fmla="*/ 1283806 h 2888770"/>
              <a:gd name="connsiteX44" fmla="*/ 1745490 w 2007426"/>
              <a:gd name="connsiteY44" fmla="*/ 1326668 h 2888770"/>
              <a:gd name="connsiteX45" fmla="*/ 1783590 w 2007426"/>
              <a:gd name="connsiteY45" fmla="*/ 1388582 h 2888770"/>
              <a:gd name="connsiteX46" fmla="*/ 1755014 w 2007426"/>
              <a:gd name="connsiteY46" fmla="*/ 1417156 h 2888770"/>
              <a:gd name="connsiteX47" fmla="*/ 1721678 w 2007426"/>
              <a:gd name="connsiteY47" fmla="*/ 1583842 h 2888770"/>
              <a:gd name="connsiteX48" fmla="*/ 1674054 w 2007426"/>
              <a:gd name="connsiteY48" fmla="*/ 1674330 h 2888770"/>
              <a:gd name="connsiteX49" fmla="*/ 1793114 w 2007426"/>
              <a:gd name="connsiteY49" fmla="*/ 1688618 h 2888770"/>
              <a:gd name="connsiteX50" fmla="*/ 1793114 w 2007426"/>
              <a:gd name="connsiteY50" fmla="*/ 1736242 h 2888770"/>
              <a:gd name="connsiteX51" fmla="*/ 1712154 w 2007426"/>
              <a:gd name="connsiteY51" fmla="*/ 1826730 h 2888770"/>
              <a:gd name="connsiteX52" fmla="*/ 1707390 w 2007426"/>
              <a:gd name="connsiteY52" fmla="*/ 1898168 h 2888770"/>
              <a:gd name="connsiteX53" fmla="*/ 1778828 w 2007426"/>
              <a:gd name="connsiteY53" fmla="*/ 2017230 h 2888770"/>
              <a:gd name="connsiteX54" fmla="*/ 1764540 w 2007426"/>
              <a:gd name="connsiteY54" fmla="*/ 2060094 h 2888770"/>
              <a:gd name="connsiteX55" fmla="*/ 1783590 w 2007426"/>
              <a:gd name="connsiteY55" fmla="*/ 2074382 h 2888770"/>
              <a:gd name="connsiteX56" fmla="*/ 1783590 w 2007426"/>
              <a:gd name="connsiteY56" fmla="*/ 2260118 h 2888770"/>
              <a:gd name="connsiteX57" fmla="*/ 1726440 w 2007426"/>
              <a:gd name="connsiteY57" fmla="*/ 2355368 h 2888770"/>
              <a:gd name="connsiteX58" fmla="*/ 1783590 w 2007426"/>
              <a:gd name="connsiteY58" fmla="*/ 2417282 h 2888770"/>
              <a:gd name="connsiteX59" fmla="*/ 1708802 w 2007426"/>
              <a:gd name="connsiteY59" fmla="*/ 2482722 h 2888770"/>
              <a:gd name="connsiteX60" fmla="*/ 1707390 w 2007426"/>
              <a:gd name="connsiteY60" fmla="*/ 2476018 h 2888770"/>
              <a:gd name="connsiteX61" fmla="*/ 1427990 w 2007426"/>
              <a:gd name="connsiteY61" fmla="*/ 2514118 h 2888770"/>
              <a:gd name="connsiteX62" fmla="*/ 1364490 w 2007426"/>
              <a:gd name="connsiteY62" fmla="*/ 2583968 h 2888770"/>
              <a:gd name="connsiteX63" fmla="*/ 1243840 w 2007426"/>
              <a:gd name="connsiteY63" fmla="*/ 2679218 h 2888770"/>
              <a:gd name="connsiteX64" fmla="*/ 1231140 w 2007426"/>
              <a:gd name="connsiteY64" fmla="*/ 2609368 h 2888770"/>
              <a:gd name="connsiteX65" fmla="*/ 1193040 w 2007426"/>
              <a:gd name="connsiteY65" fmla="*/ 2571268 h 2888770"/>
              <a:gd name="connsiteX66" fmla="*/ 1110490 w 2007426"/>
              <a:gd name="connsiteY66" fmla="*/ 2609368 h 2888770"/>
              <a:gd name="connsiteX67" fmla="*/ 989840 w 2007426"/>
              <a:gd name="connsiteY67" fmla="*/ 2622068 h 2888770"/>
              <a:gd name="connsiteX68" fmla="*/ 970790 w 2007426"/>
              <a:gd name="connsiteY68" fmla="*/ 2660168 h 2888770"/>
              <a:gd name="connsiteX69" fmla="*/ 767590 w 2007426"/>
              <a:gd name="connsiteY69" fmla="*/ 2685568 h 2888770"/>
              <a:gd name="connsiteX70" fmla="*/ 691390 w 2007426"/>
              <a:gd name="connsiteY70" fmla="*/ 2742718 h 2888770"/>
              <a:gd name="connsiteX71" fmla="*/ 608840 w 2007426"/>
              <a:gd name="connsiteY71" fmla="*/ 2780818 h 2888770"/>
              <a:gd name="connsiteX72" fmla="*/ 424690 w 2007426"/>
              <a:gd name="connsiteY72" fmla="*/ 2774466 h 2888770"/>
              <a:gd name="connsiteX73" fmla="*/ 373890 w 2007426"/>
              <a:gd name="connsiteY73" fmla="*/ 2768118 h 2888770"/>
              <a:gd name="connsiteX74" fmla="*/ 348490 w 2007426"/>
              <a:gd name="connsiteY74" fmla="*/ 2831618 h 2888770"/>
              <a:gd name="connsiteX75" fmla="*/ 259590 w 2007426"/>
              <a:gd name="connsiteY75" fmla="*/ 2888770 h 2888770"/>
              <a:gd name="connsiteX76" fmla="*/ 189740 w 2007426"/>
              <a:gd name="connsiteY76" fmla="*/ 2857018 h 2888770"/>
              <a:gd name="connsiteX77" fmla="*/ 113540 w 2007426"/>
              <a:gd name="connsiteY77" fmla="*/ 2869718 h 2888770"/>
              <a:gd name="connsiteX78" fmla="*/ 11940 w 2007426"/>
              <a:gd name="connsiteY78" fmla="*/ 2825266 h 2888770"/>
              <a:gd name="connsiteX79" fmla="*/ 0 w 2007426"/>
              <a:gd name="connsiteY79" fmla="*/ 2735718 h 2888770"/>
              <a:gd name="connsiteX80" fmla="*/ 83378 w 2007426"/>
              <a:gd name="connsiteY80" fmla="*/ 2712554 h 2888770"/>
              <a:gd name="connsiteX81" fmla="*/ 116714 w 2007426"/>
              <a:gd name="connsiteY81" fmla="*/ 2726842 h 2888770"/>
              <a:gd name="connsiteX82" fmla="*/ 178626 w 2007426"/>
              <a:gd name="connsiteY82" fmla="*/ 2693506 h 2888770"/>
              <a:gd name="connsiteX83" fmla="*/ 392938 w 2007426"/>
              <a:gd name="connsiteY83" fmla="*/ 2622068 h 2888770"/>
              <a:gd name="connsiteX84" fmla="*/ 421514 w 2007426"/>
              <a:gd name="connsiteY84" fmla="*/ 2545868 h 2888770"/>
              <a:gd name="connsiteX85" fmla="*/ 573914 w 2007426"/>
              <a:gd name="connsiteY85" fmla="*/ 2422042 h 2888770"/>
              <a:gd name="connsiteX86" fmla="*/ 688214 w 2007426"/>
              <a:gd name="connsiteY86" fmla="*/ 2298218 h 2888770"/>
              <a:gd name="connsiteX87" fmla="*/ 764414 w 2007426"/>
              <a:gd name="connsiteY87" fmla="*/ 2250594 h 2888770"/>
              <a:gd name="connsiteX88" fmla="*/ 821566 w 2007426"/>
              <a:gd name="connsiteY88" fmla="*/ 2202968 h 2888770"/>
              <a:gd name="connsiteX89" fmla="*/ 826326 w 2007426"/>
              <a:gd name="connsiteY89" fmla="*/ 2064856 h 2888770"/>
              <a:gd name="connsiteX90" fmla="*/ 921578 w 2007426"/>
              <a:gd name="connsiteY90" fmla="*/ 1988656 h 2888770"/>
              <a:gd name="connsiteX91" fmla="*/ 1007302 w 2007426"/>
              <a:gd name="connsiteY91" fmla="*/ 1931506 h 2888770"/>
              <a:gd name="connsiteX92" fmla="*/ 1031114 w 2007426"/>
              <a:gd name="connsiteY92" fmla="*/ 1874356 h 2888770"/>
              <a:gd name="connsiteX93" fmla="*/ 1045402 w 2007426"/>
              <a:gd name="connsiteY93" fmla="*/ 1821968 h 2888770"/>
              <a:gd name="connsiteX94" fmla="*/ 1078738 w 2007426"/>
              <a:gd name="connsiteY94" fmla="*/ 1788630 h 2888770"/>
              <a:gd name="connsiteX95" fmla="*/ 1078738 w 2007426"/>
              <a:gd name="connsiteY95" fmla="*/ 1736242 h 2888770"/>
              <a:gd name="connsiteX96" fmla="*/ 1026354 w 2007426"/>
              <a:gd name="connsiteY96" fmla="*/ 1712430 h 2888770"/>
              <a:gd name="connsiteX97" fmla="*/ 1026354 w 2007426"/>
              <a:gd name="connsiteY97" fmla="*/ 1679094 h 2888770"/>
              <a:gd name="connsiteX98" fmla="*/ 1016826 w 2007426"/>
              <a:gd name="connsiteY98" fmla="*/ 1636230 h 2888770"/>
              <a:gd name="connsiteX99" fmla="*/ 1069214 w 2007426"/>
              <a:gd name="connsiteY99" fmla="*/ 1607656 h 2888770"/>
              <a:gd name="connsiteX100" fmla="*/ 1088266 w 2007426"/>
              <a:gd name="connsiteY100" fmla="*/ 1521930 h 2888770"/>
              <a:gd name="connsiteX101" fmla="*/ 1007302 w 2007426"/>
              <a:gd name="connsiteY101" fmla="*/ 1469542 h 2888770"/>
              <a:gd name="connsiteX102" fmla="*/ 1012066 w 2007426"/>
              <a:gd name="connsiteY102" fmla="*/ 1431442 h 2888770"/>
              <a:gd name="connsiteX103" fmla="*/ 950154 w 2007426"/>
              <a:gd name="connsiteY103" fmla="*/ 1417156 h 2888770"/>
              <a:gd name="connsiteX104" fmla="*/ 978726 w 2007426"/>
              <a:gd name="connsiteY104" fmla="*/ 1379056 h 2888770"/>
              <a:gd name="connsiteX105" fmla="*/ 929322 w 2007426"/>
              <a:gd name="connsiteY105" fmla="*/ 1303648 h 2888770"/>
              <a:gd name="connsiteX106" fmla="*/ 970790 w 2007426"/>
              <a:gd name="connsiteY106" fmla="*/ 1288568 h 2888770"/>
              <a:gd name="connsiteX107" fmla="*/ 1091438 w 2007426"/>
              <a:gd name="connsiteY107" fmla="*/ 1199668 h 2888770"/>
              <a:gd name="connsiteX108" fmla="*/ 1097790 w 2007426"/>
              <a:gd name="connsiteY108" fmla="*/ 1085368 h 2888770"/>
              <a:gd name="connsiteX109" fmla="*/ 1046990 w 2007426"/>
              <a:gd name="connsiteY109" fmla="*/ 1047268 h 2888770"/>
              <a:gd name="connsiteX110" fmla="*/ 1059690 w 2007426"/>
              <a:gd name="connsiteY110" fmla="*/ 996468 h 2888770"/>
              <a:gd name="connsiteX111" fmla="*/ 1002538 w 2007426"/>
              <a:gd name="connsiteY111" fmla="*/ 907568 h 2888770"/>
              <a:gd name="connsiteX112" fmla="*/ 1021590 w 2007426"/>
              <a:gd name="connsiteY112" fmla="*/ 748818 h 2888770"/>
              <a:gd name="connsiteX113" fmla="*/ 1046990 w 2007426"/>
              <a:gd name="connsiteY113" fmla="*/ 621818 h 2888770"/>
              <a:gd name="connsiteX114" fmla="*/ 970790 w 2007426"/>
              <a:gd name="connsiteY114" fmla="*/ 520218 h 2888770"/>
              <a:gd name="connsiteX115" fmla="*/ 1008890 w 2007426"/>
              <a:gd name="connsiteY115" fmla="*/ 501168 h 2888770"/>
              <a:gd name="connsiteX116" fmla="*/ 1110490 w 2007426"/>
              <a:gd name="connsiteY116" fmla="*/ 507518 h 2888770"/>
              <a:gd name="connsiteX117" fmla="*/ 1116838 w 2007426"/>
              <a:gd name="connsiteY117" fmla="*/ 463068 h 2888770"/>
              <a:gd name="connsiteX118" fmla="*/ 1078738 w 2007426"/>
              <a:gd name="connsiteY118" fmla="*/ 444018 h 2888770"/>
              <a:gd name="connsiteX119" fmla="*/ 919990 w 2007426"/>
              <a:gd name="connsiteY119" fmla="*/ 399568 h 2888770"/>
              <a:gd name="connsiteX120" fmla="*/ 875538 w 2007426"/>
              <a:gd name="connsiteY120" fmla="*/ 355118 h 2888770"/>
              <a:gd name="connsiteX121" fmla="*/ 812038 w 2007426"/>
              <a:gd name="connsiteY121" fmla="*/ 367818 h 2888770"/>
              <a:gd name="connsiteX122" fmla="*/ 761238 w 2007426"/>
              <a:gd name="connsiteY122" fmla="*/ 304318 h 2888770"/>
              <a:gd name="connsiteX123" fmla="*/ 799338 w 2007426"/>
              <a:gd name="connsiteY123" fmla="*/ 247168 h 2888770"/>
              <a:gd name="connsiteX124" fmla="*/ 773938 w 2007426"/>
              <a:gd name="connsiteY124" fmla="*/ 107468 h 2888770"/>
              <a:gd name="connsiteX125" fmla="*/ 716790 w 2007426"/>
              <a:gd name="connsiteY125" fmla="*/ 63018 h 2888770"/>
              <a:gd name="connsiteX126" fmla="*/ 761238 w 2007426"/>
              <a:gd name="connsiteY126" fmla="*/ 12218 h 2888770"/>
              <a:gd name="connsiteX127" fmla="*/ 828438 w 2007426"/>
              <a:gd name="connsiteY127" fmla="*/ 0 h 2888770"/>
              <a:gd name="connsiteX0" fmla="*/ 1732790 w 2007426"/>
              <a:gd name="connsiteY0" fmla="*/ 2596668 h 2888770"/>
              <a:gd name="connsiteX1" fmla="*/ 1726822 w 2007426"/>
              <a:gd name="connsiteY1" fmla="*/ 2668292 h 2888770"/>
              <a:gd name="connsiteX2" fmla="*/ 1732790 w 2007426"/>
              <a:gd name="connsiteY2" fmla="*/ 2596668 h 2888770"/>
              <a:gd name="connsiteX3" fmla="*/ 828438 w 2007426"/>
              <a:gd name="connsiteY3" fmla="*/ 0 h 2888770"/>
              <a:gd name="connsiteX4" fmla="*/ 859666 w 2007426"/>
              <a:gd name="connsiteY4" fmla="*/ 12218 h 2888770"/>
              <a:gd name="connsiteX5" fmla="*/ 873954 w 2007426"/>
              <a:gd name="connsiteY5" fmla="*/ 88418 h 2888770"/>
              <a:gd name="connsiteX6" fmla="*/ 854902 w 2007426"/>
              <a:gd name="connsiteY6" fmla="*/ 121756 h 2888770"/>
              <a:gd name="connsiteX7" fmla="*/ 897766 w 2007426"/>
              <a:gd name="connsiteY7" fmla="*/ 155094 h 2888770"/>
              <a:gd name="connsiteX8" fmla="*/ 973966 w 2007426"/>
              <a:gd name="connsiteY8" fmla="*/ 150330 h 2888770"/>
              <a:gd name="connsiteX9" fmla="*/ 997778 w 2007426"/>
              <a:gd name="connsiteY9" fmla="*/ 169382 h 2888770"/>
              <a:gd name="connsiteX10" fmla="*/ 1040638 w 2007426"/>
              <a:gd name="connsiteY10" fmla="*/ 155094 h 2888770"/>
              <a:gd name="connsiteX11" fmla="*/ 1212090 w 2007426"/>
              <a:gd name="connsiteY11" fmla="*/ 240818 h 2888770"/>
              <a:gd name="connsiteX12" fmla="*/ 1183514 w 2007426"/>
              <a:gd name="connsiteY12" fmla="*/ 393218 h 2888770"/>
              <a:gd name="connsiteX13" fmla="*/ 1264478 w 2007426"/>
              <a:gd name="connsiteY13" fmla="*/ 417030 h 2888770"/>
              <a:gd name="connsiteX14" fmla="*/ 1369254 w 2007426"/>
              <a:gd name="connsiteY14" fmla="*/ 488468 h 2888770"/>
              <a:gd name="connsiteX15" fmla="*/ 1464502 w 2007426"/>
              <a:gd name="connsiteY15" fmla="*/ 502756 h 2888770"/>
              <a:gd name="connsiteX16" fmla="*/ 1478790 w 2007426"/>
              <a:gd name="connsiteY16" fmla="*/ 436082 h 2888770"/>
              <a:gd name="connsiteX17" fmla="*/ 1421638 w 2007426"/>
              <a:gd name="connsiteY17" fmla="*/ 426556 h 2888770"/>
              <a:gd name="connsiteX18" fmla="*/ 1412114 w 2007426"/>
              <a:gd name="connsiteY18" fmla="*/ 383694 h 2888770"/>
              <a:gd name="connsiteX19" fmla="*/ 1450214 w 2007426"/>
              <a:gd name="connsiteY19" fmla="*/ 374168 h 2888770"/>
              <a:gd name="connsiteX20" fmla="*/ 1435926 w 2007426"/>
              <a:gd name="connsiteY20" fmla="*/ 326542 h 2888770"/>
              <a:gd name="connsiteX21" fmla="*/ 1474026 w 2007426"/>
              <a:gd name="connsiteY21" fmla="*/ 288442 h 2888770"/>
              <a:gd name="connsiteX22" fmla="*/ 1507366 w 2007426"/>
              <a:gd name="connsiteY22" fmla="*/ 321782 h 2888770"/>
              <a:gd name="connsiteX23" fmla="*/ 1540702 w 2007426"/>
              <a:gd name="connsiteY23" fmla="*/ 297968 h 2888770"/>
              <a:gd name="connsiteX24" fmla="*/ 1593090 w 2007426"/>
              <a:gd name="connsiteY24" fmla="*/ 321782 h 2888770"/>
              <a:gd name="connsiteX25" fmla="*/ 1540702 w 2007426"/>
              <a:gd name="connsiteY25" fmla="*/ 455130 h 2888770"/>
              <a:gd name="connsiteX26" fmla="*/ 1655002 w 2007426"/>
              <a:gd name="connsiteY26" fmla="*/ 440842 h 2888770"/>
              <a:gd name="connsiteX27" fmla="*/ 1688338 w 2007426"/>
              <a:gd name="connsiteY27" fmla="*/ 478942 h 2888770"/>
              <a:gd name="connsiteX28" fmla="*/ 1688338 w 2007426"/>
              <a:gd name="connsiteY28" fmla="*/ 512282 h 2888770"/>
              <a:gd name="connsiteX29" fmla="*/ 1788354 w 2007426"/>
              <a:gd name="connsiteY29" fmla="*/ 598006 h 2888770"/>
              <a:gd name="connsiteX30" fmla="*/ 1778826 w 2007426"/>
              <a:gd name="connsiteY30" fmla="*/ 678968 h 2888770"/>
              <a:gd name="connsiteX31" fmla="*/ 1816926 w 2007426"/>
              <a:gd name="connsiteY31" fmla="*/ 702782 h 2888770"/>
              <a:gd name="connsiteX32" fmla="*/ 1816926 w 2007426"/>
              <a:gd name="connsiteY32" fmla="*/ 745642 h 2888770"/>
              <a:gd name="connsiteX33" fmla="*/ 1864554 w 2007426"/>
              <a:gd name="connsiteY33" fmla="*/ 759930 h 2888770"/>
              <a:gd name="connsiteX34" fmla="*/ 2007426 w 2007426"/>
              <a:gd name="connsiteY34" fmla="*/ 921856 h 2888770"/>
              <a:gd name="connsiteX35" fmla="*/ 1922974 w 2007426"/>
              <a:gd name="connsiteY35" fmla="*/ 1025504 h 2888770"/>
              <a:gd name="connsiteX36" fmla="*/ 1921702 w 2007426"/>
              <a:gd name="connsiteY36" fmla="*/ 1021868 h 2888770"/>
              <a:gd name="connsiteX37" fmla="*/ 1864554 w 2007426"/>
              <a:gd name="connsiteY37" fmla="*/ 1021868 h 2888770"/>
              <a:gd name="connsiteX38" fmla="*/ 1859790 w 2007426"/>
              <a:gd name="connsiteY38" fmla="*/ 1121882 h 2888770"/>
              <a:gd name="connsiteX39" fmla="*/ 1826454 w 2007426"/>
              <a:gd name="connsiteY39" fmla="*/ 1155218 h 2888770"/>
              <a:gd name="connsiteX40" fmla="*/ 1850266 w 2007426"/>
              <a:gd name="connsiteY40" fmla="*/ 1231418 h 2888770"/>
              <a:gd name="connsiteX41" fmla="*/ 1812166 w 2007426"/>
              <a:gd name="connsiteY41" fmla="*/ 1250468 h 2888770"/>
              <a:gd name="connsiteX42" fmla="*/ 1755014 w 2007426"/>
              <a:gd name="connsiteY42" fmla="*/ 1283806 h 2888770"/>
              <a:gd name="connsiteX43" fmla="*/ 1745490 w 2007426"/>
              <a:gd name="connsiteY43" fmla="*/ 1326668 h 2888770"/>
              <a:gd name="connsiteX44" fmla="*/ 1783590 w 2007426"/>
              <a:gd name="connsiteY44" fmla="*/ 1388582 h 2888770"/>
              <a:gd name="connsiteX45" fmla="*/ 1755014 w 2007426"/>
              <a:gd name="connsiteY45" fmla="*/ 1417156 h 2888770"/>
              <a:gd name="connsiteX46" fmla="*/ 1721678 w 2007426"/>
              <a:gd name="connsiteY46" fmla="*/ 1583842 h 2888770"/>
              <a:gd name="connsiteX47" fmla="*/ 1674054 w 2007426"/>
              <a:gd name="connsiteY47" fmla="*/ 1674330 h 2888770"/>
              <a:gd name="connsiteX48" fmla="*/ 1793114 w 2007426"/>
              <a:gd name="connsiteY48" fmla="*/ 1688618 h 2888770"/>
              <a:gd name="connsiteX49" fmla="*/ 1793114 w 2007426"/>
              <a:gd name="connsiteY49" fmla="*/ 1736242 h 2888770"/>
              <a:gd name="connsiteX50" fmla="*/ 1712154 w 2007426"/>
              <a:gd name="connsiteY50" fmla="*/ 1826730 h 2888770"/>
              <a:gd name="connsiteX51" fmla="*/ 1707390 w 2007426"/>
              <a:gd name="connsiteY51" fmla="*/ 1898168 h 2888770"/>
              <a:gd name="connsiteX52" fmla="*/ 1778828 w 2007426"/>
              <a:gd name="connsiteY52" fmla="*/ 2017230 h 2888770"/>
              <a:gd name="connsiteX53" fmla="*/ 1764540 w 2007426"/>
              <a:gd name="connsiteY53" fmla="*/ 2060094 h 2888770"/>
              <a:gd name="connsiteX54" fmla="*/ 1783590 w 2007426"/>
              <a:gd name="connsiteY54" fmla="*/ 2074382 h 2888770"/>
              <a:gd name="connsiteX55" fmla="*/ 1783590 w 2007426"/>
              <a:gd name="connsiteY55" fmla="*/ 2260118 h 2888770"/>
              <a:gd name="connsiteX56" fmla="*/ 1726440 w 2007426"/>
              <a:gd name="connsiteY56" fmla="*/ 2355368 h 2888770"/>
              <a:gd name="connsiteX57" fmla="*/ 1783590 w 2007426"/>
              <a:gd name="connsiteY57" fmla="*/ 2417282 h 2888770"/>
              <a:gd name="connsiteX58" fmla="*/ 1708802 w 2007426"/>
              <a:gd name="connsiteY58" fmla="*/ 2482722 h 2888770"/>
              <a:gd name="connsiteX59" fmla="*/ 1707390 w 2007426"/>
              <a:gd name="connsiteY59" fmla="*/ 2476018 h 2888770"/>
              <a:gd name="connsiteX60" fmla="*/ 1427990 w 2007426"/>
              <a:gd name="connsiteY60" fmla="*/ 2514118 h 2888770"/>
              <a:gd name="connsiteX61" fmla="*/ 1364490 w 2007426"/>
              <a:gd name="connsiteY61" fmla="*/ 2583968 h 2888770"/>
              <a:gd name="connsiteX62" fmla="*/ 1243840 w 2007426"/>
              <a:gd name="connsiteY62" fmla="*/ 2679218 h 2888770"/>
              <a:gd name="connsiteX63" fmla="*/ 1231140 w 2007426"/>
              <a:gd name="connsiteY63" fmla="*/ 2609368 h 2888770"/>
              <a:gd name="connsiteX64" fmla="*/ 1193040 w 2007426"/>
              <a:gd name="connsiteY64" fmla="*/ 2571268 h 2888770"/>
              <a:gd name="connsiteX65" fmla="*/ 1110490 w 2007426"/>
              <a:gd name="connsiteY65" fmla="*/ 2609368 h 2888770"/>
              <a:gd name="connsiteX66" fmla="*/ 989840 w 2007426"/>
              <a:gd name="connsiteY66" fmla="*/ 2622068 h 2888770"/>
              <a:gd name="connsiteX67" fmla="*/ 970790 w 2007426"/>
              <a:gd name="connsiteY67" fmla="*/ 2660168 h 2888770"/>
              <a:gd name="connsiteX68" fmla="*/ 767590 w 2007426"/>
              <a:gd name="connsiteY68" fmla="*/ 2685568 h 2888770"/>
              <a:gd name="connsiteX69" fmla="*/ 691390 w 2007426"/>
              <a:gd name="connsiteY69" fmla="*/ 2742718 h 2888770"/>
              <a:gd name="connsiteX70" fmla="*/ 608840 w 2007426"/>
              <a:gd name="connsiteY70" fmla="*/ 2780818 h 2888770"/>
              <a:gd name="connsiteX71" fmla="*/ 424690 w 2007426"/>
              <a:gd name="connsiteY71" fmla="*/ 2774466 h 2888770"/>
              <a:gd name="connsiteX72" fmla="*/ 373890 w 2007426"/>
              <a:gd name="connsiteY72" fmla="*/ 2768118 h 2888770"/>
              <a:gd name="connsiteX73" fmla="*/ 348490 w 2007426"/>
              <a:gd name="connsiteY73" fmla="*/ 2831618 h 2888770"/>
              <a:gd name="connsiteX74" fmla="*/ 259590 w 2007426"/>
              <a:gd name="connsiteY74" fmla="*/ 2888770 h 2888770"/>
              <a:gd name="connsiteX75" fmla="*/ 189740 w 2007426"/>
              <a:gd name="connsiteY75" fmla="*/ 2857018 h 2888770"/>
              <a:gd name="connsiteX76" fmla="*/ 113540 w 2007426"/>
              <a:gd name="connsiteY76" fmla="*/ 2869718 h 2888770"/>
              <a:gd name="connsiteX77" fmla="*/ 11940 w 2007426"/>
              <a:gd name="connsiteY77" fmla="*/ 2825266 h 2888770"/>
              <a:gd name="connsiteX78" fmla="*/ 0 w 2007426"/>
              <a:gd name="connsiteY78" fmla="*/ 2735718 h 2888770"/>
              <a:gd name="connsiteX79" fmla="*/ 83378 w 2007426"/>
              <a:gd name="connsiteY79" fmla="*/ 2712554 h 2888770"/>
              <a:gd name="connsiteX80" fmla="*/ 116714 w 2007426"/>
              <a:gd name="connsiteY80" fmla="*/ 2726842 h 2888770"/>
              <a:gd name="connsiteX81" fmla="*/ 178626 w 2007426"/>
              <a:gd name="connsiteY81" fmla="*/ 2693506 h 2888770"/>
              <a:gd name="connsiteX82" fmla="*/ 392938 w 2007426"/>
              <a:gd name="connsiteY82" fmla="*/ 2622068 h 2888770"/>
              <a:gd name="connsiteX83" fmla="*/ 421514 w 2007426"/>
              <a:gd name="connsiteY83" fmla="*/ 2545868 h 2888770"/>
              <a:gd name="connsiteX84" fmla="*/ 573914 w 2007426"/>
              <a:gd name="connsiteY84" fmla="*/ 2422042 h 2888770"/>
              <a:gd name="connsiteX85" fmla="*/ 688214 w 2007426"/>
              <a:gd name="connsiteY85" fmla="*/ 2298218 h 2888770"/>
              <a:gd name="connsiteX86" fmla="*/ 764414 w 2007426"/>
              <a:gd name="connsiteY86" fmla="*/ 2250594 h 2888770"/>
              <a:gd name="connsiteX87" fmla="*/ 821566 w 2007426"/>
              <a:gd name="connsiteY87" fmla="*/ 2202968 h 2888770"/>
              <a:gd name="connsiteX88" fmla="*/ 826326 w 2007426"/>
              <a:gd name="connsiteY88" fmla="*/ 2064856 h 2888770"/>
              <a:gd name="connsiteX89" fmla="*/ 921578 w 2007426"/>
              <a:gd name="connsiteY89" fmla="*/ 1988656 h 2888770"/>
              <a:gd name="connsiteX90" fmla="*/ 1007302 w 2007426"/>
              <a:gd name="connsiteY90" fmla="*/ 1931506 h 2888770"/>
              <a:gd name="connsiteX91" fmla="*/ 1031114 w 2007426"/>
              <a:gd name="connsiteY91" fmla="*/ 1874356 h 2888770"/>
              <a:gd name="connsiteX92" fmla="*/ 1045402 w 2007426"/>
              <a:gd name="connsiteY92" fmla="*/ 1821968 h 2888770"/>
              <a:gd name="connsiteX93" fmla="*/ 1078738 w 2007426"/>
              <a:gd name="connsiteY93" fmla="*/ 1788630 h 2888770"/>
              <a:gd name="connsiteX94" fmla="*/ 1078738 w 2007426"/>
              <a:gd name="connsiteY94" fmla="*/ 1736242 h 2888770"/>
              <a:gd name="connsiteX95" fmla="*/ 1026354 w 2007426"/>
              <a:gd name="connsiteY95" fmla="*/ 1712430 h 2888770"/>
              <a:gd name="connsiteX96" fmla="*/ 1026354 w 2007426"/>
              <a:gd name="connsiteY96" fmla="*/ 1679094 h 2888770"/>
              <a:gd name="connsiteX97" fmla="*/ 1016826 w 2007426"/>
              <a:gd name="connsiteY97" fmla="*/ 1636230 h 2888770"/>
              <a:gd name="connsiteX98" fmla="*/ 1069214 w 2007426"/>
              <a:gd name="connsiteY98" fmla="*/ 1607656 h 2888770"/>
              <a:gd name="connsiteX99" fmla="*/ 1088266 w 2007426"/>
              <a:gd name="connsiteY99" fmla="*/ 1521930 h 2888770"/>
              <a:gd name="connsiteX100" fmla="*/ 1007302 w 2007426"/>
              <a:gd name="connsiteY100" fmla="*/ 1469542 h 2888770"/>
              <a:gd name="connsiteX101" fmla="*/ 1012066 w 2007426"/>
              <a:gd name="connsiteY101" fmla="*/ 1431442 h 2888770"/>
              <a:gd name="connsiteX102" fmla="*/ 950154 w 2007426"/>
              <a:gd name="connsiteY102" fmla="*/ 1417156 h 2888770"/>
              <a:gd name="connsiteX103" fmla="*/ 978726 w 2007426"/>
              <a:gd name="connsiteY103" fmla="*/ 1379056 h 2888770"/>
              <a:gd name="connsiteX104" fmla="*/ 929322 w 2007426"/>
              <a:gd name="connsiteY104" fmla="*/ 1303648 h 2888770"/>
              <a:gd name="connsiteX105" fmla="*/ 970790 w 2007426"/>
              <a:gd name="connsiteY105" fmla="*/ 1288568 h 2888770"/>
              <a:gd name="connsiteX106" fmla="*/ 1091438 w 2007426"/>
              <a:gd name="connsiteY106" fmla="*/ 1199668 h 2888770"/>
              <a:gd name="connsiteX107" fmla="*/ 1097790 w 2007426"/>
              <a:gd name="connsiteY107" fmla="*/ 1085368 h 2888770"/>
              <a:gd name="connsiteX108" fmla="*/ 1046990 w 2007426"/>
              <a:gd name="connsiteY108" fmla="*/ 1047268 h 2888770"/>
              <a:gd name="connsiteX109" fmla="*/ 1059690 w 2007426"/>
              <a:gd name="connsiteY109" fmla="*/ 996468 h 2888770"/>
              <a:gd name="connsiteX110" fmla="*/ 1002538 w 2007426"/>
              <a:gd name="connsiteY110" fmla="*/ 907568 h 2888770"/>
              <a:gd name="connsiteX111" fmla="*/ 1021590 w 2007426"/>
              <a:gd name="connsiteY111" fmla="*/ 748818 h 2888770"/>
              <a:gd name="connsiteX112" fmla="*/ 1046990 w 2007426"/>
              <a:gd name="connsiteY112" fmla="*/ 621818 h 2888770"/>
              <a:gd name="connsiteX113" fmla="*/ 970790 w 2007426"/>
              <a:gd name="connsiteY113" fmla="*/ 520218 h 2888770"/>
              <a:gd name="connsiteX114" fmla="*/ 1008890 w 2007426"/>
              <a:gd name="connsiteY114" fmla="*/ 501168 h 2888770"/>
              <a:gd name="connsiteX115" fmla="*/ 1110490 w 2007426"/>
              <a:gd name="connsiteY115" fmla="*/ 507518 h 2888770"/>
              <a:gd name="connsiteX116" fmla="*/ 1116838 w 2007426"/>
              <a:gd name="connsiteY116" fmla="*/ 463068 h 2888770"/>
              <a:gd name="connsiteX117" fmla="*/ 1078738 w 2007426"/>
              <a:gd name="connsiteY117" fmla="*/ 444018 h 2888770"/>
              <a:gd name="connsiteX118" fmla="*/ 919990 w 2007426"/>
              <a:gd name="connsiteY118" fmla="*/ 399568 h 2888770"/>
              <a:gd name="connsiteX119" fmla="*/ 875538 w 2007426"/>
              <a:gd name="connsiteY119" fmla="*/ 355118 h 2888770"/>
              <a:gd name="connsiteX120" fmla="*/ 812038 w 2007426"/>
              <a:gd name="connsiteY120" fmla="*/ 367818 h 2888770"/>
              <a:gd name="connsiteX121" fmla="*/ 761238 w 2007426"/>
              <a:gd name="connsiteY121" fmla="*/ 304318 h 2888770"/>
              <a:gd name="connsiteX122" fmla="*/ 799338 w 2007426"/>
              <a:gd name="connsiteY122" fmla="*/ 247168 h 2888770"/>
              <a:gd name="connsiteX123" fmla="*/ 773938 w 2007426"/>
              <a:gd name="connsiteY123" fmla="*/ 107468 h 2888770"/>
              <a:gd name="connsiteX124" fmla="*/ 716790 w 2007426"/>
              <a:gd name="connsiteY124" fmla="*/ 63018 h 2888770"/>
              <a:gd name="connsiteX125" fmla="*/ 761238 w 2007426"/>
              <a:gd name="connsiteY125" fmla="*/ 12218 h 2888770"/>
              <a:gd name="connsiteX126" fmla="*/ 828438 w 2007426"/>
              <a:gd name="connsiteY126" fmla="*/ 0 h 2888770"/>
              <a:gd name="connsiteX0" fmla="*/ 828438 w 2007426"/>
              <a:gd name="connsiteY0" fmla="*/ 0 h 2888770"/>
              <a:gd name="connsiteX1" fmla="*/ 859666 w 2007426"/>
              <a:gd name="connsiteY1" fmla="*/ 12218 h 2888770"/>
              <a:gd name="connsiteX2" fmla="*/ 873954 w 2007426"/>
              <a:gd name="connsiteY2" fmla="*/ 88418 h 2888770"/>
              <a:gd name="connsiteX3" fmla="*/ 854902 w 2007426"/>
              <a:gd name="connsiteY3" fmla="*/ 121756 h 2888770"/>
              <a:gd name="connsiteX4" fmla="*/ 897766 w 2007426"/>
              <a:gd name="connsiteY4" fmla="*/ 155094 h 2888770"/>
              <a:gd name="connsiteX5" fmla="*/ 973966 w 2007426"/>
              <a:gd name="connsiteY5" fmla="*/ 150330 h 2888770"/>
              <a:gd name="connsiteX6" fmla="*/ 997778 w 2007426"/>
              <a:gd name="connsiteY6" fmla="*/ 169382 h 2888770"/>
              <a:gd name="connsiteX7" fmla="*/ 1040638 w 2007426"/>
              <a:gd name="connsiteY7" fmla="*/ 155094 h 2888770"/>
              <a:gd name="connsiteX8" fmla="*/ 1212090 w 2007426"/>
              <a:gd name="connsiteY8" fmla="*/ 240818 h 2888770"/>
              <a:gd name="connsiteX9" fmla="*/ 1183514 w 2007426"/>
              <a:gd name="connsiteY9" fmla="*/ 393218 h 2888770"/>
              <a:gd name="connsiteX10" fmla="*/ 1264478 w 2007426"/>
              <a:gd name="connsiteY10" fmla="*/ 417030 h 2888770"/>
              <a:gd name="connsiteX11" fmla="*/ 1369254 w 2007426"/>
              <a:gd name="connsiteY11" fmla="*/ 488468 h 2888770"/>
              <a:gd name="connsiteX12" fmla="*/ 1464502 w 2007426"/>
              <a:gd name="connsiteY12" fmla="*/ 502756 h 2888770"/>
              <a:gd name="connsiteX13" fmla="*/ 1478790 w 2007426"/>
              <a:gd name="connsiteY13" fmla="*/ 436082 h 2888770"/>
              <a:gd name="connsiteX14" fmla="*/ 1421638 w 2007426"/>
              <a:gd name="connsiteY14" fmla="*/ 426556 h 2888770"/>
              <a:gd name="connsiteX15" fmla="*/ 1412114 w 2007426"/>
              <a:gd name="connsiteY15" fmla="*/ 383694 h 2888770"/>
              <a:gd name="connsiteX16" fmla="*/ 1450214 w 2007426"/>
              <a:gd name="connsiteY16" fmla="*/ 374168 h 2888770"/>
              <a:gd name="connsiteX17" fmla="*/ 1435926 w 2007426"/>
              <a:gd name="connsiteY17" fmla="*/ 326542 h 2888770"/>
              <a:gd name="connsiteX18" fmla="*/ 1474026 w 2007426"/>
              <a:gd name="connsiteY18" fmla="*/ 288442 h 2888770"/>
              <a:gd name="connsiteX19" fmla="*/ 1507366 w 2007426"/>
              <a:gd name="connsiteY19" fmla="*/ 321782 h 2888770"/>
              <a:gd name="connsiteX20" fmla="*/ 1540702 w 2007426"/>
              <a:gd name="connsiteY20" fmla="*/ 297968 h 2888770"/>
              <a:gd name="connsiteX21" fmla="*/ 1593090 w 2007426"/>
              <a:gd name="connsiteY21" fmla="*/ 321782 h 2888770"/>
              <a:gd name="connsiteX22" fmla="*/ 1540702 w 2007426"/>
              <a:gd name="connsiteY22" fmla="*/ 455130 h 2888770"/>
              <a:gd name="connsiteX23" fmla="*/ 1655002 w 2007426"/>
              <a:gd name="connsiteY23" fmla="*/ 440842 h 2888770"/>
              <a:gd name="connsiteX24" fmla="*/ 1688338 w 2007426"/>
              <a:gd name="connsiteY24" fmla="*/ 478942 h 2888770"/>
              <a:gd name="connsiteX25" fmla="*/ 1688338 w 2007426"/>
              <a:gd name="connsiteY25" fmla="*/ 512282 h 2888770"/>
              <a:gd name="connsiteX26" fmla="*/ 1788354 w 2007426"/>
              <a:gd name="connsiteY26" fmla="*/ 598006 h 2888770"/>
              <a:gd name="connsiteX27" fmla="*/ 1778826 w 2007426"/>
              <a:gd name="connsiteY27" fmla="*/ 678968 h 2888770"/>
              <a:gd name="connsiteX28" fmla="*/ 1816926 w 2007426"/>
              <a:gd name="connsiteY28" fmla="*/ 702782 h 2888770"/>
              <a:gd name="connsiteX29" fmla="*/ 1816926 w 2007426"/>
              <a:gd name="connsiteY29" fmla="*/ 745642 h 2888770"/>
              <a:gd name="connsiteX30" fmla="*/ 1864554 w 2007426"/>
              <a:gd name="connsiteY30" fmla="*/ 759930 h 2888770"/>
              <a:gd name="connsiteX31" fmla="*/ 2007426 w 2007426"/>
              <a:gd name="connsiteY31" fmla="*/ 921856 h 2888770"/>
              <a:gd name="connsiteX32" fmla="*/ 1922974 w 2007426"/>
              <a:gd name="connsiteY32" fmla="*/ 1025504 h 2888770"/>
              <a:gd name="connsiteX33" fmla="*/ 1921702 w 2007426"/>
              <a:gd name="connsiteY33" fmla="*/ 1021868 h 2888770"/>
              <a:gd name="connsiteX34" fmla="*/ 1864554 w 2007426"/>
              <a:gd name="connsiteY34" fmla="*/ 1021868 h 2888770"/>
              <a:gd name="connsiteX35" fmla="*/ 1859790 w 2007426"/>
              <a:gd name="connsiteY35" fmla="*/ 1121882 h 2888770"/>
              <a:gd name="connsiteX36" fmla="*/ 1826454 w 2007426"/>
              <a:gd name="connsiteY36" fmla="*/ 1155218 h 2888770"/>
              <a:gd name="connsiteX37" fmla="*/ 1850266 w 2007426"/>
              <a:gd name="connsiteY37" fmla="*/ 1231418 h 2888770"/>
              <a:gd name="connsiteX38" fmla="*/ 1812166 w 2007426"/>
              <a:gd name="connsiteY38" fmla="*/ 1250468 h 2888770"/>
              <a:gd name="connsiteX39" fmla="*/ 1755014 w 2007426"/>
              <a:gd name="connsiteY39" fmla="*/ 1283806 h 2888770"/>
              <a:gd name="connsiteX40" fmla="*/ 1745490 w 2007426"/>
              <a:gd name="connsiteY40" fmla="*/ 1326668 h 2888770"/>
              <a:gd name="connsiteX41" fmla="*/ 1783590 w 2007426"/>
              <a:gd name="connsiteY41" fmla="*/ 1388582 h 2888770"/>
              <a:gd name="connsiteX42" fmla="*/ 1755014 w 2007426"/>
              <a:gd name="connsiteY42" fmla="*/ 1417156 h 2888770"/>
              <a:gd name="connsiteX43" fmla="*/ 1721678 w 2007426"/>
              <a:gd name="connsiteY43" fmla="*/ 1583842 h 2888770"/>
              <a:gd name="connsiteX44" fmla="*/ 1674054 w 2007426"/>
              <a:gd name="connsiteY44" fmla="*/ 1674330 h 2888770"/>
              <a:gd name="connsiteX45" fmla="*/ 1793114 w 2007426"/>
              <a:gd name="connsiteY45" fmla="*/ 1688618 h 2888770"/>
              <a:gd name="connsiteX46" fmla="*/ 1793114 w 2007426"/>
              <a:gd name="connsiteY46" fmla="*/ 1736242 h 2888770"/>
              <a:gd name="connsiteX47" fmla="*/ 1712154 w 2007426"/>
              <a:gd name="connsiteY47" fmla="*/ 1826730 h 2888770"/>
              <a:gd name="connsiteX48" fmla="*/ 1707390 w 2007426"/>
              <a:gd name="connsiteY48" fmla="*/ 1898168 h 2888770"/>
              <a:gd name="connsiteX49" fmla="*/ 1778828 w 2007426"/>
              <a:gd name="connsiteY49" fmla="*/ 2017230 h 2888770"/>
              <a:gd name="connsiteX50" fmla="*/ 1764540 w 2007426"/>
              <a:gd name="connsiteY50" fmla="*/ 2060094 h 2888770"/>
              <a:gd name="connsiteX51" fmla="*/ 1783590 w 2007426"/>
              <a:gd name="connsiteY51" fmla="*/ 2074382 h 2888770"/>
              <a:gd name="connsiteX52" fmla="*/ 1783590 w 2007426"/>
              <a:gd name="connsiteY52" fmla="*/ 2260118 h 2888770"/>
              <a:gd name="connsiteX53" fmla="*/ 1726440 w 2007426"/>
              <a:gd name="connsiteY53" fmla="*/ 2355368 h 2888770"/>
              <a:gd name="connsiteX54" fmla="*/ 1783590 w 2007426"/>
              <a:gd name="connsiteY54" fmla="*/ 2417282 h 2888770"/>
              <a:gd name="connsiteX55" fmla="*/ 1708802 w 2007426"/>
              <a:gd name="connsiteY55" fmla="*/ 2482722 h 2888770"/>
              <a:gd name="connsiteX56" fmla="*/ 1707390 w 2007426"/>
              <a:gd name="connsiteY56" fmla="*/ 2476018 h 2888770"/>
              <a:gd name="connsiteX57" fmla="*/ 1427990 w 2007426"/>
              <a:gd name="connsiteY57" fmla="*/ 2514118 h 2888770"/>
              <a:gd name="connsiteX58" fmla="*/ 1364490 w 2007426"/>
              <a:gd name="connsiteY58" fmla="*/ 2583968 h 2888770"/>
              <a:gd name="connsiteX59" fmla="*/ 1243840 w 2007426"/>
              <a:gd name="connsiteY59" fmla="*/ 2679218 h 2888770"/>
              <a:gd name="connsiteX60" fmla="*/ 1231140 w 2007426"/>
              <a:gd name="connsiteY60" fmla="*/ 2609368 h 2888770"/>
              <a:gd name="connsiteX61" fmla="*/ 1193040 w 2007426"/>
              <a:gd name="connsiteY61" fmla="*/ 2571268 h 2888770"/>
              <a:gd name="connsiteX62" fmla="*/ 1110490 w 2007426"/>
              <a:gd name="connsiteY62" fmla="*/ 2609368 h 2888770"/>
              <a:gd name="connsiteX63" fmla="*/ 989840 w 2007426"/>
              <a:gd name="connsiteY63" fmla="*/ 2622068 h 2888770"/>
              <a:gd name="connsiteX64" fmla="*/ 970790 w 2007426"/>
              <a:gd name="connsiteY64" fmla="*/ 2660168 h 2888770"/>
              <a:gd name="connsiteX65" fmla="*/ 767590 w 2007426"/>
              <a:gd name="connsiteY65" fmla="*/ 2685568 h 2888770"/>
              <a:gd name="connsiteX66" fmla="*/ 691390 w 2007426"/>
              <a:gd name="connsiteY66" fmla="*/ 2742718 h 2888770"/>
              <a:gd name="connsiteX67" fmla="*/ 608840 w 2007426"/>
              <a:gd name="connsiteY67" fmla="*/ 2780818 h 2888770"/>
              <a:gd name="connsiteX68" fmla="*/ 424690 w 2007426"/>
              <a:gd name="connsiteY68" fmla="*/ 2774466 h 2888770"/>
              <a:gd name="connsiteX69" fmla="*/ 373890 w 2007426"/>
              <a:gd name="connsiteY69" fmla="*/ 2768118 h 2888770"/>
              <a:gd name="connsiteX70" fmla="*/ 348490 w 2007426"/>
              <a:gd name="connsiteY70" fmla="*/ 2831618 h 2888770"/>
              <a:gd name="connsiteX71" fmla="*/ 259590 w 2007426"/>
              <a:gd name="connsiteY71" fmla="*/ 2888770 h 2888770"/>
              <a:gd name="connsiteX72" fmla="*/ 189740 w 2007426"/>
              <a:gd name="connsiteY72" fmla="*/ 2857018 h 2888770"/>
              <a:gd name="connsiteX73" fmla="*/ 113540 w 2007426"/>
              <a:gd name="connsiteY73" fmla="*/ 2869718 h 2888770"/>
              <a:gd name="connsiteX74" fmla="*/ 11940 w 2007426"/>
              <a:gd name="connsiteY74" fmla="*/ 2825266 h 2888770"/>
              <a:gd name="connsiteX75" fmla="*/ 0 w 2007426"/>
              <a:gd name="connsiteY75" fmla="*/ 2735718 h 2888770"/>
              <a:gd name="connsiteX76" fmla="*/ 83378 w 2007426"/>
              <a:gd name="connsiteY76" fmla="*/ 2712554 h 2888770"/>
              <a:gd name="connsiteX77" fmla="*/ 116714 w 2007426"/>
              <a:gd name="connsiteY77" fmla="*/ 2726842 h 2888770"/>
              <a:gd name="connsiteX78" fmla="*/ 178626 w 2007426"/>
              <a:gd name="connsiteY78" fmla="*/ 2693506 h 2888770"/>
              <a:gd name="connsiteX79" fmla="*/ 392938 w 2007426"/>
              <a:gd name="connsiteY79" fmla="*/ 2622068 h 2888770"/>
              <a:gd name="connsiteX80" fmla="*/ 421514 w 2007426"/>
              <a:gd name="connsiteY80" fmla="*/ 2545868 h 2888770"/>
              <a:gd name="connsiteX81" fmla="*/ 573914 w 2007426"/>
              <a:gd name="connsiteY81" fmla="*/ 2422042 h 2888770"/>
              <a:gd name="connsiteX82" fmla="*/ 688214 w 2007426"/>
              <a:gd name="connsiteY82" fmla="*/ 2298218 h 2888770"/>
              <a:gd name="connsiteX83" fmla="*/ 764414 w 2007426"/>
              <a:gd name="connsiteY83" fmla="*/ 2250594 h 2888770"/>
              <a:gd name="connsiteX84" fmla="*/ 821566 w 2007426"/>
              <a:gd name="connsiteY84" fmla="*/ 2202968 h 2888770"/>
              <a:gd name="connsiteX85" fmla="*/ 826326 w 2007426"/>
              <a:gd name="connsiteY85" fmla="*/ 2064856 h 2888770"/>
              <a:gd name="connsiteX86" fmla="*/ 921578 w 2007426"/>
              <a:gd name="connsiteY86" fmla="*/ 1988656 h 2888770"/>
              <a:gd name="connsiteX87" fmla="*/ 1007302 w 2007426"/>
              <a:gd name="connsiteY87" fmla="*/ 1931506 h 2888770"/>
              <a:gd name="connsiteX88" fmla="*/ 1031114 w 2007426"/>
              <a:gd name="connsiteY88" fmla="*/ 1874356 h 2888770"/>
              <a:gd name="connsiteX89" fmla="*/ 1045402 w 2007426"/>
              <a:gd name="connsiteY89" fmla="*/ 1821968 h 2888770"/>
              <a:gd name="connsiteX90" fmla="*/ 1078738 w 2007426"/>
              <a:gd name="connsiteY90" fmla="*/ 1788630 h 2888770"/>
              <a:gd name="connsiteX91" fmla="*/ 1078738 w 2007426"/>
              <a:gd name="connsiteY91" fmla="*/ 1736242 h 2888770"/>
              <a:gd name="connsiteX92" fmla="*/ 1026354 w 2007426"/>
              <a:gd name="connsiteY92" fmla="*/ 1712430 h 2888770"/>
              <a:gd name="connsiteX93" fmla="*/ 1026354 w 2007426"/>
              <a:gd name="connsiteY93" fmla="*/ 1679094 h 2888770"/>
              <a:gd name="connsiteX94" fmla="*/ 1016826 w 2007426"/>
              <a:gd name="connsiteY94" fmla="*/ 1636230 h 2888770"/>
              <a:gd name="connsiteX95" fmla="*/ 1069214 w 2007426"/>
              <a:gd name="connsiteY95" fmla="*/ 1607656 h 2888770"/>
              <a:gd name="connsiteX96" fmla="*/ 1088266 w 2007426"/>
              <a:gd name="connsiteY96" fmla="*/ 1521930 h 2888770"/>
              <a:gd name="connsiteX97" fmla="*/ 1007302 w 2007426"/>
              <a:gd name="connsiteY97" fmla="*/ 1469542 h 2888770"/>
              <a:gd name="connsiteX98" fmla="*/ 1012066 w 2007426"/>
              <a:gd name="connsiteY98" fmla="*/ 1431442 h 2888770"/>
              <a:gd name="connsiteX99" fmla="*/ 950154 w 2007426"/>
              <a:gd name="connsiteY99" fmla="*/ 1417156 h 2888770"/>
              <a:gd name="connsiteX100" fmla="*/ 978726 w 2007426"/>
              <a:gd name="connsiteY100" fmla="*/ 1379056 h 2888770"/>
              <a:gd name="connsiteX101" fmla="*/ 929322 w 2007426"/>
              <a:gd name="connsiteY101" fmla="*/ 1303648 h 2888770"/>
              <a:gd name="connsiteX102" fmla="*/ 970790 w 2007426"/>
              <a:gd name="connsiteY102" fmla="*/ 1288568 h 2888770"/>
              <a:gd name="connsiteX103" fmla="*/ 1091438 w 2007426"/>
              <a:gd name="connsiteY103" fmla="*/ 1199668 h 2888770"/>
              <a:gd name="connsiteX104" fmla="*/ 1097790 w 2007426"/>
              <a:gd name="connsiteY104" fmla="*/ 1085368 h 2888770"/>
              <a:gd name="connsiteX105" fmla="*/ 1046990 w 2007426"/>
              <a:gd name="connsiteY105" fmla="*/ 1047268 h 2888770"/>
              <a:gd name="connsiteX106" fmla="*/ 1059690 w 2007426"/>
              <a:gd name="connsiteY106" fmla="*/ 996468 h 2888770"/>
              <a:gd name="connsiteX107" fmla="*/ 1002538 w 2007426"/>
              <a:gd name="connsiteY107" fmla="*/ 907568 h 2888770"/>
              <a:gd name="connsiteX108" fmla="*/ 1021590 w 2007426"/>
              <a:gd name="connsiteY108" fmla="*/ 748818 h 2888770"/>
              <a:gd name="connsiteX109" fmla="*/ 1046990 w 2007426"/>
              <a:gd name="connsiteY109" fmla="*/ 621818 h 2888770"/>
              <a:gd name="connsiteX110" fmla="*/ 970790 w 2007426"/>
              <a:gd name="connsiteY110" fmla="*/ 520218 h 2888770"/>
              <a:gd name="connsiteX111" fmla="*/ 1008890 w 2007426"/>
              <a:gd name="connsiteY111" fmla="*/ 501168 h 2888770"/>
              <a:gd name="connsiteX112" fmla="*/ 1110490 w 2007426"/>
              <a:gd name="connsiteY112" fmla="*/ 507518 h 2888770"/>
              <a:gd name="connsiteX113" fmla="*/ 1116838 w 2007426"/>
              <a:gd name="connsiteY113" fmla="*/ 463068 h 2888770"/>
              <a:gd name="connsiteX114" fmla="*/ 1078738 w 2007426"/>
              <a:gd name="connsiteY114" fmla="*/ 444018 h 2888770"/>
              <a:gd name="connsiteX115" fmla="*/ 919990 w 2007426"/>
              <a:gd name="connsiteY115" fmla="*/ 399568 h 2888770"/>
              <a:gd name="connsiteX116" fmla="*/ 875538 w 2007426"/>
              <a:gd name="connsiteY116" fmla="*/ 355118 h 2888770"/>
              <a:gd name="connsiteX117" fmla="*/ 812038 w 2007426"/>
              <a:gd name="connsiteY117" fmla="*/ 367818 h 2888770"/>
              <a:gd name="connsiteX118" fmla="*/ 761238 w 2007426"/>
              <a:gd name="connsiteY118" fmla="*/ 304318 h 2888770"/>
              <a:gd name="connsiteX119" fmla="*/ 799338 w 2007426"/>
              <a:gd name="connsiteY119" fmla="*/ 247168 h 2888770"/>
              <a:gd name="connsiteX120" fmla="*/ 773938 w 2007426"/>
              <a:gd name="connsiteY120" fmla="*/ 107468 h 2888770"/>
              <a:gd name="connsiteX121" fmla="*/ 716790 w 2007426"/>
              <a:gd name="connsiteY121" fmla="*/ 63018 h 2888770"/>
              <a:gd name="connsiteX122" fmla="*/ 761238 w 2007426"/>
              <a:gd name="connsiteY122" fmla="*/ 12218 h 2888770"/>
              <a:gd name="connsiteX123" fmla="*/ 828438 w 2007426"/>
              <a:gd name="connsiteY123" fmla="*/ 0 h 2888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</a:cxnLst>
            <a:rect l="l" t="t" r="r" b="b"/>
            <a:pathLst>
              <a:path w="2007426" h="2888770">
                <a:moveTo>
                  <a:pt x="828438" y="0"/>
                </a:moveTo>
                <a:lnTo>
                  <a:pt x="859666" y="12218"/>
                </a:lnTo>
                <a:lnTo>
                  <a:pt x="873954" y="88418"/>
                </a:lnTo>
                <a:lnTo>
                  <a:pt x="854902" y="121756"/>
                </a:lnTo>
                <a:lnTo>
                  <a:pt x="897766" y="155094"/>
                </a:lnTo>
                <a:lnTo>
                  <a:pt x="973966" y="150330"/>
                </a:lnTo>
                <a:lnTo>
                  <a:pt x="997778" y="169382"/>
                </a:lnTo>
                <a:lnTo>
                  <a:pt x="1040638" y="155094"/>
                </a:lnTo>
                <a:lnTo>
                  <a:pt x="1212090" y="240818"/>
                </a:lnTo>
                <a:lnTo>
                  <a:pt x="1183514" y="393218"/>
                </a:lnTo>
                <a:lnTo>
                  <a:pt x="1264478" y="417030"/>
                </a:lnTo>
                <a:lnTo>
                  <a:pt x="1369254" y="488468"/>
                </a:lnTo>
                <a:lnTo>
                  <a:pt x="1464502" y="502756"/>
                </a:lnTo>
                <a:lnTo>
                  <a:pt x="1478790" y="436082"/>
                </a:lnTo>
                <a:lnTo>
                  <a:pt x="1421638" y="426556"/>
                </a:lnTo>
                <a:lnTo>
                  <a:pt x="1412114" y="383694"/>
                </a:lnTo>
                <a:lnTo>
                  <a:pt x="1450214" y="374168"/>
                </a:lnTo>
                <a:lnTo>
                  <a:pt x="1435926" y="326542"/>
                </a:lnTo>
                <a:lnTo>
                  <a:pt x="1474026" y="288442"/>
                </a:lnTo>
                <a:lnTo>
                  <a:pt x="1507366" y="321782"/>
                </a:lnTo>
                <a:lnTo>
                  <a:pt x="1540702" y="297968"/>
                </a:lnTo>
                <a:lnTo>
                  <a:pt x="1593090" y="321782"/>
                </a:lnTo>
                <a:lnTo>
                  <a:pt x="1540702" y="455130"/>
                </a:lnTo>
                <a:lnTo>
                  <a:pt x="1655002" y="440842"/>
                </a:lnTo>
                <a:lnTo>
                  <a:pt x="1688338" y="478942"/>
                </a:lnTo>
                <a:lnTo>
                  <a:pt x="1688338" y="512282"/>
                </a:lnTo>
                <a:lnTo>
                  <a:pt x="1788354" y="598006"/>
                </a:lnTo>
                <a:lnTo>
                  <a:pt x="1778826" y="678968"/>
                </a:lnTo>
                <a:lnTo>
                  <a:pt x="1816926" y="702782"/>
                </a:lnTo>
                <a:lnTo>
                  <a:pt x="1816926" y="745642"/>
                </a:lnTo>
                <a:lnTo>
                  <a:pt x="1864554" y="759930"/>
                </a:lnTo>
                <a:lnTo>
                  <a:pt x="2007426" y="921856"/>
                </a:lnTo>
                <a:lnTo>
                  <a:pt x="1922974" y="1025504"/>
                </a:lnTo>
                <a:lnTo>
                  <a:pt x="1921702" y="1021868"/>
                </a:lnTo>
                <a:lnTo>
                  <a:pt x="1864554" y="1021868"/>
                </a:lnTo>
                <a:lnTo>
                  <a:pt x="1859790" y="1121882"/>
                </a:lnTo>
                <a:lnTo>
                  <a:pt x="1826454" y="1155218"/>
                </a:lnTo>
                <a:lnTo>
                  <a:pt x="1850266" y="1231418"/>
                </a:lnTo>
                <a:lnTo>
                  <a:pt x="1812166" y="1250468"/>
                </a:lnTo>
                <a:lnTo>
                  <a:pt x="1755014" y="1283806"/>
                </a:lnTo>
                <a:lnTo>
                  <a:pt x="1745490" y="1326668"/>
                </a:lnTo>
                <a:lnTo>
                  <a:pt x="1783590" y="1388582"/>
                </a:lnTo>
                <a:lnTo>
                  <a:pt x="1755014" y="1417156"/>
                </a:lnTo>
                <a:lnTo>
                  <a:pt x="1721678" y="1583842"/>
                </a:lnTo>
                <a:lnTo>
                  <a:pt x="1674054" y="1674330"/>
                </a:lnTo>
                <a:lnTo>
                  <a:pt x="1793114" y="1688618"/>
                </a:lnTo>
                <a:lnTo>
                  <a:pt x="1793114" y="1736242"/>
                </a:lnTo>
                <a:lnTo>
                  <a:pt x="1712154" y="1826730"/>
                </a:lnTo>
                <a:lnTo>
                  <a:pt x="1707390" y="1898168"/>
                </a:lnTo>
                <a:lnTo>
                  <a:pt x="1778828" y="2017230"/>
                </a:lnTo>
                <a:lnTo>
                  <a:pt x="1764540" y="2060094"/>
                </a:lnTo>
                <a:lnTo>
                  <a:pt x="1783590" y="2074382"/>
                </a:lnTo>
                <a:lnTo>
                  <a:pt x="1783590" y="2260118"/>
                </a:lnTo>
                <a:lnTo>
                  <a:pt x="1726440" y="2355368"/>
                </a:lnTo>
                <a:lnTo>
                  <a:pt x="1783590" y="2417282"/>
                </a:lnTo>
                <a:lnTo>
                  <a:pt x="1708802" y="2482722"/>
                </a:lnTo>
                <a:lnTo>
                  <a:pt x="1707390" y="2476018"/>
                </a:lnTo>
                <a:lnTo>
                  <a:pt x="1427990" y="2514118"/>
                </a:lnTo>
                <a:lnTo>
                  <a:pt x="1364490" y="2583968"/>
                </a:lnTo>
                <a:lnTo>
                  <a:pt x="1243840" y="2679218"/>
                </a:lnTo>
                <a:lnTo>
                  <a:pt x="1231140" y="2609368"/>
                </a:lnTo>
                <a:lnTo>
                  <a:pt x="1193040" y="2571268"/>
                </a:lnTo>
                <a:lnTo>
                  <a:pt x="1110490" y="2609368"/>
                </a:lnTo>
                <a:lnTo>
                  <a:pt x="989840" y="2622068"/>
                </a:lnTo>
                <a:lnTo>
                  <a:pt x="970790" y="2660168"/>
                </a:lnTo>
                <a:lnTo>
                  <a:pt x="767590" y="2685568"/>
                </a:lnTo>
                <a:lnTo>
                  <a:pt x="691390" y="2742718"/>
                </a:lnTo>
                <a:lnTo>
                  <a:pt x="608840" y="2780818"/>
                </a:lnTo>
                <a:lnTo>
                  <a:pt x="424690" y="2774466"/>
                </a:lnTo>
                <a:lnTo>
                  <a:pt x="373890" y="2768118"/>
                </a:lnTo>
                <a:lnTo>
                  <a:pt x="348490" y="2831618"/>
                </a:lnTo>
                <a:lnTo>
                  <a:pt x="259590" y="2888770"/>
                </a:lnTo>
                <a:lnTo>
                  <a:pt x="189740" y="2857018"/>
                </a:lnTo>
                <a:lnTo>
                  <a:pt x="113540" y="2869718"/>
                </a:lnTo>
                <a:lnTo>
                  <a:pt x="11940" y="2825266"/>
                </a:lnTo>
                <a:lnTo>
                  <a:pt x="0" y="2735718"/>
                </a:lnTo>
                <a:lnTo>
                  <a:pt x="83378" y="2712554"/>
                </a:lnTo>
                <a:lnTo>
                  <a:pt x="116714" y="2726842"/>
                </a:lnTo>
                <a:lnTo>
                  <a:pt x="178626" y="2693506"/>
                </a:lnTo>
                <a:lnTo>
                  <a:pt x="392938" y="2622068"/>
                </a:lnTo>
                <a:lnTo>
                  <a:pt x="421514" y="2545868"/>
                </a:lnTo>
                <a:lnTo>
                  <a:pt x="573914" y="2422042"/>
                </a:lnTo>
                <a:lnTo>
                  <a:pt x="688214" y="2298218"/>
                </a:lnTo>
                <a:lnTo>
                  <a:pt x="764414" y="2250594"/>
                </a:lnTo>
                <a:lnTo>
                  <a:pt x="821566" y="2202968"/>
                </a:lnTo>
                <a:lnTo>
                  <a:pt x="826326" y="2064856"/>
                </a:lnTo>
                <a:lnTo>
                  <a:pt x="921578" y="1988656"/>
                </a:lnTo>
                <a:lnTo>
                  <a:pt x="1007302" y="1931506"/>
                </a:lnTo>
                <a:lnTo>
                  <a:pt x="1031114" y="1874356"/>
                </a:lnTo>
                <a:lnTo>
                  <a:pt x="1045402" y="1821968"/>
                </a:lnTo>
                <a:lnTo>
                  <a:pt x="1078738" y="1788630"/>
                </a:lnTo>
                <a:lnTo>
                  <a:pt x="1078738" y="1736242"/>
                </a:lnTo>
                <a:lnTo>
                  <a:pt x="1026354" y="1712430"/>
                </a:lnTo>
                <a:lnTo>
                  <a:pt x="1026354" y="1679094"/>
                </a:lnTo>
                <a:lnTo>
                  <a:pt x="1016826" y="1636230"/>
                </a:lnTo>
                <a:lnTo>
                  <a:pt x="1069214" y="1607656"/>
                </a:lnTo>
                <a:lnTo>
                  <a:pt x="1088266" y="1521930"/>
                </a:lnTo>
                <a:lnTo>
                  <a:pt x="1007302" y="1469542"/>
                </a:lnTo>
                <a:lnTo>
                  <a:pt x="1012066" y="1431442"/>
                </a:lnTo>
                <a:lnTo>
                  <a:pt x="950154" y="1417156"/>
                </a:lnTo>
                <a:lnTo>
                  <a:pt x="978726" y="1379056"/>
                </a:lnTo>
                <a:lnTo>
                  <a:pt x="929322" y="1303648"/>
                </a:lnTo>
                <a:lnTo>
                  <a:pt x="970790" y="1288568"/>
                </a:lnTo>
                <a:lnTo>
                  <a:pt x="1091438" y="1199668"/>
                </a:lnTo>
                <a:lnTo>
                  <a:pt x="1097790" y="1085368"/>
                </a:lnTo>
                <a:lnTo>
                  <a:pt x="1046990" y="1047268"/>
                </a:lnTo>
                <a:lnTo>
                  <a:pt x="1059690" y="996468"/>
                </a:lnTo>
                <a:lnTo>
                  <a:pt x="1002538" y="907568"/>
                </a:lnTo>
                <a:lnTo>
                  <a:pt x="1021590" y="748818"/>
                </a:lnTo>
                <a:lnTo>
                  <a:pt x="1046990" y="621818"/>
                </a:lnTo>
                <a:lnTo>
                  <a:pt x="970790" y="520218"/>
                </a:lnTo>
                <a:lnTo>
                  <a:pt x="1008890" y="501168"/>
                </a:lnTo>
                <a:lnTo>
                  <a:pt x="1110490" y="507518"/>
                </a:lnTo>
                <a:lnTo>
                  <a:pt x="1116838" y="463068"/>
                </a:lnTo>
                <a:lnTo>
                  <a:pt x="1078738" y="444018"/>
                </a:lnTo>
                <a:lnTo>
                  <a:pt x="919990" y="399568"/>
                </a:lnTo>
                <a:lnTo>
                  <a:pt x="875538" y="355118"/>
                </a:lnTo>
                <a:lnTo>
                  <a:pt x="812038" y="367818"/>
                </a:lnTo>
                <a:lnTo>
                  <a:pt x="761238" y="304318"/>
                </a:lnTo>
                <a:lnTo>
                  <a:pt x="799338" y="247168"/>
                </a:lnTo>
                <a:lnTo>
                  <a:pt x="773938" y="107468"/>
                </a:lnTo>
                <a:lnTo>
                  <a:pt x="716790" y="63018"/>
                </a:lnTo>
                <a:lnTo>
                  <a:pt x="761238" y="12218"/>
                </a:lnTo>
                <a:lnTo>
                  <a:pt x="828438" y="0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95753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BAFB4CB6-FB1C-451E-A358-F18B2716837B}"/>
              </a:ext>
            </a:extLst>
          </p:cNvPr>
          <p:cNvGrpSpPr/>
          <p:nvPr/>
        </p:nvGrpSpPr>
        <p:grpSpPr>
          <a:xfrm>
            <a:off x="0" y="1133745"/>
            <a:ext cx="4295800" cy="5724255"/>
            <a:chOff x="0" y="1133745"/>
            <a:chExt cx="3485709" cy="5724255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4FE716AA-0506-4C25-96C3-C158509C1708}"/>
                </a:ext>
              </a:extLst>
            </p:cNvPr>
            <p:cNvSpPr/>
            <p:nvPr/>
          </p:nvSpPr>
          <p:spPr bwMode="auto">
            <a:xfrm rot="16200000">
              <a:off x="1027323" y="4399613"/>
              <a:ext cx="1431064" cy="3485709"/>
            </a:xfrm>
            <a:prstGeom prst="rect">
              <a:avLst/>
            </a:prstGeom>
            <a:solidFill>
              <a:srgbClr val="66FF66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正方形/長方形 3">
              <a:extLst>
                <a:ext uri="{FF2B5EF4-FFF2-40B4-BE49-F238E27FC236}">
                  <a16:creationId xmlns:a16="http://schemas.microsoft.com/office/drawing/2014/main" id="{4D7D9614-7F13-40D9-8CB2-03075CFBE399}"/>
                </a:ext>
              </a:extLst>
            </p:cNvPr>
            <p:cNvSpPr/>
            <p:nvPr/>
          </p:nvSpPr>
          <p:spPr bwMode="auto">
            <a:xfrm rot="16200000">
              <a:off x="1027323" y="2968550"/>
              <a:ext cx="1431064" cy="3485709"/>
            </a:xfrm>
            <a:prstGeom prst="rect">
              <a:avLst/>
            </a:prstGeom>
            <a:solidFill>
              <a:srgbClr val="00CC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F8E24B65-F697-4819-98EC-B1A9ADDF08EF}"/>
                </a:ext>
              </a:extLst>
            </p:cNvPr>
            <p:cNvSpPr/>
            <p:nvPr/>
          </p:nvSpPr>
          <p:spPr bwMode="auto">
            <a:xfrm rot="16200000">
              <a:off x="1027323" y="1537486"/>
              <a:ext cx="1431064" cy="3485709"/>
            </a:xfrm>
            <a:prstGeom prst="rect">
              <a:avLst/>
            </a:prstGeom>
            <a:solidFill>
              <a:srgbClr val="008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42C48158-7C4C-451A-ACC8-5E1EE3895F22}"/>
                </a:ext>
              </a:extLst>
            </p:cNvPr>
            <p:cNvSpPr/>
            <p:nvPr/>
          </p:nvSpPr>
          <p:spPr bwMode="auto">
            <a:xfrm rot="16200000">
              <a:off x="1027323" y="106422"/>
              <a:ext cx="1431064" cy="3485709"/>
            </a:xfrm>
            <a:prstGeom prst="rect">
              <a:avLst/>
            </a:prstGeom>
            <a:solidFill>
              <a:srgbClr val="0033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5" name="グループ化 84">
            <a:extLst>
              <a:ext uri="{FF2B5EF4-FFF2-40B4-BE49-F238E27FC236}">
                <a16:creationId xmlns:a16="http://schemas.microsoft.com/office/drawing/2014/main" id="{0C8BF965-148C-4621-9A52-C9B6FAC6DC2D}"/>
              </a:ext>
            </a:extLst>
          </p:cNvPr>
          <p:cNvGrpSpPr/>
          <p:nvPr/>
        </p:nvGrpSpPr>
        <p:grpSpPr>
          <a:xfrm>
            <a:off x="4260910" y="1133744"/>
            <a:ext cx="7931089" cy="5724256"/>
            <a:chOff x="3485710" y="1133744"/>
            <a:chExt cx="8706290" cy="5724256"/>
          </a:xfrm>
        </p:grpSpPr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BE174F5D-62AA-4EFB-A985-8E0A0864F037}"/>
                </a:ext>
              </a:extLst>
            </p:cNvPr>
            <p:cNvSpPr/>
            <p:nvPr/>
          </p:nvSpPr>
          <p:spPr bwMode="auto">
            <a:xfrm rot="16200000">
              <a:off x="7123323" y="1789323"/>
              <a:ext cx="1431064" cy="8706290"/>
            </a:xfrm>
            <a:prstGeom prst="rect">
              <a:avLst/>
            </a:prstGeom>
            <a:solidFill>
              <a:srgbClr val="66FF66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6D209FFA-0BC6-47EF-9FAF-F463C71B3B5B}"/>
                </a:ext>
              </a:extLst>
            </p:cNvPr>
            <p:cNvSpPr/>
            <p:nvPr/>
          </p:nvSpPr>
          <p:spPr bwMode="auto">
            <a:xfrm rot="16200000">
              <a:off x="7123323" y="358260"/>
              <a:ext cx="1431064" cy="8706290"/>
            </a:xfrm>
            <a:prstGeom prst="rect">
              <a:avLst/>
            </a:prstGeom>
            <a:solidFill>
              <a:srgbClr val="00CC00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0EBC208E-1ED9-44ED-845C-52B07C983788}"/>
                </a:ext>
              </a:extLst>
            </p:cNvPr>
            <p:cNvSpPr/>
            <p:nvPr/>
          </p:nvSpPr>
          <p:spPr bwMode="auto">
            <a:xfrm rot="16200000">
              <a:off x="7123323" y="-1072805"/>
              <a:ext cx="1431064" cy="8706290"/>
            </a:xfrm>
            <a:prstGeom prst="rect">
              <a:avLst/>
            </a:prstGeom>
            <a:solidFill>
              <a:srgbClr val="008000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04AB9444-ECDD-4972-B768-0FDDF1FE2480}"/>
                </a:ext>
              </a:extLst>
            </p:cNvPr>
            <p:cNvSpPr/>
            <p:nvPr/>
          </p:nvSpPr>
          <p:spPr bwMode="auto">
            <a:xfrm rot="16200000">
              <a:off x="7123323" y="-2503869"/>
              <a:ext cx="1431064" cy="8706290"/>
            </a:xfrm>
            <a:prstGeom prst="rect">
              <a:avLst/>
            </a:prstGeom>
            <a:solidFill>
              <a:srgbClr val="003300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6F48D27D-FF1C-4691-A5EC-828BADBB1FF9}"/>
              </a:ext>
            </a:extLst>
          </p:cNvPr>
          <p:cNvSpPr txBox="1"/>
          <p:nvPr/>
        </p:nvSpPr>
        <p:spPr>
          <a:xfrm>
            <a:off x="1290067" y="1616500"/>
            <a:ext cx="27911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９～</a:t>
            </a:r>
            <a:r>
              <a:rPr kumimoji="1" lang="en-US" altLang="ja-JP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10</a:t>
            </a:r>
            <a:r>
              <a:rPr kumimoji="1" lang="ja-JP" altLang="en-US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問正解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51FCD0F1-D3E3-4E24-81EE-9FD297A9E1EA}"/>
              </a:ext>
            </a:extLst>
          </p:cNvPr>
          <p:cNvSpPr txBox="1"/>
          <p:nvPr/>
        </p:nvSpPr>
        <p:spPr>
          <a:xfrm>
            <a:off x="1495249" y="4419016"/>
            <a:ext cx="23807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3</a:t>
            </a:r>
            <a:r>
              <a:rPr kumimoji="1" lang="ja-JP" altLang="en-US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～</a:t>
            </a:r>
            <a:r>
              <a:rPr kumimoji="1" lang="en-US" altLang="ja-JP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5</a:t>
            </a:r>
            <a:r>
              <a:rPr kumimoji="1" lang="ja-JP" altLang="en-US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問正解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F9DE7395-93EA-4F10-BD7B-243BB13F1DC5}"/>
              </a:ext>
            </a:extLst>
          </p:cNvPr>
          <p:cNvSpPr txBox="1"/>
          <p:nvPr/>
        </p:nvSpPr>
        <p:spPr>
          <a:xfrm>
            <a:off x="1439946" y="5913580"/>
            <a:ext cx="24913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0</a:t>
            </a:r>
            <a:r>
              <a:rPr kumimoji="1" lang="ja-JP" altLang="en-US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～２問正解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FA723CD1-913F-48AE-B9AF-B9F11208178C}"/>
              </a:ext>
            </a:extLst>
          </p:cNvPr>
          <p:cNvSpPr txBox="1"/>
          <p:nvPr/>
        </p:nvSpPr>
        <p:spPr>
          <a:xfrm>
            <a:off x="1495251" y="2987951"/>
            <a:ext cx="23807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6</a:t>
            </a:r>
            <a:r>
              <a:rPr kumimoji="1" lang="ja-JP" altLang="en-US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～</a:t>
            </a:r>
            <a:r>
              <a:rPr kumimoji="1" lang="en-US" altLang="ja-JP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8</a:t>
            </a:r>
            <a:r>
              <a:rPr kumimoji="1" lang="ja-JP" altLang="en-US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問正解</a:t>
            </a: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10845FFF-A708-4301-94D9-1EC9A9AE1388}"/>
              </a:ext>
            </a:extLst>
          </p:cNvPr>
          <p:cNvSpPr txBox="1"/>
          <p:nvPr/>
        </p:nvSpPr>
        <p:spPr>
          <a:xfrm>
            <a:off x="1290065" y="1616500"/>
            <a:ext cx="27911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200" b="1" dirty="0">
                <a:latin typeface="+mj-ea"/>
                <a:ea typeface="+mj-ea"/>
              </a:rPr>
              <a:t>９～</a:t>
            </a:r>
            <a:r>
              <a:rPr kumimoji="1" lang="en-US" altLang="ja-JP" sz="3200" b="1" dirty="0">
                <a:latin typeface="+mj-ea"/>
                <a:ea typeface="+mj-ea"/>
              </a:rPr>
              <a:t>10</a:t>
            </a:r>
            <a:r>
              <a:rPr kumimoji="1" lang="ja-JP" altLang="en-US" sz="3200" b="1" dirty="0">
                <a:latin typeface="+mj-ea"/>
                <a:ea typeface="+mj-ea"/>
              </a:rPr>
              <a:t>問正解</a:t>
            </a: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96BF84A2-91C2-47A4-B87B-9AE3E18DD7AE}"/>
              </a:ext>
            </a:extLst>
          </p:cNvPr>
          <p:cNvSpPr txBox="1"/>
          <p:nvPr/>
        </p:nvSpPr>
        <p:spPr>
          <a:xfrm>
            <a:off x="1495247" y="4419016"/>
            <a:ext cx="23807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b="1" dirty="0">
                <a:latin typeface="+mj-ea"/>
                <a:ea typeface="+mj-ea"/>
              </a:rPr>
              <a:t>3</a:t>
            </a:r>
            <a:r>
              <a:rPr kumimoji="1" lang="ja-JP" altLang="en-US" sz="3200" b="1" dirty="0">
                <a:latin typeface="+mj-ea"/>
                <a:ea typeface="+mj-ea"/>
              </a:rPr>
              <a:t>～</a:t>
            </a:r>
            <a:r>
              <a:rPr kumimoji="1" lang="en-US" altLang="ja-JP" sz="3200" b="1" dirty="0">
                <a:latin typeface="+mj-ea"/>
                <a:ea typeface="+mj-ea"/>
              </a:rPr>
              <a:t>5</a:t>
            </a:r>
            <a:r>
              <a:rPr kumimoji="1" lang="ja-JP" altLang="en-US" sz="3200" b="1" dirty="0">
                <a:latin typeface="+mj-ea"/>
                <a:ea typeface="+mj-ea"/>
              </a:rPr>
              <a:t>問正解</a:t>
            </a: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58524795-C678-452F-8D69-BBCB6F1E26A0}"/>
              </a:ext>
            </a:extLst>
          </p:cNvPr>
          <p:cNvSpPr txBox="1"/>
          <p:nvPr/>
        </p:nvSpPr>
        <p:spPr>
          <a:xfrm>
            <a:off x="1439944" y="5913580"/>
            <a:ext cx="24913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b="1" dirty="0">
                <a:latin typeface="+mj-ea"/>
                <a:ea typeface="+mj-ea"/>
              </a:rPr>
              <a:t>0</a:t>
            </a:r>
            <a:r>
              <a:rPr kumimoji="1" lang="ja-JP" altLang="en-US" sz="3200" b="1" dirty="0">
                <a:latin typeface="+mj-ea"/>
                <a:ea typeface="+mj-ea"/>
              </a:rPr>
              <a:t>～２問正解</a:t>
            </a: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3F56F0AC-002A-46FD-A5A0-24A104C71E2E}"/>
              </a:ext>
            </a:extLst>
          </p:cNvPr>
          <p:cNvSpPr txBox="1"/>
          <p:nvPr/>
        </p:nvSpPr>
        <p:spPr>
          <a:xfrm>
            <a:off x="1495249" y="2987951"/>
            <a:ext cx="23807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b="1" dirty="0">
                <a:latin typeface="+mj-ea"/>
                <a:ea typeface="+mj-ea"/>
              </a:rPr>
              <a:t>6</a:t>
            </a:r>
            <a:r>
              <a:rPr kumimoji="1" lang="ja-JP" altLang="en-US" sz="3200" b="1" dirty="0">
                <a:latin typeface="+mj-ea"/>
                <a:ea typeface="+mj-ea"/>
              </a:rPr>
              <a:t>～</a:t>
            </a:r>
            <a:r>
              <a:rPr kumimoji="1" lang="en-US" altLang="ja-JP" sz="3200" b="1" dirty="0">
                <a:latin typeface="+mj-ea"/>
                <a:ea typeface="+mj-ea"/>
              </a:rPr>
              <a:t>8</a:t>
            </a:r>
            <a:r>
              <a:rPr kumimoji="1" lang="ja-JP" altLang="en-US" sz="3200" b="1" dirty="0">
                <a:latin typeface="+mj-ea"/>
                <a:ea typeface="+mj-ea"/>
              </a:rPr>
              <a:t>問正解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438C5066-7EA5-4F92-85B8-28A8A772EBF1}"/>
              </a:ext>
            </a:extLst>
          </p:cNvPr>
          <p:cNvSpPr txBox="1"/>
          <p:nvPr/>
        </p:nvSpPr>
        <p:spPr>
          <a:xfrm>
            <a:off x="2412941" y="262379"/>
            <a:ext cx="736611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chemeClr val="bg1"/>
                </a:solidFill>
                <a:latin typeface="+mj-ea"/>
                <a:ea typeface="+mj-ea"/>
              </a:rPr>
              <a:t>あなたは何問正解できたかな？</a:t>
            </a:r>
          </a:p>
        </p:txBody>
      </p:sp>
      <p:grpSp>
        <p:nvGrpSpPr>
          <p:cNvPr id="48" name="Group 295">
            <a:extLst>
              <a:ext uri="{FF2B5EF4-FFF2-40B4-BE49-F238E27FC236}">
                <a16:creationId xmlns:a16="http://schemas.microsoft.com/office/drawing/2014/main" id="{5090636A-4E28-4091-85C1-94EFB6C31030}"/>
              </a:ext>
            </a:extLst>
          </p:cNvPr>
          <p:cNvGrpSpPr>
            <a:grpSpLocks/>
          </p:cNvGrpSpPr>
          <p:nvPr/>
        </p:nvGrpSpPr>
        <p:grpSpPr bwMode="auto">
          <a:xfrm>
            <a:off x="163037" y="2713592"/>
            <a:ext cx="1101982" cy="1101980"/>
            <a:chOff x="1516" y="601"/>
            <a:chExt cx="850" cy="850"/>
          </a:xfrm>
        </p:grpSpPr>
        <p:sp>
          <p:nvSpPr>
            <p:cNvPr id="72" name="Oval 24">
              <a:extLst>
                <a:ext uri="{FF2B5EF4-FFF2-40B4-BE49-F238E27FC236}">
                  <a16:creationId xmlns:a16="http://schemas.microsoft.com/office/drawing/2014/main" id="{57CEF509-2F3A-447E-ADCD-739BC01ED1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6" y="601"/>
              <a:ext cx="850" cy="85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73" name="Oval 25">
              <a:extLst>
                <a:ext uri="{FF2B5EF4-FFF2-40B4-BE49-F238E27FC236}">
                  <a16:creationId xmlns:a16="http://schemas.microsoft.com/office/drawing/2014/main" id="{8A195893-B297-4487-B783-F53BB40223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3" y="618"/>
              <a:ext cx="817" cy="817"/>
            </a:xfrm>
            <a:prstGeom prst="ellipse">
              <a:avLst/>
            </a:prstGeom>
            <a:gradFill rotWithShape="1">
              <a:gsLst>
                <a:gs pos="0">
                  <a:srgbClr val="FF9933">
                    <a:gamma/>
                    <a:tint val="60392"/>
                    <a:invGamma/>
                  </a:srgbClr>
                </a:gs>
                <a:gs pos="100000">
                  <a:srgbClr val="FF9933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74" name="Oval 26">
              <a:extLst>
                <a:ext uri="{FF2B5EF4-FFF2-40B4-BE49-F238E27FC236}">
                  <a16:creationId xmlns:a16="http://schemas.microsoft.com/office/drawing/2014/main" id="{7D0BFFFF-6E63-4368-8159-D12ECEE118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663"/>
              <a:ext cx="454" cy="454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grpSp>
          <p:nvGrpSpPr>
            <p:cNvPr id="75" name="Group 27">
              <a:extLst>
                <a:ext uri="{FF2B5EF4-FFF2-40B4-BE49-F238E27FC236}">
                  <a16:creationId xmlns:a16="http://schemas.microsoft.com/office/drawing/2014/main" id="{D28135D9-42C1-4CFB-BE51-7BCFF60BC49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15" y="935"/>
              <a:ext cx="136" cy="182"/>
              <a:chOff x="535" y="935"/>
              <a:chExt cx="136" cy="182"/>
            </a:xfrm>
          </p:grpSpPr>
          <p:sp>
            <p:nvSpPr>
              <p:cNvPr id="82" name="Oval 28">
                <a:extLst>
                  <a:ext uri="{FF2B5EF4-FFF2-40B4-BE49-F238E27FC236}">
                    <a16:creationId xmlns:a16="http://schemas.microsoft.com/office/drawing/2014/main" id="{6B256AD2-18A6-4B37-BA03-9129260A30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935"/>
                <a:ext cx="136" cy="182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83" name="Oval 29">
                <a:extLst>
                  <a:ext uri="{FF2B5EF4-FFF2-40B4-BE49-F238E27FC236}">
                    <a16:creationId xmlns:a16="http://schemas.microsoft.com/office/drawing/2014/main" id="{3262F79F-2B92-4E2A-95EB-90DF88A058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8" y="935"/>
                <a:ext cx="90" cy="9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</p:grpSp>
        <p:grpSp>
          <p:nvGrpSpPr>
            <p:cNvPr id="76" name="Group 30">
              <a:extLst>
                <a:ext uri="{FF2B5EF4-FFF2-40B4-BE49-F238E27FC236}">
                  <a16:creationId xmlns:a16="http://schemas.microsoft.com/office/drawing/2014/main" id="{CABD5B8C-D22E-405B-AB9B-39735882AB1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32" y="935"/>
              <a:ext cx="136" cy="182"/>
              <a:chOff x="535" y="935"/>
              <a:chExt cx="136" cy="182"/>
            </a:xfrm>
          </p:grpSpPr>
          <p:sp>
            <p:nvSpPr>
              <p:cNvPr id="80" name="Oval 31">
                <a:extLst>
                  <a:ext uri="{FF2B5EF4-FFF2-40B4-BE49-F238E27FC236}">
                    <a16:creationId xmlns:a16="http://schemas.microsoft.com/office/drawing/2014/main" id="{0574F519-ACBA-4922-B1C0-AC4B8CEFCB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935"/>
                <a:ext cx="136" cy="182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81" name="Oval 32">
                <a:extLst>
                  <a:ext uri="{FF2B5EF4-FFF2-40B4-BE49-F238E27FC236}">
                    <a16:creationId xmlns:a16="http://schemas.microsoft.com/office/drawing/2014/main" id="{1B11BC23-0F0C-4EDC-AF3E-1041553259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8" y="935"/>
                <a:ext cx="90" cy="9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</p:grpSp>
        <p:grpSp>
          <p:nvGrpSpPr>
            <p:cNvPr id="77" name="Group 33">
              <a:extLst>
                <a:ext uri="{FF2B5EF4-FFF2-40B4-BE49-F238E27FC236}">
                  <a16:creationId xmlns:a16="http://schemas.microsoft.com/office/drawing/2014/main" id="{9D31A94D-EEEE-4556-8D29-A82EA3F9FD2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05" y="1207"/>
              <a:ext cx="272" cy="91"/>
              <a:chOff x="580" y="1207"/>
              <a:chExt cx="363" cy="182"/>
            </a:xfrm>
          </p:grpSpPr>
          <p:sp>
            <p:nvSpPr>
              <p:cNvPr id="78" name="AutoShape 34">
                <a:extLst>
                  <a:ext uri="{FF2B5EF4-FFF2-40B4-BE49-F238E27FC236}">
                    <a16:creationId xmlns:a16="http://schemas.microsoft.com/office/drawing/2014/main" id="{9A2073F5-B7AC-414B-8C8D-793D823896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671" y="1116"/>
                <a:ext cx="182" cy="363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79" name="Freeform 35">
                <a:extLst>
                  <a:ext uri="{FF2B5EF4-FFF2-40B4-BE49-F238E27FC236}">
                    <a16:creationId xmlns:a16="http://schemas.microsoft.com/office/drawing/2014/main" id="{DC025AFB-6589-4E29-AE14-3E71C558C5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" y="1298"/>
                <a:ext cx="272" cy="91"/>
              </a:xfrm>
              <a:custGeom>
                <a:avLst/>
                <a:gdLst>
                  <a:gd name="T0" fmla="*/ 136 w 272"/>
                  <a:gd name="T1" fmla="*/ 136 h 136"/>
                  <a:gd name="T2" fmla="*/ 0 w 272"/>
                  <a:gd name="T3" fmla="*/ 45 h 136"/>
                  <a:gd name="T4" fmla="*/ 136 w 272"/>
                  <a:gd name="T5" fmla="*/ 0 h 136"/>
                  <a:gd name="T6" fmla="*/ 272 w 272"/>
                  <a:gd name="T7" fmla="*/ 45 h 136"/>
                  <a:gd name="T8" fmla="*/ 136 w 272"/>
                  <a:gd name="T9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2" h="136">
                    <a:moveTo>
                      <a:pt x="136" y="136"/>
                    </a:moveTo>
                    <a:cubicBezTo>
                      <a:pt x="91" y="136"/>
                      <a:pt x="0" y="68"/>
                      <a:pt x="0" y="45"/>
                    </a:cubicBezTo>
                    <a:cubicBezTo>
                      <a:pt x="0" y="22"/>
                      <a:pt x="91" y="0"/>
                      <a:pt x="136" y="0"/>
                    </a:cubicBezTo>
                    <a:cubicBezTo>
                      <a:pt x="181" y="0"/>
                      <a:pt x="272" y="22"/>
                      <a:pt x="272" y="45"/>
                    </a:cubicBezTo>
                    <a:cubicBezTo>
                      <a:pt x="272" y="68"/>
                      <a:pt x="181" y="136"/>
                      <a:pt x="136" y="136"/>
                    </a:cubicBezTo>
                    <a:close/>
                  </a:path>
                </a:pathLst>
              </a:custGeom>
              <a:solidFill>
                <a:srgbClr val="FF99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</p:grpSp>
      </p:grpSp>
      <p:grpSp>
        <p:nvGrpSpPr>
          <p:cNvPr id="49" name="Group 296">
            <a:extLst>
              <a:ext uri="{FF2B5EF4-FFF2-40B4-BE49-F238E27FC236}">
                <a16:creationId xmlns:a16="http://schemas.microsoft.com/office/drawing/2014/main" id="{07AFAF32-1478-463E-A3B5-0FF8CB9D54F8}"/>
              </a:ext>
            </a:extLst>
          </p:cNvPr>
          <p:cNvGrpSpPr>
            <a:grpSpLocks/>
          </p:cNvGrpSpPr>
          <p:nvPr/>
        </p:nvGrpSpPr>
        <p:grpSpPr bwMode="auto">
          <a:xfrm>
            <a:off x="163198" y="1314451"/>
            <a:ext cx="1101982" cy="1101980"/>
            <a:chOff x="336" y="601"/>
            <a:chExt cx="850" cy="850"/>
          </a:xfrm>
        </p:grpSpPr>
        <p:sp>
          <p:nvSpPr>
            <p:cNvPr id="64" name="Oval 2">
              <a:extLst>
                <a:ext uri="{FF2B5EF4-FFF2-40B4-BE49-F238E27FC236}">
                  <a16:creationId xmlns:a16="http://schemas.microsoft.com/office/drawing/2014/main" id="{10E0DE91-0B53-4FDC-9EAB-365CAF0D3E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" y="601"/>
              <a:ext cx="850" cy="85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65" name="Oval 19">
              <a:extLst>
                <a:ext uri="{FF2B5EF4-FFF2-40B4-BE49-F238E27FC236}">
                  <a16:creationId xmlns:a16="http://schemas.microsoft.com/office/drawing/2014/main" id="{642269AA-17E8-4993-AC81-D9631A6322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" y="618"/>
              <a:ext cx="817" cy="817"/>
            </a:xfrm>
            <a:prstGeom prst="ellipse">
              <a:avLst/>
            </a:prstGeom>
            <a:gradFill rotWithShape="1">
              <a:gsLst>
                <a:gs pos="0">
                  <a:srgbClr val="FF0000">
                    <a:gamma/>
                    <a:tint val="60392"/>
                    <a:invGamma/>
                  </a:srgbClr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66" name="Oval 20">
              <a:extLst>
                <a:ext uri="{FF2B5EF4-FFF2-40B4-BE49-F238E27FC236}">
                  <a16:creationId xmlns:a16="http://schemas.microsoft.com/office/drawing/2014/main" id="{748333F7-5BB6-413C-BF5B-C5E4336980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663"/>
              <a:ext cx="454" cy="454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grpSp>
          <p:nvGrpSpPr>
            <p:cNvPr id="67" name="Group 21">
              <a:extLst>
                <a:ext uri="{FF2B5EF4-FFF2-40B4-BE49-F238E27FC236}">
                  <a16:creationId xmlns:a16="http://schemas.microsoft.com/office/drawing/2014/main" id="{617B86A0-CC68-4F19-AD7E-DDCC111CBCF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5" y="1177"/>
              <a:ext cx="453" cy="212"/>
              <a:chOff x="580" y="1207"/>
              <a:chExt cx="363" cy="182"/>
            </a:xfrm>
          </p:grpSpPr>
          <p:sp>
            <p:nvSpPr>
              <p:cNvPr id="70" name="AutoShape 22">
                <a:extLst>
                  <a:ext uri="{FF2B5EF4-FFF2-40B4-BE49-F238E27FC236}">
                    <a16:creationId xmlns:a16="http://schemas.microsoft.com/office/drawing/2014/main" id="{27ADA8BD-B854-4F5C-A9C9-F5D9863821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671" y="1116"/>
                <a:ext cx="182" cy="363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71" name="Freeform 23">
                <a:extLst>
                  <a:ext uri="{FF2B5EF4-FFF2-40B4-BE49-F238E27FC236}">
                    <a16:creationId xmlns:a16="http://schemas.microsoft.com/office/drawing/2014/main" id="{FF3DB245-640E-4A6A-9A6F-84FFB4767A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" y="1298"/>
                <a:ext cx="272" cy="91"/>
              </a:xfrm>
              <a:custGeom>
                <a:avLst/>
                <a:gdLst>
                  <a:gd name="T0" fmla="*/ 136 w 272"/>
                  <a:gd name="T1" fmla="*/ 136 h 136"/>
                  <a:gd name="T2" fmla="*/ 0 w 272"/>
                  <a:gd name="T3" fmla="*/ 45 h 136"/>
                  <a:gd name="T4" fmla="*/ 136 w 272"/>
                  <a:gd name="T5" fmla="*/ 0 h 136"/>
                  <a:gd name="T6" fmla="*/ 272 w 272"/>
                  <a:gd name="T7" fmla="*/ 45 h 136"/>
                  <a:gd name="T8" fmla="*/ 136 w 272"/>
                  <a:gd name="T9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2" h="136">
                    <a:moveTo>
                      <a:pt x="136" y="136"/>
                    </a:moveTo>
                    <a:cubicBezTo>
                      <a:pt x="91" y="136"/>
                      <a:pt x="0" y="68"/>
                      <a:pt x="0" y="45"/>
                    </a:cubicBezTo>
                    <a:cubicBezTo>
                      <a:pt x="0" y="22"/>
                      <a:pt x="91" y="0"/>
                      <a:pt x="136" y="0"/>
                    </a:cubicBezTo>
                    <a:cubicBezTo>
                      <a:pt x="181" y="0"/>
                      <a:pt x="272" y="22"/>
                      <a:pt x="272" y="45"/>
                    </a:cubicBezTo>
                    <a:cubicBezTo>
                      <a:pt x="272" y="68"/>
                      <a:pt x="181" y="136"/>
                      <a:pt x="136" y="136"/>
                    </a:cubicBezTo>
                    <a:close/>
                  </a:path>
                </a:pathLst>
              </a:custGeom>
              <a:solidFill>
                <a:srgbClr val="FF99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</p:grpSp>
        <p:sp>
          <p:nvSpPr>
            <p:cNvPr id="68" name="AutoShape 36">
              <a:extLst>
                <a:ext uri="{FF2B5EF4-FFF2-40B4-BE49-F238E27FC236}">
                  <a16:creationId xmlns:a16="http://schemas.microsoft.com/office/drawing/2014/main" id="{CA092FF4-4D7D-4C8F-A87C-CE8998B818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890"/>
              <a:ext cx="272" cy="272"/>
            </a:xfrm>
            <a:custGeom>
              <a:avLst/>
              <a:gdLst>
                <a:gd name="G0" fmla="+- 8146 0 0"/>
                <a:gd name="G1" fmla="+- -11686764 0 0"/>
                <a:gd name="G2" fmla="+- 0 0 -11686764"/>
                <a:gd name="T0" fmla="*/ 0 256 1"/>
                <a:gd name="T1" fmla="*/ 180 256 1"/>
                <a:gd name="G3" fmla="+- -11686764 T0 T1"/>
                <a:gd name="T2" fmla="*/ 0 256 1"/>
                <a:gd name="T3" fmla="*/ 90 256 1"/>
                <a:gd name="G4" fmla="+- -11686764 T2 T3"/>
                <a:gd name="G5" fmla="*/ G4 2 1"/>
                <a:gd name="T4" fmla="*/ 90 256 1"/>
                <a:gd name="T5" fmla="*/ 0 256 1"/>
                <a:gd name="G6" fmla="+- -11686764 T4 T5"/>
                <a:gd name="G7" fmla="*/ G6 2 1"/>
                <a:gd name="G8" fmla="abs -11686764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8146"/>
                <a:gd name="G18" fmla="*/ 8146 1 2"/>
                <a:gd name="G19" fmla="+- G18 5400 0"/>
                <a:gd name="G20" fmla="cos G19 -11686764"/>
                <a:gd name="G21" fmla="sin G19 -11686764"/>
                <a:gd name="G22" fmla="+- G20 10800 0"/>
                <a:gd name="G23" fmla="+- G21 10800 0"/>
                <a:gd name="G24" fmla="+- 10800 0 G20"/>
                <a:gd name="G25" fmla="+- 8146 10800 0"/>
                <a:gd name="G26" fmla="?: G9 G17 G25"/>
                <a:gd name="G27" fmla="?: G9 0 21600"/>
                <a:gd name="G28" fmla="cos 10800 -11686764"/>
                <a:gd name="G29" fmla="sin 10800 -11686764"/>
                <a:gd name="G30" fmla="sin 8146 -11686764"/>
                <a:gd name="G31" fmla="+- G28 10800 0"/>
                <a:gd name="G32" fmla="+- G29 10800 0"/>
                <a:gd name="G33" fmla="+- G30 10800 0"/>
                <a:gd name="G34" fmla="?: G4 0 G31"/>
                <a:gd name="G35" fmla="?: -11686764 G34 0"/>
                <a:gd name="G36" fmla="?: G6 G35 G31"/>
                <a:gd name="G37" fmla="+- 21600 0 G36"/>
                <a:gd name="G38" fmla="?: G4 0 G33"/>
                <a:gd name="G39" fmla="?: -11686764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331 w 21600"/>
                <a:gd name="T15" fmla="*/ 10523 h 21600"/>
                <a:gd name="T16" fmla="*/ 10800 w 21600"/>
                <a:gd name="T17" fmla="*/ 2654 h 21600"/>
                <a:gd name="T18" fmla="*/ 20269 w 21600"/>
                <a:gd name="T19" fmla="*/ 1052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2657" y="10562"/>
                  </a:moveTo>
                  <a:cubicBezTo>
                    <a:pt x="2786" y="6157"/>
                    <a:pt x="6393" y="2654"/>
                    <a:pt x="10800" y="2654"/>
                  </a:cubicBezTo>
                  <a:cubicBezTo>
                    <a:pt x="15206" y="2654"/>
                    <a:pt x="18813" y="6157"/>
                    <a:pt x="18942" y="10562"/>
                  </a:cubicBezTo>
                  <a:lnTo>
                    <a:pt x="21595" y="10484"/>
                  </a:lnTo>
                  <a:cubicBezTo>
                    <a:pt x="21424" y="4645"/>
                    <a:pt x="16641" y="0"/>
                    <a:pt x="10799" y="0"/>
                  </a:cubicBezTo>
                  <a:cubicBezTo>
                    <a:pt x="4958" y="0"/>
                    <a:pt x="175" y="4645"/>
                    <a:pt x="4" y="1048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69" name="AutoShape 37">
              <a:extLst>
                <a:ext uri="{FF2B5EF4-FFF2-40B4-BE49-F238E27FC236}">
                  <a16:creationId xmlns:a16="http://schemas.microsoft.com/office/drawing/2014/main" id="{3F395874-36A3-49BF-A792-506D304DCA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890"/>
              <a:ext cx="272" cy="272"/>
            </a:xfrm>
            <a:custGeom>
              <a:avLst/>
              <a:gdLst>
                <a:gd name="G0" fmla="+- 8146 0 0"/>
                <a:gd name="G1" fmla="+- -11686764 0 0"/>
                <a:gd name="G2" fmla="+- 0 0 -11686764"/>
                <a:gd name="T0" fmla="*/ 0 256 1"/>
                <a:gd name="T1" fmla="*/ 180 256 1"/>
                <a:gd name="G3" fmla="+- -11686764 T0 T1"/>
                <a:gd name="T2" fmla="*/ 0 256 1"/>
                <a:gd name="T3" fmla="*/ 90 256 1"/>
                <a:gd name="G4" fmla="+- -11686764 T2 T3"/>
                <a:gd name="G5" fmla="*/ G4 2 1"/>
                <a:gd name="T4" fmla="*/ 90 256 1"/>
                <a:gd name="T5" fmla="*/ 0 256 1"/>
                <a:gd name="G6" fmla="+- -11686764 T4 T5"/>
                <a:gd name="G7" fmla="*/ G6 2 1"/>
                <a:gd name="G8" fmla="abs -11686764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8146"/>
                <a:gd name="G18" fmla="*/ 8146 1 2"/>
                <a:gd name="G19" fmla="+- G18 5400 0"/>
                <a:gd name="G20" fmla="cos G19 -11686764"/>
                <a:gd name="G21" fmla="sin G19 -11686764"/>
                <a:gd name="G22" fmla="+- G20 10800 0"/>
                <a:gd name="G23" fmla="+- G21 10800 0"/>
                <a:gd name="G24" fmla="+- 10800 0 G20"/>
                <a:gd name="G25" fmla="+- 8146 10800 0"/>
                <a:gd name="G26" fmla="?: G9 G17 G25"/>
                <a:gd name="G27" fmla="?: G9 0 21600"/>
                <a:gd name="G28" fmla="cos 10800 -11686764"/>
                <a:gd name="G29" fmla="sin 10800 -11686764"/>
                <a:gd name="G30" fmla="sin 8146 -11686764"/>
                <a:gd name="G31" fmla="+- G28 10800 0"/>
                <a:gd name="G32" fmla="+- G29 10800 0"/>
                <a:gd name="G33" fmla="+- G30 10800 0"/>
                <a:gd name="G34" fmla="?: G4 0 G31"/>
                <a:gd name="G35" fmla="?: -11686764 G34 0"/>
                <a:gd name="G36" fmla="?: G6 G35 G31"/>
                <a:gd name="G37" fmla="+- 21600 0 G36"/>
                <a:gd name="G38" fmla="?: G4 0 G33"/>
                <a:gd name="G39" fmla="?: -11686764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331 w 21600"/>
                <a:gd name="T15" fmla="*/ 10523 h 21600"/>
                <a:gd name="T16" fmla="*/ 10800 w 21600"/>
                <a:gd name="T17" fmla="*/ 2654 h 21600"/>
                <a:gd name="T18" fmla="*/ 20269 w 21600"/>
                <a:gd name="T19" fmla="*/ 1052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2657" y="10562"/>
                  </a:moveTo>
                  <a:cubicBezTo>
                    <a:pt x="2786" y="6157"/>
                    <a:pt x="6393" y="2654"/>
                    <a:pt x="10800" y="2654"/>
                  </a:cubicBezTo>
                  <a:cubicBezTo>
                    <a:pt x="15206" y="2654"/>
                    <a:pt x="18813" y="6157"/>
                    <a:pt x="18942" y="10562"/>
                  </a:cubicBezTo>
                  <a:lnTo>
                    <a:pt x="21595" y="10484"/>
                  </a:lnTo>
                  <a:cubicBezTo>
                    <a:pt x="21424" y="4645"/>
                    <a:pt x="16641" y="0"/>
                    <a:pt x="10799" y="0"/>
                  </a:cubicBezTo>
                  <a:cubicBezTo>
                    <a:pt x="4958" y="0"/>
                    <a:pt x="175" y="4645"/>
                    <a:pt x="4" y="1048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</p:grpSp>
      <p:grpSp>
        <p:nvGrpSpPr>
          <p:cNvPr id="50" name="Group 294">
            <a:extLst>
              <a:ext uri="{FF2B5EF4-FFF2-40B4-BE49-F238E27FC236}">
                <a16:creationId xmlns:a16="http://schemas.microsoft.com/office/drawing/2014/main" id="{1BA796D7-29FD-444A-A7EA-AC5435C6EAB6}"/>
              </a:ext>
            </a:extLst>
          </p:cNvPr>
          <p:cNvGrpSpPr>
            <a:grpSpLocks/>
          </p:cNvGrpSpPr>
          <p:nvPr/>
        </p:nvGrpSpPr>
        <p:grpSpPr bwMode="auto">
          <a:xfrm>
            <a:off x="158267" y="4171560"/>
            <a:ext cx="1101982" cy="1101980"/>
            <a:chOff x="3891" y="584"/>
            <a:chExt cx="850" cy="850"/>
          </a:xfrm>
        </p:grpSpPr>
        <p:sp>
          <p:nvSpPr>
            <p:cNvPr id="58" name="Oval 47">
              <a:extLst>
                <a:ext uri="{FF2B5EF4-FFF2-40B4-BE49-F238E27FC236}">
                  <a16:creationId xmlns:a16="http://schemas.microsoft.com/office/drawing/2014/main" id="{55180997-CC01-4303-A965-03ADE34F48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1" y="584"/>
              <a:ext cx="850" cy="85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9" name="Oval 48">
              <a:extLst>
                <a:ext uri="{FF2B5EF4-FFF2-40B4-BE49-F238E27FC236}">
                  <a16:creationId xmlns:a16="http://schemas.microsoft.com/office/drawing/2014/main" id="{F96136CD-0B99-43FF-A888-39360B7B7B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08" y="601"/>
              <a:ext cx="817" cy="817"/>
            </a:xfrm>
            <a:prstGeom prst="ellipse">
              <a:avLst/>
            </a:prstGeom>
            <a:gradFill rotWithShape="1">
              <a:gsLst>
                <a:gs pos="0">
                  <a:srgbClr val="0066FF">
                    <a:gamma/>
                    <a:tint val="60392"/>
                    <a:invGamma/>
                  </a:srgbClr>
                </a:gs>
                <a:gs pos="100000">
                  <a:srgbClr val="0066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60" name="Oval 49">
              <a:extLst>
                <a:ext uri="{FF2B5EF4-FFF2-40B4-BE49-F238E27FC236}">
                  <a16:creationId xmlns:a16="http://schemas.microsoft.com/office/drawing/2014/main" id="{3848B230-345B-4AFA-A38A-72EC6DB92B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80" y="646"/>
              <a:ext cx="454" cy="454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61" name="Oval 56">
              <a:extLst>
                <a:ext uri="{FF2B5EF4-FFF2-40B4-BE49-F238E27FC236}">
                  <a16:creationId xmlns:a16="http://schemas.microsoft.com/office/drawing/2014/main" id="{43B9E93E-83A0-48FF-A114-A782C316B7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981"/>
              <a:ext cx="227" cy="4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62" name="Oval 57">
              <a:extLst>
                <a:ext uri="{FF2B5EF4-FFF2-40B4-BE49-F238E27FC236}">
                  <a16:creationId xmlns:a16="http://schemas.microsoft.com/office/drawing/2014/main" id="{58C58FA4-CC27-4105-B4D6-5D802C7DD9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0" y="981"/>
              <a:ext cx="227" cy="4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63" name="AutoShape 58">
              <a:extLst>
                <a:ext uri="{FF2B5EF4-FFF2-40B4-BE49-F238E27FC236}">
                  <a16:creationId xmlns:a16="http://schemas.microsoft.com/office/drawing/2014/main" id="{1B612D39-F907-4981-B298-25B4E06C8A2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0">
              <a:off x="4300" y="1207"/>
              <a:ext cx="44" cy="136"/>
            </a:xfrm>
            <a:prstGeom prst="moon">
              <a:avLst>
                <a:gd name="adj" fmla="val 33329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</p:grpSp>
      <p:grpSp>
        <p:nvGrpSpPr>
          <p:cNvPr id="51" name="Group 293">
            <a:extLst>
              <a:ext uri="{FF2B5EF4-FFF2-40B4-BE49-F238E27FC236}">
                <a16:creationId xmlns:a16="http://schemas.microsoft.com/office/drawing/2014/main" id="{642315FC-FF74-4C80-ADA9-13365827C36A}"/>
              </a:ext>
            </a:extLst>
          </p:cNvPr>
          <p:cNvGrpSpPr>
            <a:grpSpLocks/>
          </p:cNvGrpSpPr>
          <p:nvPr/>
        </p:nvGrpSpPr>
        <p:grpSpPr bwMode="auto">
          <a:xfrm>
            <a:off x="158265" y="5602622"/>
            <a:ext cx="1101982" cy="1101980"/>
            <a:chOff x="5037" y="618"/>
            <a:chExt cx="850" cy="850"/>
          </a:xfrm>
        </p:grpSpPr>
        <p:sp>
          <p:nvSpPr>
            <p:cNvPr id="52" name="Oval 50">
              <a:extLst>
                <a:ext uri="{FF2B5EF4-FFF2-40B4-BE49-F238E27FC236}">
                  <a16:creationId xmlns:a16="http://schemas.microsoft.com/office/drawing/2014/main" id="{37EFBB98-CA32-4C08-AAF2-9E644A38F7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37" y="618"/>
              <a:ext cx="850" cy="85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3" name="Oval 51">
              <a:extLst>
                <a:ext uri="{FF2B5EF4-FFF2-40B4-BE49-F238E27FC236}">
                  <a16:creationId xmlns:a16="http://schemas.microsoft.com/office/drawing/2014/main" id="{D2A4C80C-8EDD-407D-977B-DE7D5FA4A7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4" y="635"/>
              <a:ext cx="817" cy="817"/>
            </a:xfrm>
            <a:prstGeom prst="ellipse">
              <a:avLst/>
            </a:prstGeom>
            <a:gradFill rotWithShape="1">
              <a:gsLst>
                <a:gs pos="0">
                  <a:srgbClr val="CC0099">
                    <a:gamma/>
                    <a:tint val="60392"/>
                    <a:invGamma/>
                  </a:srgbClr>
                </a:gs>
                <a:gs pos="100000">
                  <a:srgbClr val="CC00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4" name="Oval 52">
              <a:extLst>
                <a:ext uri="{FF2B5EF4-FFF2-40B4-BE49-F238E27FC236}">
                  <a16:creationId xmlns:a16="http://schemas.microsoft.com/office/drawing/2014/main" id="{32594763-E411-4E37-898B-EB45CBD17E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26" y="680"/>
              <a:ext cx="454" cy="454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5" name="Freeform 54">
              <a:extLst>
                <a:ext uri="{FF2B5EF4-FFF2-40B4-BE49-F238E27FC236}">
                  <a16:creationId xmlns:a16="http://schemas.microsoft.com/office/drawing/2014/main" id="{622BF974-45CE-41BC-91D4-EF12121B0CCF}"/>
                </a:ext>
              </a:extLst>
            </p:cNvPr>
            <p:cNvSpPr>
              <a:spLocks/>
            </p:cNvSpPr>
            <p:nvPr/>
          </p:nvSpPr>
          <p:spPr bwMode="auto">
            <a:xfrm rot="2700000">
              <a:off x="5207" y="935"/>
              <a:ext cx="182" cy="182"/>
            </a:xfrm>
            <a:custGeom>
              <a:avLst/>
              <a:gdLst>
                <a:gd name="T0" fmla="*/ 272 w 726"/>
                <a:gd name="T1" fmla="*/ 0 h 726"/>
                <a:gd name="T2" fmla="*/ 272 w 726"/>
                <a:gd name="T3" fmla="*/ 272 h 726"/>
                <a:gd name="T4" fmla="*/ 0 w 726"/>
                <a:gd name="T5" fmla="*/ 272 h 726"/>
                <a:gd name="T6" fmla="*/ 0 w 726"/>
                <a:gd name="T7" fmla="*/ 453 h 726"/>
                <a:gd name="T8" fmla="*/ 272 w 726"/>
                <a:gd name="T9" fmla="*/ 453 h 726"/>
                <a:gd name="T10" fmla="*/ 272 w 726"/>
                <a:gd name="T11" fmla="*/ 726 h 726"/>
                <a:gd name="T12" fmla="*/ 454 w 726"/>
                <a:gd name="T13" fmla="*/ 726 h 726"/>
                <a:gd name="T14" fmla="*/ 454 w 726"/>
                <a:gd name="T15" fmla="*/ 453 h 726"/>
                <a:gd name="T16" fmla="*/ 726 w 726"/>
                <a:gd name="T17" fmla="*/ 453 h 726"/>
                <a:gd name="T18" fmla="*/ 726 w 726"/>
                <a:gd name="T19" fmla="*/ 272 h 726"/>
                <a:gd name="T20" fmla="*/ 454 w 726"/>
                <a:gd name="T21" fmla="*/ 272 h 726"/>
                <a:gd name="T22" fmla="*/ 454 w 726"/>
                <a:gd name="T23" fmla="*/ 0 h 726"/>
                <a:gd name="T24" fmla="*/ 272 w 726"/>
                <a:gd name="T25" fmla="*/ 0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26" h="726">
                  <a:moveTo>
                    <a:pt x="272" y="0"/>
                  </a:moveTo>
                  <a:lnTo>
                    <a:pt x="272" y="272"/>
                  </a:lnTo>
                  <a:lnTo>
                    <a:pt x="0" y="272"/>
                  </a:lnTo>
                  <a:lnTo>
                    <a:pt x="0" y="453"/>
                  </a:lnTo>
                  <a:lnTo>
                    <a:pt x="272" y="453"/>
                  </a:lnTo>
                  <a:lnTo>
                    <a:pt x="272" y="726"/>
                  </a:lnTo>
                  <a:lnTo>
                    <a:pt x="454" y="726"/>
                  </a:lnTo>
                  <a:lnTo>
                    <a:pt x="454" y="453"/>
                  </a:lnTo>
                  <a:lnTo>
                    <a:pt x="726" y="453"/>
                  </a:lnTo>
                  <a:lnTo>
                    <a:pt x="726" y="272"/>
                  </a:lnTo>
                  <a:lnTo>
                    <a:pt x="454" y="272"/>
                  </a:lnTo>
                  <a:lnTo>
                    <a:pt x="454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6" name="Freeform 55">
              <a:extLst>
                <a:ext uri="{FF2B5EF4-FFF2-40B4-BE49-F238E27FC236}">
                  <a16:creationId xmlns:a16="http://schemas.microsoft.com/office/drawing/2014/main" id="{64942544-48D1-450E-B56F-6BF051BC1BA5}"/>
                </a:ext>
              </a:extLst>
            </p:cNvPr>
            <p:cNvSpPr>
              <a:spLocks/>
            </p:cNvSpPr>
            <p:nvPr/>
          </p:nvSpPr>
          <p:spPr bwMode="auto">
            <a:xfrm rot="2700000">
              <a:off x="5524" y="935"/>
              <a:ext cx="182" cy="182"/>
            </a:xfrm>
            <a:custGeom>
              <a:avLst/>
              <a:gdLst>
                <a:gd name="T0" fmla="*/ 272 w 726"/>
                <a:gd name="T1" fmla="*/ 0 h 726"/>
                <a:gd name="T2" fmla="*/ 272 w 726"/>
                <a:gd name="T3" fmla="*/ 272 h 726"/>
                <a:gd name="T4" fmla="*/ 0 w 726"/>
                <a:gd name="T5" fmla="*/ 272 h 726"/>
                <a:gd name="T6" fmla="*/ 0 w 726"/>
                <a:gd name="T7" fmla="*/ 453 h 726"/>
                <a:gd name="T8" fmla="*/ 272 w 726"/>
                <a:gd name="T9" fmla="*/ 453 h 726"/>
                <a:gd name="T10" fmla="*/ 272 w 726"/>
                <a:gd name="T11" fmla="*/ 726 h 726"/>
                <a:gd name="T12" fmla="*/ 454 w 726"/>
                <a:gd name="T13" fmla="*/ 726 h 726"/>
                <a:gd name="T14" fmla="*/ 454 w 726"/>
                <a:gd name="T15" fmla="*/ 453 h 726"/>
                <a:gd name="T16" fmla="*/ 726 w 726"/>
                <a:gd name="T17" fmla="*/ 453 h 726"/>
                <a:gd name="T18" fmla="*/ 726 w 726"/>
                <a:gd name="T19" fmla="*/ 272 h 726"/>
                <a:gd name="T20" fmla="*/ 454 w 726"/>
                <a:gd name="T21" fmla="*/ 272 h 726"/>
                <a:gd name="T22" fmla="*/ 454 w 726"/>
                <a:gd name="T23" fmla="*/ 0 h 726"/>
                <a:gd name="T24" fmla="*/ 272 w 726"/>
                <a:gd name="T25" fmla="*/ 0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26" h="726">
                  <a:moveTo>
                    <a:pt x="272" y="0"/>
                  </a:moveTo>
                  <a:lnTo>
                    <a:pt x="272" y="272"/>
                  </a:lnTo>
                  <a:lnTo>
                    <a:pt x="0" y="272"/>
                  </a:lnTo>
                  <a:lnTo>
                    <a:pt x="0" y="453"/>
                  </a:lnTo>
                  <a:lnTo>
                    <a:pt x="272" y="453"/>
                  </a:lnTo>
                  <a:lnTo>
                    <a:pt x="272" y="726"/>
                  </a:lnTo>
                  <a:lnTo>
                    <a:pt x="454" y="726"/>
                  </a:lnTo>
                  <a:lnTo>
                    <a:pt x="454" y="453"/>
                  </a:lnTo>
                  <a:lnTo>
                    <a:pt x="726" y="453"/>
                  </a:lnTo>
                  <a:lnTo>
                    <a:pt x="726" y="272"/>
                  </a:lnTo>
                  <a:lnTo>
                    <a:pt x="454" y="272"/>
                  </a:lnTo>
                  <a:lnTo>
                    <a:pt x="454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7" name="AutoShape 59">
              <a:extLst>
                <a:ext uri="{FF2B5EF4-FFF2-40B4-BE49-F238E27FC236}">
                  <a16:creationId xmlns:a16="http://schemas.microsoft.com/office/drawing/2014/main" id="{3804AE37-BD2F-466E-88F0-4A9F042C1F3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0">
              <a:off x="5456" y="1049"/>
              <a:ext cx="45" cy="453"/>
            </a:xfrm>
            <a:prstGeom prst="moon">
              <a:avLst>
                <a:gd name="adj" fmla="val 33329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</p:grpSp>
      <p:sp>
        <p:nvSpPr>
          <p:cNvPr id="86" name="テキスト ボックス 85">
            <a:extLst>
              <a:ext uri="{FF2B5EF4-FFF2-40B4-BE49-F238E27FC236}">
                <a16:creationId xmlns:a16="http://schemas.microsoft.com/office/drawing/2014/main" id="{BEFD7C91-E9A9-4BBF-925B-4929D4AB2E28}"/>
              </a:ext>
            </a:extLst>
          </p:cNvPr>
          <p:cNvSpPr txBox="1"/>
          <p:nvPr/>
        </p:nvSpPr>
        <p:spPr>
          <a:xfrm>
            <a:off x="4648435" y="1368724"/>
            <a:ext cx="634019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b="1" dirty="0">
                <a:latin typeface="+mj-ea"/>
                <a:ea typeface="+mj-ea"/>
              </a:rPr>
              <a:t>ひっかけ問題も正解してスゴイ！</a:t>
            </a:r>
            <a:endParaRPr kumimoji="1" lang="en-US" altLang="ja-JP" sz="3200" b="1" dirty="0">
              <a:latin typeface="+mj-ea"/>
              <a:ea typeface="+mj-ea"/>
            </a:endParaRPr>
          </a:p>
          <a:p>
            <a:r>
              <a:rPr kumimoji="1" lang="ja-JP" altLang="en-US" sz="3200" b="1" dirty="0">
                <a:latin typeface="+mj-ea"/>
                <a:ea typeface="+mj-ea"/>
              </a:rPr>
              <a:t>あなたは日本地図博士！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91727AD-7A5A-A825-679F-C1C0DCAE1C7B}"/>
              </a:ext>
            </a:extLst>
          </p:cNvPr>
          <p:cNvSpPr txBox="1"/>
          <p:nvPr/>
        </p:nvSpPr>
        <p:spPr>
          <a:xfrm>
            <a:off x="4648435" y="2733067"/>
            <a:ext cx="551946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200" b="1" dirty="0">
                <a:latin typeface="+mj-ea"/>
                <a:ea typeface="+mj-ea"/>
              </a:rPr>
              <a:t>画像に騙されたかな？</a:t>
            </a:r>
            <a:endParaRPr lang="en-US" altLang="ja-JP" sz="3200" b="1" dirty="0">
              <a:latin typeface="+mj-ea"/>
              <a:ea typeface="+mj-ea"/>
            </a:endParaRPr>
          </a:p>
          <a:p>
            <a:r>
              <a:rPr lang="ja-JP" altLang="en-US" sz="3200" b="1" dirty="0">
                <a:latin typeface="+mj-ea"/>
                <a:ea typeface="+mj-ea"/>
              </a:rPr>
              <a:t>それもでなかなかの正解率！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91B3053-23F1-DE7B-7CC5-65C709F91CFC}"/>
              </a:ext>
            </a:extLst>
          </p:cNvPr>
          <p:cNvSpPr txBox="1"/>
          <p:nvPr/>
        </p:nvSpPr>
        <p:spPr>
          <a:xfrm>
            <a:off x="4648435" y="4155467"/>
            <a:ext cx="675056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b="1" dirty="0">
                <a:latin typeface="+mj-ea"/>
                <a:ea typeface="+mj-ea"/>
              </a:rPr>
              <a:t>まずまずじゃないかな</a:t>
            </a:r>
            <a:endParaRPr kumimoji="1" lang="en-US" altLang="ja-JP" sz="3200" b="1" dirty="0">
              <a:latin typeface="+mj-ea"/>
              <a:ea typeface="+mj-ea"/>
            </a:endParaRPr>
          </a:p>
          <a:p>
            <a:r>
              <a:rPr kumimoji="1" lang="ja-JP" altLang="en-US" sz="3200" b="1" dirty="0">
                <a:latin typeface="+mj-ea"/>
                <a:ea typeface="+mj-ea"/>
              </a:rPr>
              <a:t>頭で日本地図をイメージできればね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7EC240D-24C5-7520-EB7C-4EA48514BB0A}"/>
              </a:ext>
            </a:extLst>
          </p:cNvPr>
          <p:cNvSpPr txBox="1"/>
          <p:nvPr/>
        </p:nvSpPr>
        <p:spPr>
          <a:xfrm>
            <a:off x="4648435" y="5621409"/>
            <a:ext cx="510909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b="1" dirty="0">
                <a:latin typeface="+mj-ea"/>
                <a:ea typeface="+mj-ea"/>
              </a:rPr>
              <a:t>ちょっと難しかったかな～</a:t>
            </a:r>
            <a:br>
              <a:rPr kumimoji="1" lang="en-US" altLang="ja-JP" sz="3200" b="1" dirty="0">
                <a:latin typeface="+mj-ea"/>
                <a:ea typeface="+mj-ea"/>
              </a:rPr>
            </a:br>
            <a:r>
              <a:rPr kumimoji="1" lang="ja-JP" altLang="en-US" sz="3200" b="1" dirty="0">
                <a:latin typeface="+mj-ea"/>
                <a:ea typeface="+mj-ea"/>
              </a:rPr>
              <a:t>でも次は全問正解できるね</a:t>
            </a:r>
          </a:p>
        </p:txBody>
      </p:sp>
    </p:spTree>
    <p:extLst>
      <p:ext uri="{BB962C8B-B14F-4D97-AF65-F5344CB8AC3E}">
        <p14:creationId xmlns:p14="http://schemas.microsoft.com/office/powerpoint/2010/main" val="10140823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1200000">
        <p15:prstTrans prst="drape"/>
      </p:transition>
    </mc:Choice>
    <mc:Fallback xmlns="">
      <p:transition spd="slow" advClick="0" advTm="12000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C9783D0-0270-4555-A92D-65165971C0CB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01/10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3EF35E7B-34B5-8512-D3A9-322E1AB993ED}"/>
              </a:ext>
            </a:extLst>
          </p:cNvPr>
          <p:cNvSpPr/>
          <p:nvPr/>
        </p:nvSpPr>
        <p:spPr>
          <a:xfrm>
            <a:off x="2958094" y="2645288"/>
            <a:ext cx="2118732" cy="1999580"/>
          </a:xfrm>
          <a:custGeom>
            <a:avLst/>
            <a:gdLst>
              <a:gd name="connsiteX0" fmla="*/ 6663872 w 18526124"/>
              <a:gd name="connsiteY0" fmla="*/ 0 h 17484271"/>
              <a:gd name="connsiteX1" fmla="*/ 6779988 w 18526124"/>
              <a:gd name="connsiteY1" fmla="*/ 217714 h 17484271"/>
              <a:gd name="connsiteX2" fmla="*/ 6939644 w 18526124"/>
              <a:gd name="connsiteY2" fmla="*/ 348342 h 17484271"/>
              <a:gd name="connsiteX3" fmla="*/ 7012212 w 18526124"/>
              <a:gd name="connsiteY3" fmla="*/ 609600 h 17484271"/>
              <a:gd name="connsiteX4" fmla="*/ 7375072 w 18526124"/>
              <a:gd name="connsiteY4" fmla="*/ 798285 h 17484271"/>
              <a:gd name="connsiteX5" fmla="*/ 8318500 w 18526124"/>
              <a:gd name="connsiteY5" fmla="*/ 2061028 h 17484271"/>
              <a:gd name="connsiteX6" fmla="*/ 8405588 w 18526124"/>
              <a:gd name="connsiteY6" fmla="*/ 2133600 h 17484271"/>
              <a:gd name="connsiteX7" fmla="*/ 8536212 w 18526124"/>
              <a:gd name="connsiteY7" fmla="*/ 2423885 h 17484271"/>
              <a:gd name="connsiteX8" fmla="*/ 8594272 w 18526124"/>
              <a:gd name="connsiteY8" fmla="*/ 2496457 h 17484271"/>
              <a:gd name="connsiteX9" fmla="*/ 8637812 w 18526124"/>
              <a:gd name="connsiteY9" fmla="*/ 2685142 h 17484271"/>
              <a:gd name="connsiteX10" fmla="*/ 8841012 w 18526124"/>
              <a:gd name="connsiteY10" fmla="*/ 2830285 h 17484271"/>
              <a:gd name="connsiteX11" fmla="*/ 8928100 w 18526124"/>
              <a:gd name="connsiteY11" fmla="*/ 3004458 h 17484271"/>
              <a:gd name="connsiteX12" fmla="*/ 9232900 w 18526124"/>
              <a:gd name="connsiteY12" fmla="*/ 3556000 h 17484271"/>
              <a:gd name="connsiteX13" fmla="*/ 9668328 w 18526124"/>
              <a:gd name="connsiteY13" fmla="*/ 3889830 h 17484271"/>
              <a:gd name="connsiteX14" fmla="*/ 9929588 w 18526124"/>
              <a:gd name="connsiteY14" fmla="*/ 4281714 h 17484271"/>
              <a:gd name="connsiteX15" fmla="*/ 10960100 w 18526124"/>
              <a:gd name="connsiteY15" fmla="*/ 5036457 h 17484271"/>
              <a:gd name="connsiteX16" fmla="*/ 11061700 w 18526124"/>
              <a:gd name="connsiteY16" fmla="*/ 5239657 h 17484271"/>
              <a:gd name="connsiteX17" fmla="*/ 11961588 w 18526124"/>
              <a:gd name="connsiteY17" fmla="*/ 5747657 h 17484271"/>
              <a:gd name="connsiteX18" fmla="*/ 13761356 w 18526124"/>
              <a:gd name="connsiteY18" fmla="*/ 6183085 h 17484271"/>
              <a:gd name="connsiteX19" fmla="*/ 13790388 w 18526124"/>
              <a:gd name="connsiteY19" fmla="*/ 6473371 h 17484271"/>
              <a:gd name="connsiteX20" fmla="*/ 13906500 w 18526124"/>
              <a:gd name="connsiteY20" fmla="*/ 6560457 h 17484271"/>
              <a:gd name="connsiteX21" fmla="*/ 13993588 w 18526124"/>
              <a:gd name="connsiteY21" fmla="*/ 6749142 h 17484271"/>
              <a:gd name="connsiteX22" fmla="*/ 14937012 w 18526124"/>
              <a:gd name="connsiteY22" fmla="*/ 7010400 h 17484271"/>
              <a:gd name="connsiteX23" fmla="*/ 15488556 w 18526124"/>
              <a:gd name="connsiteY23" fmla="*/ 6923314 h 17484271"/>
              <a:gd name="connsiteX24" fmla="*/ 15807872 w 18526124"/>
              <a:gd name="connsiteY24" fmla="*/ 6473371 h 17484271"/>
              <a:gd name="connsiteX25" fmla="*/ 16083644 w 18526124"/>
              <a:gd name="connsiteY25" fmla="*/ 6284686 h 17484271"/>
              <a:gd name="connsiteX26" fmla="*/ 16112672 w 18526124"/>
              <a:gd name="connsiteY26" fmla="*/ 6197600 h 17484271"/>
              <a:gd name="connsiteX27" fmla="*/ 16591644 w 18526124"/>
              <a:gd name="connsiteY27" fmla="*/ 5776686 h 17484271"/>
              <a:gd name="connsiteX28" fmla="*/ 16707756 w 18526124"/>
              <a:gd name="connsiteY28" fmla="*/ 5515428 h 17484271"/>
              <a:gd name="connsiteX29" fmla="*/ 17027072 w 18526124"/>
              <a:gd name="connsiteY29" fmla="*/ 5109028 h 17484271"/>
              <a:gd name="connsiteX30" fmla="*/ 17085128 w 18526124"/>
              <a:gd name="connsiteY30" fmla="*/ 5138059 h 17484271"/>
              <a:gd name="connsiteX31" fmla="*/ 17128672 w 18526124"/>
              <a:gd name="connsiteY31" fmla="*/ 5471885 h 17484271"/>
              <a:gd name="connsiteX32" fmla="*/ 17041588 w 18526124"/>
              <a:gd name="connsiteY32" fmla="*/ 5660571 h 17484271"/>
              <a:gd name="connsiteX33" fmla="*/ 17012556 w 18526124"/>
              <a:gd name="connsiteY33" fmla="*/ 5907314 h 17484271"/>
              <a:gd name="connsiteX34" fmla="*/ 16881928 w 18526124"/>
              <a:gd name="connsiteY34" fmla="*/ 6066972 h 17484271"/>
              <a:gd name="connsiteX35" fmla="*/ 16722272 w 18526124"/>
              <a:gd name="connsiteY35" fmla="*/ 6386285 h 17484271"/>
              <a:gd name="connsiteX36" fmla="*/ 16315872 w 18526124"/>
              <a:gd name="connsiteY36" fmla="*/ 6937829 h 17484271"/>
              <a:gd name="connsiteX37" fmla="*/ 16315872 w 18526124"/>
              <a:gd name="connsiteY37" fmla="*/ 7184572 h 17484271"/>
              <a:gd name="connsiteX38" fmla="*/ 16243300 w 18526124"/>
              <a:gd name="connsiteY38" fmla="*/ 7416801 h 17484271"/>
              <a:gd name="connsiteX39" fmla="*/ 16455304 w 18526124"/>
              <a:gd name="connsiteY39" fmla="*/ 8092564 h 17484271"/>
              <a:gd name="connsiteX40" fmla="*/ 16630652 w 18526124"/>
              <a:gd name="connsiteY40" fmla="*/ 8206921 h 17484271"/>
              <a:gd name="connsiteX41" fmla="*/ 16630652 w 18526124"/>
              <a:gd name="connsiteY41" fmla="*/ 8330746 h 17484271"/>
              <a:gd name="connsiteX42" fmla="*/ 16725900 w 18526124"/>
              <a:gd name="connsiteY42" fmla="*/ 8435521 h 17484271"/>
              <a:gd name="connsiteX43" fmla="*/ 16735424 w 18526124"/>
              <a:gd name="connsiteY43" fmla="*/ 8721271 h 17484271"/>
              <a:gd name="connsiteX44" fmla="*/ 16878300 w 18526124"/>
              <a:gd name="connsiteY44" fmla="*/ 8940346 h 17484271"/>
              <a:gd name="connsiteX45" fmla="*/ 17059276 w 18526124"/>
              <a:gd name="connsiteY45" fmla="*/ 9397546 h 17484271"/>
              <a:gd name="connsiteX46" fmla="*/ 17211676 w 18526124"/>
              <a:gd name="connsiteY46" fmla="*/ 9540421 h 17484271"/>
              <a:gd name="connsiteX47" fmla="*/ 17268824 w 18526124"/>
              <a:gd name="connsiteY47" fmla="*/ 9635671 h 17484271"/>
              <a:gd name="connsiteX48" fmla="*/ 17535524 w 18526124"/>
              <a:gd name="connsiteY48" fmla="*/ 9711871 h 17484271"/>
              <a:gd name="connsiteX49" fmla="*/ 17649824 w 18526124"/>
              <a:gd name="connsiteY49" fmla="*/ 9521371 h 17484271"/>
              <a:gd name="connsiteX50" fmla="*/ 17811748 w 18526124"/>
              <a:gd name="connsiteY50" fmla="*/ 9454696 h 17484271"/>
              <a:gd name="connsiteX51" fmla="*/ 17859376 w 18526124"/>
              <a:gd name="connsiteY51" fmla="*/ 9368971 h 17484271"/>
              <a:gd name="connsiteX52" fmla="*/ 17983200 w 18526124"/>
              <a:gd name="connsiteY52" fmla="*/ 9292771 h 17484271"/>
              <a:gd name="connsiteX53" fmla="*/ 18078452 w 18526124"/>
              <a:gd name="connsiteY53" fmla="*/ 9178471 h 17484271"/>
              <a:gd name="connsiteX54" fmla="*/ 18278476 w 18526124"/>
              <a:gd name="connsiteY54" fmla="*/ 9235621 h 17484271"/>
              <a:gd name="connsiteX55" fmla="*/ 18364200 w 18526124"/>
              <a:gd name="connsiteY55" fmla="*/ 9149896 h 17484271"/>
              <a:gd name="connsiteX56" fmla="*/ 18526124 w 18526124"/>
              <a:gd name="connsiteY56" fmla="*/ 9187996 h 17484271"/>
              <a:gd name="connsiteX57" fmla="*/ 18488024 w 18526124"/>
              <a:gd name="connsiteY57" fmla="*/ 9273721 h 17484271"/>
              <a:gd name="connsiteX58" fmla="*/ 18354676 w 18526124"/>
              <a:gd name="connsiteY58" fmla="*/ 9397546 h 17484271"/>
              <a:gd name="connsiteX59" fmla="*/ 18278476 w 18526124"/>
              <a:gd name="connsiteY59" fmla="*/ 9416596 h 17484271"/>
              <a:gd name="connsiteX60" fmla="*/ 18097500 w 18526124"/>
              <a:gd name="connsiteY60" fmla="*/ 9521371 h 17484271"/>
              <a:gd name="connsiteX61" fmla="*/ 18040348 w 18526124"/>
              <a:gd name="connsiteY61" fmla="*/ 9473746 h 17484271"/>
              <a:gd name="connsiteX62" fmla="*/ 17973676 w 18526124"/>
              <a:gd name="connsiteY62" fmla="*/ 9483271 h 17484271"/>
              <a:gd name="connsiteX63" fmla="*/ 17830800 w 18526124"/>
              <a:gd name="connsiteY63" fmla="*/ 9645196 h 17484271"/>
              <a:gd name="connsiteX64" fmla="*/ 17735548 w 18526124"/>
              <a:gd name="connsiteY64" fmla="*/ 9816646 h 17484271"/>
              <a:gd name="connsiteX65" fmla="*/ 17735548 w 18526124"/>
              <a:gd name="connsiteY65" fmla="*/ 9959521 h 17484271"/>
              <a:gd name="connsiteX66" fmla="*/ 17668876 w 18526124"/>
              <a:gd name="connsiteY66" fmla="*/ 10016671 h 17484271"/>
              <a:gd name="connsiteX67" fmla="*/ 17573624 w 18526124"/>
              <a:gd name="connsiteY67" fmla="*/ 10083346 h 17484271"/>
              <a:gd name="connsiteX68" fmla="*/ 17335500 w 18526124"/>
              <a:gd name="connsiteY68" fmla="*/ 10026196 h 17484271"/>
              <a:gd name="connsiteX69" fmla="*/ 16983076 w 18526124"/>
              <a:gd name="connsiteY69" fmla="*/ 10092871 h 17484271"/>
              <a:gd name="connsiteX70" fmla="*/ 16840200 w 18526124"/>
              <a:gd name="connsiteY70" fmla="*/ 10121446 h 17484271"/>
              <a:gd name="connsiteX71" fmla="*/ 16668748 w 18526124"/>
              <a:gd name="connsiteY71" fmla="*/ 10273846 h 17484271"/>
              <a:gd name="connsiteX72" fmla="*/ 16611600 w 18526124"/>
              <a:gd name="connsiteY72" fmla="*/ 10283371 h 17484271"/>
              <a:gd name="connsiteX73" fmla="*/ 16525876 w 18526124"/>
              <a:gd name="connsiteY73" fmla="*/ 10178596 h 17484271"/>
              <a:gd name="connsiteX74" fmla="*/ 16363948 w 18526124"/>
              <a:gd name="connsiteY74" fmla="*/ 10283371 h 17484271"/>
              <a:gd name="connsiteX75" fmla="*/ 16363948 w 18526124"/>
              <a:gd name="connsiteY75" fmla="*/ 10464346 h 17484271"/>
              <a:gd name="connsiteX76" fmla="*/ 16287748 w 18526124"/>
              <a:gd name="connsiteY76" fmla="*/ 10531021 h 17484271"/>
              <a:gd name="connsiteX77" fmla="*/ 16278224 w 18526124"/>
              <a:gd name="connsiteY77" fmla="*/ 10616746 h 17484271"/>
              <a:gd name="connsiteX78" fmla="*/ 16125824 w 18526124"/>
              <a:gd name="connsiteY78" fmla="*/ 10711996 h 17484271"/>
              <a:gd name="connsiteX79" fmla="*/ 16097252 w 18526124"/>
              <a:gd name="connsiteY79" fmla="*/ 10826296 h 17484271"/>
              <a:gd name="connsiteX80" fmla="*/ 15916276 w 18526124"/>
              <a:gd name="connsiteY80" fmla="*/ 10921546 h 17484271"/>
              <a:gd name="connsiteX81" fmla="*/ 15621000 w 18526124"/>
              <a:gd name="connsiteY81" fmla="*/ 10845346 h 17484271"/>
              <a:gd name="connsiteX82" fmla="*/ 15525748 w 18526124"/>
              <a:gd name="connsiteY82" fmla="*/ 10702471 h 17484271"/>
              <a:gd name="connsiteX83" fmla="*/ 15544800 w 18526124"/>
              <a:gd name="connsiteY83" fmla="*/ 10607221 h 17484271"/>
              <a:gd name="connsiteX84" fmla="*/ 15392400 w 18526124"/>
              <a:gd name="connsiteY84" fmla="*/ 10578646 h 17484271"/>
              <a:gd name="connsiteX85" fmla="*/ 15297148 w 18526124"/>
              <a:gd name="connsiteY85" fmla="*/ 10664371 h 17484271"/>
              <a:gd name="connsiteX86" fmla="*/ 15182852 w 18526124"/>
              <a:gd name="connsiteY86" fmla="*/ 10959646 h 17484271"/>
              <a:gd name="connsiteX87" fmla="*/ 15411452 w 18526124"/>
              <a:gd name="connsiteY87" fmla="*/ 11112046 h 17484271"/>
              <a:gd name="connsiteX88" fmla="*/ 15001876 w 18526124"/>
              <a:gd name="connsiteY88" fmla="*/ 11064421 h 17484271"/>
              <a:gd name="connsiteX89" fmla="*/ 14678024 w 18526124"/>
              <a:gd name="connsiteY89" fmla="*/ 11007271 h 17484271"/>
              <a:gd name="connsiteX90" fmla="*/ 14420852 w 18526124"/>
              <a:gd name="connsiteY90" fmla="*/ 11092996 h 17484271"/>
              <a:gd name="connsiteX91" fmla="*/ 14116052 w 18526124"/>
              <a:gd name="connsiteY91" fmla="*/ 10978696 h 17484271"/>
              <a:gd name="connsiteX92" fmla="*/ 14116052 w 18526124"/>
              <a:gd name="connsiteY92" fmla="*/ 10892971 h 17484271"/>
              <a:gd name="connsiteX93" fmla="*/ 13935076 w 18526124"/>
              <a:gd name="connsiteY93" fmla="*/ 10807246 h 17484271"/>
              <a:gd name="connsiteX94" fmla="*/ 13430252 w 18526124"/>
              <a:gd name="connsiteY94" fmla="*/ 10892971 h 17484271"/>
              <a:gd name="connsiteX95" fmla="*/ 12439616 w 18526124"/>
              <a:gd name="connsiteY95" fmla="*/ 11624373 h 17484271"/>
              <a:gd name="connsiteX96" fmla="*/ 12439652 w 18526124"/>
              <a:gd name="connsiteY96" fmla="*/ 11626396 h 17484271"/>
              <a:gd name="connsiteX97" fmla="*/ 11706224 w 18526124"/>
              <a:gd name="connsiteY97" fmla="*/ 12293146 h 17484271"/>
              <a:gd name="connsiteX98" fmla="*/ 10982324 w 18526124"/>
              <a:gd name="connsiteY98" fmla="*/ 13464721 h 17484271"/>
              <a:gd name="connsiteX99" fmla="*/ 10868024 w 18526124"/>
              <a:gd name="connsiteY99" fmla="*/ 14026696 h 17484271"/>
              <a:gd name="connsiteX100" fmla="*/ 10925176 w 18526124"/>
              <a:gd name="connsiteY100" fmla="*/ 14245771 h 17484271"/>
              <a:gd name="connsiteX101" fmla="*/ 10858500 w 18526124"/>
              <a:gd name="connsiteY101" fmla="*/ 14855371 h 17484271"/>
              <a:gd name="connsiteX102" fmla="*/ 10668000 w 18526124"/>
              <a:gd name="connsiteY102" fmla="*/ 15064921 h 17484271"/>
              <a:gd name="connsiteX103" fmla="*/ 10677524 w 18526124"/>
              <a:gd name="connsiteY103" fmla="*/ 15350671 h 17484271"/>
              <a:gd name="connsiteX104" fmla="*/ 10544176 w 18526124"/>
              <a:gd name="connsiteY104" fmla="*/ 15169696 h 17484271"/>
              <a:gd name="connsiteX105" fmla="*/ 10439400 w 18526124"/>
              <a:gd name="connsiteY105" fmla="*/ 15083971 h 17484271"/>
              <a:gd name="connsiteX106" fmla="*/ 10353676 w 18526124"/>
              <a:gd name="connsiteY106" fmla="*/ 14883946 h 17484271"/>
              <a:gd name="connsiteX107" fmla="*/ 9915524 w 18526124"/>
              <a:gd name="connsiteY107" fmla="*/ 14607721 h 17484271"/>
              <a:gd name="connsiteX108" fmla="*/ 9839324 w 18526124"/>
              <a:gd name="connsiteY108" fmla="*/ 14464846 h 17484271"/>
              <a:gd name="connsiteX109" fmla="*/ 9334500 w 18526124"/>
              <a:gd name="connsiteY109" fmla="*/ 14379121 h 17484271"/>
              <a:gd name="connsiteX110" fmla="*/ 9096376 w 18526124"/>
              <a:gd name="connsiteY110" fmla="*/ 14217196 h 17484271"/>
              <a:gd name="connsiteX111" fmla="*/ 8867776 w 18526124"/>
              <a:gd name="connsiteY111" fmla="*/ 14169571 h 17484271"/>
              <a:gd name="connsiteX112" fmla="*/ 8715376 w 18526124"/>
              <a:gd name="connsiteY112" fmla="*/ 14007646 h 17484271"/>
              <a:gd name="connsiteX113" fmla="*/ 8191500 w 18526124"/>
              <a:gd name="connsiteY113" fmla="*/ 13759996 h 17484271"/>
              <a:gd name="connsiteX114" fmla="*/ 7620000 w 18526124"/>
              <a:gd name="connsiteY114" fmla="*/ 13388521 h 17484271"/>
              <a:gd name="connsiteX115" fmla="*/ 7400924 w 18526124"/>
              <a:gd name="connsiteY115" fmla="*/ 13064671 h 17484271"/>
              <a:gd name="connsiteX116" fmla="*/ 7000876 w 18526124"/>
              <a:gd name="connsiteY116" fmla="*/ 13007521 h 17484271"/>
              <a:gd name="connsiteX117" fmla="*/ 6896100 w 18526124"/>
              <a:gd name="connsiteY117" fmla="*/ 13007521 h 17484271"/>
              <a:gd name="connsiteX118" fmla="*/ 6543676 w 18526124"/>
              <a:gd name="connsiteY118" fmla="*/ 12588421 h 17484271"/>
              <a:gd name="connsiteX119" fmla="*/ 5789984 w 18526124"/>
              <a:gd name="connsiteY119" fmla="*/ 12371735 h 17484271"/>
              <a:gd name="connsiteX120" fmla="*/ 4991100 w 18526124"/>
              <a:gd name="connsiteY120" fmla="*/ 12607471 h 17484271"/>
              <a:gd name="connsiteX121" fmla="*/ 4352924 w 18526124"/>
              <a:gd name="connsiteY121" fmla="*/ 13131346 h 17484271"/>
              <a:gd name="connsiteX122" fmla="*/ 4219576 w 18526124"/>
              <a:gd name="connsiteY122" fmla="*/ 13159921 h 17484271"/>
              <a:gd name="connsiteX123" fmla="*/ 3781424 w 18526124"/>
              <a:gd name="connsiteY123" fmla="*/ 13721896 h 17484271"/>
              <a:gd name="connsiteX124" fmla="*/ 3629024 w 18526124"/>
              <a:gd name="connsiteY124" fmla="*/ 13683796 h 17484271"/>
              <a:gd name="connsiteX125" fmla="*/ 3505200 w 18526124"/>
              <a:gd name="connsiteY125" fmla="*/ 13417096 h 17484271"/>
              <a:gd name="connsiteX126" fmla="*/ 3409948 w 18526124"/>
              <a:gd name="connsiteY126" fmla="*/ 13064671 h 17484271"/>
              <a:gd name="connsiteX127" fmla="*/ 3048000 w 18526124"/>
              <a:gd name="connsiteY127" fmla="*/ 12902746 h 17484271"/>
              <a:gd name="connsiteX128" fmla="*/ 3086100 w 18526124"/>
              <a:gd name="connsiteY128" fmla="*/ 12759871 h 17484271"/>
              <a:gd name="connsiteX129" fmla="*/ 2752724 w 18526124"/>
              <a:gd name="connsiteY129" fmla="*/ 12531271 h 17484271"/>
              <a:gd name="connsiteX130" fmla="*/ 2476500 w 18526124"/>
              <a:gd name="connsiteY130" fmla="*/ 12655096 h 17484271"/>
              <a:gd name="connsiteX131" fmla="*/ 2324100 w 18526124"/>
              <a:gd name="connsiteY131" fmla="*/ 12531271 h 17484271"/>
              <a:gd name="connsiteX132" fmla="*/ 2152652 w 18526124"/>
              <a:gd name="connsiteY132" fmla="*/ 12588421 h 17484271"/>
              <a:gd name="connsiteX133" fmla="*/ 2101048 w 18526124"/>
              <a:gd name="connsiteY133" fmla="*/ 12582438 h 17484271"/>
              <a:gd name="connsiteX134" fmla="*/ 1704976 w 18526124"/>
              <a:gd name="connsiteY134" fmla="*/ 13102771 h 17484271"/>
              <a:gd name="connsiteX135" fmla="*/ 1552576 w 18526124"/>
              <a:gd name="connsiteY135" fmla="*/ 13779046 h 17484271"/>
              <a:gd name="connsiteX136" fmla="*/ 1619252 w 18526124"/>
              <a:gd name="connsiteY136" fmla="*/ 14007646 h 17484271"/>
              <a:gd name="connsiteX137" fmla="*/ 1924052 w 18526124"/>
              <a:gd name="connsiteY137" fmla="*/ 14045746 h 17484271"/>
              <a:gd name="connsiteX138" fmla="*/ 2324100 w 18526124"/>
              <a:gd name="connsiteY138" fmla="*/ 14474371 h 17484271"/>
              <a:gd name="connsiteX139" fmla="*/ 2486024 w 18526124"/>
              <a:gd name="connsiteY139" fmla="*/ 14550571 h 17484271"/>
              <a:gd name="connsiteX140" fmla="*/ 2886076 w 18526124"/>
              <a:gd name="connsiteY140" fmla="*/ 14407696 h 17484271"/>
              <a:gd name="connsiteX141" fmla="*/ 3048000 w 18526124"/>
              <a:gd name="connsiteY141" fmla="*/ 14493421 h 17484271"/>
              <a:gd name="connsiteX142" fmla="*/ 3190876 w 18526124"/>
              <a:gd name="connsiteY142" fmla="*/ 14874421 h 17484271"/>
              <a:gd name="connsiteX143" fmla="*/ 3467100 w 18526124"/>
              <a:gd name="connsiteY143" fmla="*/ 15026821 h 17484271"/>
              <a:gd name="connsiteX144" fmla="*/ 3581400 w 18526124"/>
              <a:gd name="connsiteY144" fmla="*/ 15331621 h 17484271"/>
              <a:gd name="connsiteX145" fmla="*/ 3943348 w 18526124"/>
              <a:gd name="connsiteY145" fmla="*/ 15407821 h 17484271"/>
              <a:gd name="connsiteX146" fmla="*/ 4219576 w 18526124"/>
              <a:gd name="connsiteY146" fmla="*/ 15579271 h 17484271"/>
              <a:gd name="connsiteX147" fmla="*/ 4200524 w 18526124"/>
              <a:gd name="connsiteY147" fmla="*/ 15684046 h 17484271"/>
              <a:gd name="connsiteX148" fmla="*/ 4333876 w 18526124"/>
              <a:gd name="connsiteY148" fmla="*/ 15750721 h 17484271"/>
              <a:gd name="connsiteX149" fmla="*/ 4343400 w 18526124"/>
              <a:gd name="connsiteY149" fmla="*/ 15826921 h 17484271"/>
              <a:gd name="connsiteX150" fmla="*/ 4229100 w 18526124"/>
              <a:gd name="connsiteY150" fmla="*/ 15903121 h 17484271"/>
              <a:gd name="connsiteX151" fmla="*/ 4067176 w 18526124"/>
              <a:gd name="connsiteY151" fmla="*/ 15865021 h 17484271"/>
              <a:gd name="connsiteX152" fmla="*/ 4000500 w 18526124"/>
              <a:gd name="connsiteY152" fmla="*/ 16103146 h 17484271"/>
              <a:gd name="connsiteX153" fmla="*/ 3657600 w 18526124"/>
              <a:gd name="connsiteY153" fmla="*/ 16207921 h 17484271"/>
              <a:gd name="connsiteX154" fmla="*/ 3581400 w 18526124"/>
              <a:gd name="connsiteY154" fmla="*/ 16036471 h 17484271"/>
              <a:gd name="connsiteX155" fmla="*/ 3028948 w 18526124"/>
              <a:gd name="connsiteY155" fmla="*/ 15941221 h 17484271"/>
              <a:gd name="connsiteX156" fmla="*/ 2914652 w 18526124"/>
              <a:gd name="connsiteY156" fmla="*/ 16036471 h 17484271"/>
              <a:gd name="connsiteX157" fmla="*/ 2895600 w 18526124"/>
              <a:gd name="connsiteY157" fmla="*/ 15779296 h 17484271"/>
              <a:gd name="connsiteX158" fmla="*/ 2752724 w 18526124"/>
              <a:gd name="connsiteY158" fmla="*/ 15693571 h 17484271"/>
              <a:gd name="connsiteX159" fmla="*/ 2628900 w 18526124"/>
              <a:gd name="connsiteY159" fmla="*/ 15760246 h 17484271"/>
              <a:gd name="connsiteX160" fmla="*/ 2514600 w 18526124"/>
              <a:gd name="connsiteY160" fmla="*/ 16065046 h 17484271"/>
              <a:gd name="connsiteX161" fmla="*/ 2362200 w 18526124"/>
              <a:gd name="connsiteY161" fmla="*/ 16150771 h 17484271"/>
              <a:gd name="connsiteX162" fmla="*/ 2095500 w 18526124"/>
              <a:gd name="connsiteY162" fmla="*/ 16236496 h 17484271"/>
              <a:gd name="connsiteX163" fmla="*/ 2028824 w 18526124"/>
              <a:gd name="connsiteY163" fmla="*/ 16312696 h 17484271"/>
              <a:gd name="connsiteX164" fmla="*/ 2028824 w 18526124"/>
              <a:gd name="connsiteY164" fmla="*/ 16769896 h 17484271"/>
              <a:gd name="connsiteX165" fmla="*/ 2047876 w 18526124"/>
              <a:gd name="connsiteY165" fmla="*/ 16846096 h 17484271"/>
              <a:gd name="connsiteX166" fmla="*/ 1943100 w 18526124"/>
              <a:gd name="connsiteY166" fmla="*/ 16950871 h 17484271"/>
              <a:gd name="connsiteX167" fmla="*/ 1524000 w 18526124"/>
              <a:gd name="connsiteY167" fmla="*/ 17103271 h 17484271"/>
              <a:gd name="connsiteX168" fmla="*/ 1314452 w 18526124"/>
              <a:gd name="connsiteY168" fmla="*/ 17484271 h 17484271"/>
              <a:gd name="connsiteX169" fmla="*/ 1143000 w 18526124"/>
              <a:gd name="connsiteY169" fmla="*/ 17322346 h 17484271"/>
              <a:gd name="connsiteX170" fmla="*/ 933452 w 18526124"/>
              <a:gd name="connsiteY170" fmla="*/ 17379496 h 17484271"/>
              <a:gd name="connsiteX171" fmla="*/ 857252 w 18526124"/>
              <a:gd name="connsiteY171" fmla="*/ 17293771 h 17484271"/>
              <a:gd name="connsiteX172" fmla="*/ 638176 w 18526124"/>
              <a:gd name="connsiteY172" fmla="*/ 16693696 h 17484271"/>
              <a:gd name="connsiteX173" fmla="*/ 733424 w 18526124"/>
              <a:gd name="connsiteY173" fmla="*/ 16293646 h 17484271"/>
              <a:gd name="connsiteX174" fmla="*/ 914400 w 18526124"/>
              <a:gd name="connsiteY174" fmla="*/ 16017421 h 17484271"/>
              <a:gd name="connsiteX175" fmla="*/ 895348 w 18526124"/>
              <a:gd name="connsiteY175" fmla="*/ 15779296 h 17484271"/>
              <a:gd name="connsiteX176" fmla="*/ 1076324 w 18526124"/>
              <a:gd name="connsiteY176" fmla="*/ 15760246 h 17484271"/>
              <a:gd name="connsiteX177" fmla="*/ 1133476 w 18526124"/>
              <a:gd name="connsiteY177" fmla="*/ 14960146 h 17484271"/>
              <a:gd name="connsiteX178" fmla="*/ 733424 w 18526124"/>
              <a:gd name="connsiteY178" fmla="*/ 14474371 h 17484271"/>
              <a:gd name="connsiteX179" fmla="*/ 438148 w 18526124"/>
              <a:gd name="connsiteY179" fmla="*/ 14407696 h 17484271"/>
              <a:gd name="connsiteX180" fmla="*/ 333376 w 18526124"/>
              <a:gd name="connsiteY180" fmla="*/ 14083846 h 17484271"/>
              <a:gd name="connsiteX181" fmla="*/ 76200 w 18526124"/>
              <a:gd name="connsiteY181" fmla="*/ 14055271 h 17484271"/>
              <a:gd name="connsiteX182" fmla="*/ 38100 w 18526124"/>
              <a:gd name="connsiteY182" fmla="*/ 13931446 h 17484271"/>
              <a:gd name="connsiteX183" fmla="*/ 76200 w 18526124"/>
              <a:gd name="connsiteY183" fmla="*/ 13845721 h 17484271"/>
              <a:gd name="connsiteX184" fmla="*/ 0 w 18526124"/>
              <a:gd name="connsiteY184" fmla="*/ 13655221 h 17484271"/>
              <a:gd name="connsiteX185" fmla="*/ 47624 w 18526124"/>
              <a:gd name="connsiteY185" fmla="*/ 13531396 h 17484271"/>
              <a:gd name="connsiteX186" fmla="*/ 161924 w 18526124"/>
              <a:gd name="connsiteY186" fmla="*/ 13407571 h 17484271"/>
              <a:gd name="connsiteX187" fmla="*/ 219076 w 18526124"/>
              <a:gd name="connsiteY187" fmla="*/ 13188496 h 17484271"/>
              <a:gd name="connsiteX188" fmla="*/ 247652 w 18526124"/>
              <a:gd name="connsiteY188" fmla="*/ 12969421 h 17484271"/>
              <a:gd name="connsiteX189" fmla="*/ 161924 w 18526124"/>
              <a:gd name="connsiteY189" fmla="*/ 12512221 h 17484271"/>
              <a:gd name="connsiteX190" fmla="*/ 133348 w 18526124"/>
              <a:gd name="connsiteY190" fmla="*/ 12436021 h 17484271"/>
              <a:gd name="connsiteX191" fmla="*/ 209548 w 18526124"/>
              <a:gd name="connsiteY191" fmla="*/ 12312196 h 17484271"/>
              <a:gd name="connsiteX192" fmla="*/ 237016 w 18526124"/>
              <a:gd name="connsiteY192" fmla="*/ 12313445 h 17484271"/>
              <a:gd name="connsiteX193" fmla="*/ 457200 w 18526124"/>
              <a:gd name="connsiteY193" fmla="*/ 12131221 h 17484271"/>
              <a:gd name="connsiteX194" fmla="*/ 781052 w 18526124"/>
              <a:gd name="connsiteY194" fmla="*/ 12140746 h 17484271"/>
              <a:gd name="connsiteX195" fmla="*/ 904876 w 18526124"/>
              <a:gd name="connsiteY195" fmla="*/ 12074071 h 17484271"/>
              <a:gd name="connsiteX196" fmla="*/ 1019176 w 18526124"/>
              <a:gd name="connsiteY196" fmla="*/ 11883571 h 17484271"/>
              <a:gd name="connsiteX197" fmla="*/ 1162052 w 18526124"/>
              <a:gd name="connsiteY197" fmla="*/ 11883571 h 17484271"/>
              <a:gd name="connsiteX198" fmla="*/ 1171576 w 18526124"/>
              <a:gd name="connsiteY198" fmla="*/ 11778796 h 17484271"/>
              <a:gd name="connsiteX199" fmla="*/ 1266824 w 18526124"/>
              <a:gd name="connsiteY199" fmla="*/ 11597821 h 17484271"/>
              <a:gd name="connsiteX200" fmla="*/ 1390652 w 18526124"/>
              <a:gd name="connsiteY200" fmla="*/ 11693071 h 17484271"/>
              <a:gd name="connsiteX201" fmla="*/ 1466852 w 18526124"/>
              <a:gd name="connsiteY201" fmla="*/ 11788321 h 17484271"/>
              <a:gd name="connsiteX202" fmla="*/ 1657348 w 18526124"/>
              <a:gd name="connsiteY202" fmla="*/ 11750221 h 17484271"/>
              <a:gd name="connsiteX203" fmla="*/ 1666876 w 18526124"/>
              <a:gd name="connsiteY203" fmla="*/ 11502571 h 17484271"/>
              <a:gd name="connsiteX204" fmla="*/ 1800224 w 18526124"/>
              <a:gd name="connsiteY204" fmla="*/ 11378746 h 17484271"/>
              <a:gd name="connsiteX205" fmla="*/ 1981200 w 18526124"/>
              <a:gd name="connsiteY205" fmla="*/ 11083471 h 17484271"/>
              <a:gd name="connsiteX206" fmla="*/ 2314576 w 18526124"/>
              <a:gd name="connsiteY206" fmla="*/ 10864396 h 17484271"/>
              <a:gd name="connsiteX207" fmla="*/ 2343148 w 18526124"/>
              <a:gd name="connsiteY207" fmla="*/ 10759621 h 17484271"/>
              <a:gd name="connsiteX208" fmla="*/ 2247900 w 18526124"/>
              <a:gd name="connsiteY208" fmla="*/ 10635796 h 17484271"/>
              <a:gd name="connsiteX209" fmla="*/ 2019300 w 18526124"/>
              <a:gd name="connsiteY209" fmla="*/ 10273846 h 17484271"/>
              <a:gd name="connsiteX210" fmla="*/ 1695452 w 18526124"/>
              <a:gd name="connsiteY210" fmla="*/ 9883321 h 17484271"/>
              <a:gd name="connsiteX211" fmla="*/ 1800224 w 18526124"/>
              <a:gd name="connsiteY211" fmla="*/ 9559471 h 17484271"/>
              <a:gd name="connsiteX212" fmla="*/ 1781176 w 18526124"/>
              <a:gd name="connsiteY212" fmla="*/ 9426121 h 17484271"/>
              <a:gd name="connsiteX213" fmla="*/ 2028824 w 18526124"/>
              <a:gd name="connsiteY213" fmla="*/ 9445171 h 17484271"/>
              <a:gd name="connsiteX214" fmla="*/ 2105024 w 18526124"/>
              <a:gd name="connsiteY214" fmla="*/ 9407071 h 17484271"/>
              <a:gd name="connsiteX215" fmla="*/ 2162176 w 18526124"/>
              <a:gd name="connsiteY215" fmla="*/ 9283246 h 17484271"/>
              <a:gd name="connsiteX216" fmla="*/ 2247900 w 18526124"/>
              <a:gd name="connsiteY216" fmla="*/ 9283246 h 17484271"/>
              <a:gd name="connsiteX217" fmla="*/ 2524124 w 18526124"/>
              <a:gd name="connsiteY217" fmla="*/ 9559471 h 17484271"/>
              <a:gd name="connsiteX218" fmla="*/ 2619376 w 18526124"/>
              <a:gd name="connsiteY218" fmla="*/ 9559471 h 17484271"/>
              <a:gd name="connsiteX219" fmla="*/ 2705100 w 18526124"/>
              <a:gd name="connsiteY219" fmla="*/ 9635671 h 17484271"/>
              <a:gd name="connsiteX220" fmla="*/ 2695576 w 18526124"/>
              <a:gd name="connsiteY220" fmla="*/ 9759496 h 17484271"/>
              <a:gd name="connsiteX221" fmla="*/ 3105148 w 18526124"/>
              <a:gd name="connsiteY221" fmla="*/ 9930946 h 17484271"/>
              <a:gd name="connsiteX222" fmla="*/ 3181348 w 18526124"/>
              <a:gd name="connsiteY222" fmla="*/ 10035721 h 17484271"/>
              <a:gd name="connsiteX223" fmla="*/ 3371852 w 18526124"/>
              <a:gd name="connsiteY223" fmla="*/ 9940471 h 17484271"/>
              <a:gd name="connsiteX224" fmla="*/ 3457576 w 18526124"/>
              <a:gd name="connsiteY224" fmla="*/ 9959521 h 17484271"/>
              <a:gd name="connsiteX225" fmla="*/ 3571876 w 18526124"/>
              <a:gd name="connsiteY225" fmla="*/ 9940471 h 17484271"/>
              <a:gd name="connsiteX226" fmla="*/ 3743324 w 18526124"/>
              <a:gd name="connsiteY226" fmla="*/ 9807121 h 17484271"/>
              <a:gd name="connsiteX227" fmla="*/ 3819524 w 18526124"/>
              <a:gd name="connsiteY227" fmla="*/ 9807121 h 17484271"/>
              <a:gd name="connsiteX228" fmla="*/ 3857624 w 18526124"/>
              <a:gd name="connsiteY228" fmla="*/ 10054771 h 17484271"/>
              <a:gd name="connsiteX229" fmla="*/ 4314824 w 18526124"/>
              <a:gd name="connsiteY229" fmla="*/ 10235746 h 17484271"/>
              <a:gd name="connsiteX230" fmla="*/ 4705348 w 18526124"/>
              <a:gd name="connsiteY230" fmla="*/ 10045246 h 17484271"/>
              <a:gd name="connsiteX231" fmla="*/ 5048252 w 18526124"/>
              <a:gd name="connsiteY231" fmla="*/ 9473746 h 17484271"/>
              <a:gd name="connsiteX232" fmla="*/ 5115828 w 18526124"/>
              <a:gd name="connsiteY232" fmla="*/ 9113329 h 17484271"/>
              <a:gd name="connsiteX233" fmla="*/ 5096328 w 18526124"/>
              <a:gd name="connsiteY233" fmla="*/ 9114971 h 17484271"/>
              <a:gd name="connsiteX234" fmla="*/ 4835072 w 18526124"/>
              <a:gd name="connsiteY234" fmla="*/ 8636001 h 17484271"/>
              <a:gd name="connsiteX235" fmla="*/ 4965700 w 18526124"/>
              <a:gd name="connsiteY235" fmla="*/ 8418286 h 17484271"/>
              <a:gd name="connsiteX236" fmla="*/ 4965700 w 18526124"/>
              <a:gd name="connsiteY236" fmla="*/ 8287658 h 17484271"/>
              <a:gd name="connsiteX237" fmla="*/ 4864100 w 18526124"/>
              <a:gd name="connsiteY237" fmla="*/ 8186058 h 17484271"/>
              <a:gd name="connsiteX238" fmla="*/ 4747988 w 18526124"/>
              <a:gd name="connsiteY238" fmla="*/ 7779658 h 17484271"/>
              <a:gd name="connsiteX239" fmla="*/ 4849588 w 18526124"/>
              <a:gd name="connsiteY239" fmla="*/ 7634515 h 17484271"/>
              <a:gd name="connsiteX240" fmla="*/ 4849588 w 18526124"/>
              <a:gd name="connsiteY240" fmla="*/ 7547429 h 17484271"/>
              <a:gd name="connsiteX241" fmla="*/ 4994728 w 18526124"/>
              <a:gd name="connsiteY241" fmla="*/ 7474858 h 17484271"/>
              <a:gd name="connsiteX242" fmla="*/ 5255988 w 18526124"/>
              <a:gd name="connsiteY242" fmla="*/ 7315201 h 17484271"/>
              <a:gd name="connsiteX243" fmla="*/ 5343072 w 18526124"/>
              <a:gd name="connsiteY243" fmla="*/ 7344229 h 17484271"/>
              <a:gd name="connsiteX244" fmla="*/ 5618844 w 18526124"/>
              <a:gd name="connsiteY244" fmla="*/ 7112002 h 17484271"/>
              <a:gd name="connsiteX245" fmla="*/ 5807528 w 18526124"/>
              <a:gd name="connsiteY245" fmla="*/ 6473371 h 17484271"/>
              <a:gd name="connsiteX246" fmla="*/ 5763988 w 18526124"/>
              <a:gd name="connsiteY246" fmla="*/ 5268687 h 17484271"/>
              <a:gd name="connsiteX247" fmla="*/ 5952672 w 18526124"/>
              <a:gd name="connsiteY247" fmla="*/ 5094514 h 17484271"/>
              <a:gd name="connsiteX248" fmla="*/ 5996212 w 18526124"/>
              <a:gd name="connsiteY248" fmla="*/ 4920344 h 17484271"/>
              <a:gd name="connsiteX249" fmla="*/ 6083300 w 18526124"/>
              <a:gd name="connsiteY249" fmla="*/ 4688116 h 17484271"/>
              <a:gd name="connsiteX250" fmla="*/ 6155872 w 18526124"/>
              <a:gd name="connsiteY250" fmla="*/ 4267202 h 17484271"/>
              <a:gd name="connsiteX251" fmla="*/ 6228444 w 18526124"/>
              <a:gd name="connsiteY251" fmla="*/ 3744687 h 17484271"/>
              <a:gd name="connsiteX252" fmla="*/ 5996212 w 18526124"/>
              <a:gd name="connsiteY252" fmla="*/ 2525485 h 17484271"/>
              <a:gd name="connsiteX253" fmla="*/ 5546272 w 18526124"/>
              <a:gd name="connsiteY253" fmla="*/ 1509485 h 17484271"/>
              <a:gd name="connsiteX254" fmla="*/ 5531756 w 18526124"/>
              <a:gd name="connsiteY254" fmla="*/ 1248228 h 17484271"/>
              <a:gd name="connsiteX255" fmla="*/ 5662388 w 18526124"/>
              <a:gd name="connsiteY255" fmla="*/ 1045028 h 17484271"/>
              <a:gd name="connsiteX256" fmla="*/ 5662388 w 18526124"/>
              <a:gd name="connsiteY256" fmla="*/ 972457 h 17484271"/>
              <a:gd name="connsiteX257" fmla="*/ 5749472 w 18526124"/>
              <a:gd name="connsiteY257" fmla="*/ 769257 h 17484271"/>
              <a:gd name="connsiteX258" fmla="*/ 5691412 w 18526124"/>
              <a:gd name="connsiteY258" fmla="*/ 595085 h 17484271"/>
              <a:gd name="connsiteX259" fmla="*/ 5705928 w 18526124"/>
              <a:gd name="connsiteY259" fmla="*/ 362857 h 17484271"/>
              <a:gd name="connsiteX260" fmla="*/ 5952672 w 18526124"/>
              <a:gd name="connsiteY260" fmla="*/ 551542 h 17484271"/>
              <a:gd name="connsiteX261" fmla="*/ 6083300 w 18526124"/>
              <a:gd name="connsiteY261" fmla="*/ 595085 h 17484271"/>
              <a:gd name="connsiteX262" fmla="*/ 6359072 w 18526124"/>
              <a:gd name="connsiteY262" fmla="*/ 478971 h 17484271"/>
              <a:gd name="connsiteX263" fmla="*/ 6431644 w 18526124"/>
              <a:gd name="connsiteY263" fmla="*/ 348342 h 17484271"/>
              <a:gd name="connsiteX264" fmla="*/ 6489700 w 18526124"/>
              <a:gd name="connsiteY264" fmla="*/ 87085 h 17484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</a:cxnLst>
            <a:rect l="l" t="t" r="r" b="b"/>
            <a:pathLst>
              <a:path w="18526124" h="17484271">
                <a:moveTo>
                  <a:pt x="6663872" y="0"/>
                </a:moveTo>
                <a:lnTo>
                  <a:pt x="6779988" y="217714"/>
                </a:lnTo>
                <a:lnTo>
                  <a:pt x="6939644" y="348342"/>
                </a:lnTo>
                <a:lnTo>
                  <a:pt x="7012212" y="609600"/>
                </a:lnTo>
                <a:lnTo>
                  <a:pt x="7375072" y="798285"/>
                </a:lnTo>
                <a:lnTo>
                  <a:pt x="8318500" y="2061028"/>
                </a:lnTo>
                <a:lnTo>
                  <a:pt x="8405588" y="2133600"/>
                </a:lnTo>
                <a:lnTo>
                  <a:pt x="8536212" y="2423885"/>
                </a:lnTo>
                <a:lnTo>
                  <a:pt x="8594272" y="2496457"/>
                </a:lnTo>
                <a:lnTo>
                  <a:pt x="8637812" y="2685142"/>
                </a:lnTo>
                <a:lnTo>
                  <a:pt x="8841012" y="2830285"/>
                </a:lnTo>
                <a:lnTo>
                  <a:pt x="8928100" y="3004458"/>
                </a:lnTo>
                <a:lnTo>
                  <a:pt x="9232900" y="3556000"/>
                </a:lnTo>
                <a:lnTo>
                  <a:pt x="9668328" y="3889830"/>
                </a:lnTo>
                <a:lnTo>
                  <a:pt x="9929588" y="4281714"/>
                </a:lnTo>
                <a:lnTo>
                  <a:pt x="10960100" y="5036457"/>
                </a:lnTo>
                <a:lnTo>
                  <a:pt x="11061700" y="5239657"/>
                </a:lnTo>
                <a:lnTo>
                  <a:pt x="11961588" y="5747657"/>
                </a:lnTo>
                <a:lnTo>
                  <a:pt x="13761356" y="6183085"/>
                </a:lnTo>
                <a:lnTo>
                  <a:pt x="13790388" y="6473371"/>
                </a:lnTo>
                <a:lnTo>
                  <a:pt x="13906500" y="6560457"/>
                </a:lnTo>
                <a:lnTo>
                  <a:pt x="13993588" y="6749142"/>
                </a:lnTo>
                <a:lnTo>
                  <a:pt x="14937012" y="7010400"/>
                </a:lnTo>
                <a:lnTo>
                  <a:pt x="15488556" y="6923314"/>
                </a:lnTo>
                <a:lnTo>
                  <a:pt x="15807872" y="6473371"/>
                </a:lnTo>
                <a:lnTo>
                  <a:pt x="16083644" y="6284686"/>
                </a:lnTo>
                <a:lnTo>
                  <a:pt x="16112672" y="6197600"/>
                </a:lnTo>
                <a:lnTo>
                  <a:pt x="16591644" y="5776686"/>
                </a:lnTo>
                <a:lnTo>
                  <a:pt x="16707756" y="5515428"/>
                </a:lnTo>
                <a:lnTo>
                  <a:pt x="17027072" y="5109028"/>
                </a:lnTo>
                <a:lnTo>
                  <a:pt x="17085128" y="5138059"/>
                </a:lnTo>
                <a:lnTo>
                  <a:pt x="17128672" y="5471885"/>
                </a:lnTo>
                <a:lnTo>
                  <a:pt x="17041588" y="5660571"/>
                </a:lnTo>
                <a:lnTo>
                  <a:pt x="17012556" y="5907314"/>
                </a:lnTo>
                <a:lnTo>
                  <a:pt x="16881928" y="6066972"/>
                </a:lnTo>
                <a:lnTo>
                  <a:pt x="16722272" y="6386285"/>
                </a:lnTo>
                <a:lnTo>
                  <a:pt x="16315872" y="6937829"/>
                </a:lnTo>
                <a:lnTo>
                  <a:pt x="16315872" y="7184572"/>
                </a:lnTo>
                <a:lnTo>
                  <a:pt x="16243300" y="7416801"/>
                </a:lnTo>
                <a:lnTo>
                  <a:pt x="16455304" y="8092564"/>
                </a:lnTo>
                <a:lnTo>
                  <a:pt x="16630652" y="8206921"/>
                </a:lnTo>
                <a:lnTo>
                  <a:pt x="16630652" y="8330746"/>
                </a:lnTo>
                <a:lnTo>
                  <a:pt x="16725900" y="8435521"/>
                </a:lnTo>
                <a:lnTo>
                  <a:pt x="16735424" y="8721271"/>
                </a:lnTo>
                <a:lnTo>
                  <a:pt x="16878300" y="8940346"/>
                </a:lnTo>
                <a:lnTo>
                  <a:pt x="17059276" y="9397546"/>
                </a:lnTo>
                <a:lnTo>
                  <a:pt x="17211676" y="9540421"/>
                </a:lnTo>
                <a:lnTo>
                  <a:pt x="17268824" y="9635671"/>
                </a:lnTo>
                <a:lnTo>
                  <a:pt x="17535524" y="9711871"/>
                </a:lnTo>
                <a:lnTo>
                  <a:pt x="17649824" y="9521371"/>
                </a:lnTo>
                <a:lnTo>
                  <a:pt x="17811748" y="9454696"/>
                </a:lnTo>
                <a:lnTo>
                  <a:pt x="17859376" y="9368971"/>
                </a:lnTo>
                <a:lnTo>
                  <a:pt x="17983200" y="9292771"/>
                </a:lnTo>
                <a:lnTo>
                  <a:pt x="18078452" y="9178471"/>
                </a:lnTo>
                <a:lnTo>
                  <a:pt x="18278476" y="9235621"/>
                </a:lnTo>
                <a:lnTo>
                  <a:pt x="18364200" y="9149896"/>
                </a:lnTo>
                <a:lnTo>
                  <a:pt x="18526124" y="9187996"/>
                </a:lnTo>
                <a:lnTo>
                  <a:pt x="18488024" y="9273721"/>
                </a:lnTo>
                <a:lnTo>
                  <a:pt x="18354676" y="9397546"/>
                </a:lnTo>
                <a:lnTo>
                  <a:pt x="18278476" y="9416596"/>
                </a:lnTo>
                <a:lnTo>
                  <a:pt x="18097500" y="9521371"/>
                </a:lnTo>
                <a:lnTo>
                  <a:pt x="18040348" y="9473746"/>
                </a:lnTo>
                <a:lnTo>
                  <a:pt x="17973676" y="9483271"/>
                </a:lnTo>
                <a:lnTo>
                  <a:pt x="17830800" y="9645196"/>
                </a:lnTo>
                <a:lnTo>
                  <a:pt x="17735548" y="9816646"/>
                </a:lnTo>
                <a:lnTo>
                  <a:pt x="17735548" y="9959521"/>
                </a:lnTo>
                <a:lnTo>
                  <a:pt x="17668876" y="10016671"/>
                </a:lnTo>
                <a:lnTo>
                  <a:pt x="17573624" y="10083346"/>
                </a:lnTo>
                <a:lnTo>
                  <a:pt x="17335500" y="10026196"/>
                </a:lnTo>
                <a:lnTo>
                  <a:pt x="16983076" y="10092871"/>
                </a:lnTo>
                <a:lnTo>
                  <a:pt x="16840200" y="10121446"/>
                </a:lnTo>
                <a:lnTo>
                  <a:pt x="16668748" y="10273846"/>
                </a:lnTo>
                <a:lnTo>
                  <a:pt x="16611600" y="10283371"/>
                </a:lnTo>
                <a:lnTo>
                  <a:pt x="16525876" y="10178596"/>
                </a:lnTo>
                <a:lnTo>
                  <a:pt x="16363948" y="10283371"/>
                </a:lnTo>
                <a:lnTo>
                  <a:pt x="16363948" y="10464346"/>
                </a:lnTo>
                <a:lnTo>
                  <a:pt x="16287748" y="10531021"/>
                </a:lnTo>
                <a:lnTo>
                  <a:pt x="16278224" y="10616746"/>
                </a:lnTo>
                <a:lnTo>
                  <a:pt x="16125824" y="10711996"/>
                </a:lnTo>
                <a:lnTo>
                  <a:pt x="16097252" y="10826296"/>
                </a:lnTo>
                <a:lnTo>
                  <a:pt x="15916276" y="10921546"/>
                </a:lnTo>
                <a:lnTo>
                  <a:pt x="15621000" y="10845346"/>
                </a:lnTo>
                <a:lnTo>
                  <a:pt x="15525748" y="10702471"/>
                </a:lnTo>
                <a:lnTo>
                  <a:pt x="15544800" y="10607221"/>
                </a:lnTo>
                <a:lnTo>
                  <a:pt x="15392400" y="10578646"/>
                </a:lnTo>
                <a:lnTo>
                  <a:pt x="15297148" y="10664371"/>
                </a:lnTo>
                <a:lnTo>
                  <a:pt x="15182852" y="10959646"/>
                </a:lnTo>
                <a:lnTo>
                  <a:pt x="15411452" y="11112046"/>
                </a:lnTo>
                <a:lnTo>
                  <a:pt x="15001876" y="11064421"/>
                </a:lnTo>
                <a:lnTo>
                  <a:pt x="14678024" y="11007271"/>
                </a:lnTo>
                <a:lnTo>
                  <a:pt x="14420852" y="11092996"/>
                </a:lnTo>
                <a:lnTo>
                  <a:pt x="14116052" y="10978696"/>
                </a:lnTo>
                <a:lnTo>
                  <a:pt x="14116052" y="10892971"/>
                </a:lnTo>
                <a:lnTo>
                  <a:pt x="13935076" y="10807246"/>
                </a:lnTo>
                <a:lnTo>
                  <a:pt x="13430252" y="10892971"/>
                </a:lnTo>
                <a:lnTo>
                  <a:pt x="12439616" y="11624373"/>
                </a:lnTo>
                <a:lnTo>
                  <a:pt x="12439652" y="11626396"/>
                </a:lnTo>
                <a:lnTo>
                  <a:pt x="11706224" y="12293146"/>
                </a:lnTo>
                <a:lnTo>
                  <a:pt x="10982324" y="13464721"/>
                </a:lnTo>
                <a:lnTo>
                  <a:pt x="10868024" y="14026696"/>
                </a:lnTo>
                <a:lnTo>
                  <a:pt x="10925176" y="14245771"/>
                </a:lnTo>
                <a:lnTo>
                  <a:pt x="10858500" y="14855371"/>
                </a:lnTo>
                <a:lnTo>
                  <a:pt x="10668000" y="15064921"/>
                </a:lnTo>
                <a:lnTo>
                  <a:pt x="10677524" y="15350671"/>
                </a:lnTo>
                <a:lnTo>
                  <a:pt x="10544176" y="15169696"/>
                </a:lnTo>
                <a:lnTo>
                  <a:pt x="10439400" y="15083971"/>
                </a:lnTo>
                <a:lnTo>
                  <a:pt x="10353676" y="14883946"/>
                </a:lnTo>
                <a:lnTo>
                  <a:pt x="9915524" y="14607721"/>
                </a:lnTo>
                <a:lnTo>
                  <a:pt x="9839324" y="14464846"/>
                </a:lnTo>
                <a:lnTo>
                  <a:pt x="9334500" y="14379121"/>
                </a:lnTo>
                <a:lnTo>
                  <a:pt x="9096376" y="14217196"/>
                </a:lnTo>
                <a:lnTo>
                  <a:pt x="8867776" y="14169571"/>
                </a:lnTo>
                <a:lnTo>
                  <a:pt x="8715376" y="14007646"/>
                </a:lnTo>
                <a:lnTo>
                  <a:pt x="8191500" y="13759996"/>
                </a:lnTo>
                <a:lnTo>
                  <a:pt x="7620000" y="13388521"/>
                </a:lnTo>
                <a:lnTo>
                  <a:pt x="7400924" y="13064671"/>
                </a:lnTo>
                <a:lnTo>
                  <a:pt x="7000876" y="13007521"/>
                </a:lnTo>
                <a:lnTo>
                  <a:pt x="6896100" y="13007521"/>
                </a:lnTo>
                <a:lnTo>
                  <a:pt x="6543676" y="12588421"/>
                </a:lnTo>
                <a:lnTo>
                  <a:pt x="5789984" y="12371735"/>
                </a:lnTo>
                <a:lnTo>
                  <a:pt x="4991100" y="12607471"/>
                </a:lnTo>
                <a:lnTo>
                  <a:pt x="4352924" y="13131346"/>
                </a:lnTo>
                <a:lnTo>
                  <a:pt x="4219576" y="13159921"/>
                </a:lnTo>
                <a:lnTo>
                  <a:pt x="3781424" y="13721896"/>
                </a:lnTo>
                <a:lnTo>
                  <a:pt x="3629024" y="13683796"/>
                </a:lnTo>
                <a:lnTo>
                  <a:pt x="3505200" y="13417096"/>
                </a:lnTo>
                <a:lnTo>
                  <a:pt x="3409948" y="13064671"/>
                </a:lnTo>
                <a:lnTo>
                  <a:pt x="3048000" y="12902746"/>
                </a:lnTo>
                <a:lnTo>
                  <a:pt x="3086100" y="12759871"/>
                </a:lnTo>
                <a:lnTo>
                  <a:pt x="2752724" y="12531271"/>
                </a:lnTo>
                <a:lnTo>
                  <a:pt x="2476500" y="12655096"/>
                </a:lnTo>
                <a:lnTo>
                  <a:pt x="2324100" y="12531271"/>
                </a:lnTo>
                <a:lnTo>
                  <a:pt x="2152652" y="12588421"/>
                </a:lnTo>
                <a:lnTo>
                  <a:pt x="2101048" y="12582438"/>
                </a:lnTo>
                <a:lnTo>
                  <a:pt x="1704976" y="13102771"/>
                </a:lnTo>
                <a:lnTo>
                  <a:pt x="1552576" y="13779046"/>
                </a:lnTo>
                <a:lnTo>
                  <a:pt x="1619252" y="14007646"/>
                </a:lnTo>
                <a:lnTo>
                  <a:pt x="1924052" y="14045746"/>
                </a:lnTo>
                <a:lnTo>
                  <a:pt x="2324100" y="14474371"/>
                </a:lnTo>
                <a:lnTo>
                  <a:pt x="2486024" y="14550571"/>
                </a:lnTo>
                <a:lnTo>
                  <a:pt x="2886076" y="14407696"/>
                </a:lnTo>
                <a:lnTo>
                  <a:pt x="3048000" y="14493421"/>
                </a:lnTo>
                <a:lnTo>
                  <a:pt x="3190876" y="14874421"/>
                </a:lnTo>
                <a:lnTo>
                  <a:pt x="3467100" y="15026821"/>
                </a:lnTo>
                <a:lnTo>
                  <a:pt x="3581400" y="15331621"/>
                </a:lnTo>
                <a:lnTo>
                  <a:pt x="3943348" y="15407821"/>
                </a:lnTo>
                <a:lnTo>
                  <a:pt x="4219576" y="15579271"/>
                </a:lnTo>
                <a:lnTo>
                  <a:pt x="4200524" y="15684046"/>
                </a:lnTo>
                <a:lnTo>
                  <a:pt x="4333876" y="15750721"/>
                </a:lnTo>
                <a:lnTo>
                  <a:pt x="4343400" y="15826921"/>
                </a:lnTo>
                <a:lnTo>
                  <a:pt x="4229100" y="15903121"/>
                </a:lnTo>
                <a:lnTo>
                  <a:pt x="4067176" y="15865021"/>
                </a:lnTo>
                <a:lnTo>
                  <a:pt x="4000500" y="16103146"/>
                </a:lnTo>
                <a:lnTo>
                  <a:pt x="3657600" y="16207921"/>
                </a:lnTo>
                <a:lnTo>
                  <a:pt x="3581400" y="16036471"/>
                </a:lnTo>
                <a:lnTo>
                  <a:pt x="3028948" y="15941221"/>
                </a:lnTo>
                <a:lnTo>
                  <a:pt x="2914652" y="16036471"/>
                </a:lnTo>
                <a:lnTo>
                  <a:pt x="2895600" y="15779296"/>
                </a:lnTo>
                <a:lnTo>
                  <a:pt x="2752724" y="15693571"/>
                </a:lnTo>
                <a:lnTo>
                  <a:pt x="2628900" y="15760246"/>
                </a:lnTo>
                <a:lnTo>
                  <a:pt x="2514600" y="16065046"/>
                </a:lnTo>
                <a:lnTo>
                  <a:pt x="2362200" y="16150771"/>
                </a:lnTo>
                <a:lnTo>
                  <a:pt x="2095500" y="16236496"/>
                </a:lnTo>
                <a:lnTo>
                  <a:pt x="2028824" y="16312696"/>
                </a:lnTo>
                <a:lnTo>
                  <a:pt x="2028824" y="16769896"/>
                </a:lnTo>
                <a:lnTo>
                  <a:pt x="2047876" y="16846096"/>
                </a:lnTo>
                <a:lnTo>
                  <a:pt x="1943100" y="16950871"/>
                </a:lnTo>
                <a:lnTo>
                  <a:pt x="1524000" y="17103271"/>
                </a:lnTo>
                <a:lnTo>
                  <a:pt x="1314452" y="17484271"/>
                </a:lnTo>
                <a:lnTo>
                  <a:pt x="1143000" y="17322346"/>
                </a:lnTo>
                <a:lnTo>
                  <a:pt x="933452" y="17379496"/>
                </a:lnTo>
                <a:lnTo>
                  <a:pt x="857252" y="17293771"/>
                </a:lnTo>
                <a:lnTo>
                  <a:pt x="638176" y="16693696"/>
                </a:lnTo>
                <a:lnTo>
                  <a:pt x="733424" y="16293646"/>
                </a:lnTo>
                <a:lnTo>
                  <a:pt x="914400" y="16017421"/>
                </a:lnTo>
                <a:lnTo>
                  <a:pt x="895348" y="15779296"/>
                </a:lnTo>
                <a:lnTo>
                  <a:pt x="1076324" y="15760246"/>
                </a:lnTo>
                <a:lnTo>
                  <a:pt x="1133476" y="14960146"/>
                </a:lnTo>
                <a:lnTo>
                  <a:pt x="733424" y="14474371"/>
                </a:lnTo>
                <a:lnTo>
                  <a:pt x="438148" y="14407696"/>
                </a:lnTo>
                <a:lnTo>
                  <a:pt x="333376" y="14083846"/>
                </a:lnTo>
                <a:lnTo>
                  <a:pt x="76200" y="14055271"/>
                </a:lnTo>
                <a:lnTo>
                  <a:pt x="38100" y="13931446"/>
                </a:lnTo>
                <a:lnTo>
                  <a:pt x="76200" y="13845721"/>
                </a:lnTo>
                <a:lnTo>
                  <a:pt x="0" y="13655221"/>
                </a:lnTo>
                <a:lnTo>
                  <a:pt x="47624" y="13531396"/>
                </a:lnTo>
                <a:lnTo>
                  <a:pt x="161924" y="13407571"/>
                </a:lnTo>
                <a:lnTo>
                  <a:pt x="219076" y="13188496"/>
                </a:lnTo>
                <a:lnTo>
                  <a:pt x="247652" y="12969421"/>
                </a:lnTo>
                <a:lnTo>
                  <a:pt x="161924" y="12512221"/>
                </a:lnTo>
                <a:lnTo>
                  <a:pt x="133348" y="12436021"/>
                </a:lnTo>
                <a:lnTo>
                  <a:pt x="209548" y="12312196"/>
                </a:lnTo>
                <a:lnTo>
                  <a:pt x="237016" y="12313445"/>
                </a:lnTo>
                <a:lnTo>
                  <a:pt x="457200" y="12131221"/>
                </a:lnTo>
                <a:lnTo>
                  <a:pt x="781052" y="12140746"/>
                </a:lnTo>
                <a:lnTo>
                  <a:pt x="904876" y="12074071"/>
                </a:lnTo>
                <a:lnTo>
                  <a:pt x="1019176" y="11883571"/>
                </a:lnTo>
                <a:lnTo>
                  <a:pt x="1162052" y="11883571"/>
                </a:lnTo>
                <a:lnTo>
                  <a:pt x="1171576" y="11778796"/>
                </a:lnTo>
                <a:lnTo>
                  <a:pt x="1266824" y="11597821"/>
                </a:lnTo>
                <a:lnTo>
                  <a:pt x="1390652" y="11693071"/>
                </a:lnTo>
                <a:lnTo>
                  <a:pt x="1466852" y="11788321"/>
                </a:lnTo>
                <a:lnTo>
                  <a:pt x="1657348" y="11750221"/>
                </a:lnTo>
                <a:lnTo>
                  <a:pt x="1666876" y="11502571"/>
                </a:lnTo>
                <a:lnTo>
                  <a:pt x="1800224" y="11378746"/>
                </a:lnTo>
                <a:lnTo>
                  <a:pt x="1981200" y="11083471"/>
                </a:lnTo>
                <a:lnTo>
                  <a:pt x="2314576" y="10864396"/>
                </a:lnTo>
                <a:lnTo>
                  <a:pt x="2343148" y="10759621"/>
                </a:lnTo>
                <a:lnTo>
                  <a:pt x="2247900" y="10635796"/>
                </a:lnTo>
                <a:lnTo>
                  <a:pt x="2019300" y="10273846"/>
                </a:lnTo>
                <a:lnTo>
                  <a:pt x="1695452" y="9883321"/>
                </a:lnTo>
                <a:lnTo>
                  <a:pt x="1800224" y="9559471"/>
                </a:lnTo>
                <a:lnTo>
                  <a:pt x="1781176" y="9426121"/>
                </a:lnTo>
                <a:lnTo>
                  <a:pt x="2028824" y="9445171"/>
                </a:lnTo>
                <a:lnTo>
                  <a:pt x="2105024" y="9407071"/>
                </a:lnTo>
                <a:lnTo>
                  <a:pt x="2162176" y="9283246"/>
                </a:lnTo>
                <a:lnTo>
                  <a:pt x="2247900" y="9283246"/>
                </a:lnTo>
                <a:lnTo>
                  <a:pt x="2524124" y="9559471"/>
                </a:lnTo>
                <a:lnTo>
                  <a:pt x="2619376" y="9559471"/>
                </a:lnTo>
                <a:lnTo>
                  <a:pt x="2705100" y="9635671"/>
                </a:lnTo>
                <a:lnTo>
                  <a:pt x="2695576" y="9759496"/>
                </a:lnTo>
                <a:lnTo>
                  <a:pt x="3105148" y="9930946"/>
                </a:lnTo>
                <a:lnTo>
                  <a:pt x="3181348" y="10035721"/>
                </a:lnTo>
                <a:lnTo>
                  <a:pt x="3371852" y="9940471"/>
                </a:lnTo>
                <a:lnTo>
                  <a:pt x="3457576" y="9959521"/>
                </a:lnTo>
                <a:lnTo>
                  <a:pt x="3571876" y="9940471"/>
                </a:lnTo>
                <a:lnTo>
                  <a:pt x="3743324" y="9807121"/>
                </a:lnTo>
                <a:lnTo>
                  <a:pt x="3819524" y="9807121"/>
                </a:lnTo>
                <a:lnTo>
                  <a:pt x="3857624" y="10054771"/>
                </a:lnTo>
                <a:lnTo>
                  <a:pt x="4314824" y="10235746"/>
                </a:lnTo>
                <a:lnTo>
                  <a:pt x="4705348" y="10045246"/>
                </a:lnTo>
                <a:lnTo>
                  <a:pt x="5048252" y="9473746"/>
                </a:lnTo>
                <a:lnTo>
                  <a:pt x="5115828" y="9113329"/>
                </a:lnTo>
                <a:lnTo>
                  <a:pt x="5096328" y="9114971"/>
                </a:lnTo>
                <a:lnTo>
                  <a:pt x="4835072" y="8636001"/>
                </a:lnTo>
                <a:lnTo>
                  <a:pt x="4965700" y="8418286"/>
                </a:lnTo>
                <a:lnTo>
                  <a:pt x="4965700" y="8287658"/>
                </a:lnTo>
                <a:lnTo>
                  <a:pt x="4864100" y="8186058"/>
                </a:lnTo>
                <a:lnTo>
                  <a:pt x="4747988" y="7779658"/>
                </a:lnTo>
                <a:lnTo>
                  <a:pt x="4849588" y="7634515"/>
                </a:lnTo>
                <a:lnTo>
                  <a:pt x="4849588" y="7547429"/>
                </a:lnTo>
                <a:cubicBezTo>
                  <a:pt x="4984444" y="7472508"/>
                  <a:pt x="4930404" y="7474858"/>
                  <a:pt x="4994728" y="7474858"/>
                </a:cubicBezTo>
                <a:lnTo>
                  <a:pt x="5255988" y="7315201"/>
                </a:lnTo>
                <a:lnTo>
                  <a:pt x="5343072" y="7344229"/>
                </a:lnTo>
                <a:lnTo>
                  <a:pt x="5618844" y="7112002"/>
                </a:lnTo>
                <a:lnTo>
                  <a:pt x="5807528" y="6473371"/>
                </a:lnTo>
                <a:lnTo>
                  <a:pt x="5763988" y="5268687"/>
                </a:lnTo>
                <a:lnTo>
                  <a:pt x="5952672" y="5094514"/>
                </a:lnTo>
                <a:lnTo>
                  <a:pt x="5996212" y="4920344"/>
                </a:lnTo>
                <a:lnTo>
                  <a:pt x="6083300" y="4688116"/>
                </a:lnTo>
                <a:lnTo>
                  <a:pt x="6155872" y="4267202"/>
                </a:lnTo>
                <a:lnTo>
                  <a:pt x="6228444" y="3744687"/>
                </a:lnTo>
                <a:lnTo>
                  <a:pt x="5996212" y="2525485"/>
                </a:lnTo>
                <a:lnTo>
                  <a:pt x="5546272" y="1509485"/>
                </a:lnTo>
                <a:lnTo>
                  <a:pt x="5531756" y="1248228"/>
                </a:lnTo>
                <a:lnTo>
                  <a:pt x="5662388" y="1045028"/>
                </a:lnTo>
                <a:lnTo>
                  <a:pt x="5662388" y="972457"/>
                </a:lnTo>
                <a:lnTo>
                  <a:pt x="5749472" y="769257"/>
                </a:lnTo>
                <a:lnTo>
                  <a:pt x="5691412" y="595085"/>
                </a:lnTo>
                <a:lnTo>
                  <a:pt x="5705928" y="362857"/>
                </a:lnTo>
                <a:lnTo>
                  <a:pt x="5952672" y="551542"/>
                </a:lnTo>
                <a:lnTo>
                  <a:pt x="6083300" y="595085"/>
                </a:lnTo>
                <a:lnTo>
                  <a:pt x="6359072" y="478971"/>
                </a:lnTo>
                <a:lnTo>
                  <a:pt x="6431644" y="348342"/>
                </a:lnTo>
                <a:lnTo>
                  <a:pt x="6489700" y="87085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41303B69-8E54-72CA-4B4E-89B7457335D8}"/>
              </a:ext>
            </a:extLst>
          </p:cNvPr>
          <p:cNvSpPr/>
          <p:nvPr/>
        </p:nvSpPr>
        <p:spPr>
          <a:xfrm>
            <a:off x="7716612" y="2465501"/>
            <a:ext cx="1475014" cy="2359154"/>
          </a:xfrm>
          <a:custGeom>
            <a:avLst/>
            <a:gdLst>
              <a:gd name="connsiteX0" fmla="*/ 1172876 w 4343400"/>
              <a:gd name="connsiteY0" fmla="*/ 515072 h 6946900"/>
              <a:gd name="connsiteX1" fmla="*/ 1181100 w 4343400"/>
              <a:gd name="connsiteY1" fmla="*/ 539750 h 6946900"/>
              <a:gd name="connsiteX2" fmla="*/ 1172876 w 4343400"/>
              <a:gd name="connsiteY2" fmla="*/ 515074 h 6946900"/>
              <a:gd name="connsiteX3" fmla="*/ 3632200 w 4343400"/>
              <a:gd name="connsiteY3" fmla="*/ 0 h 6946900"/>
              <a:gd name="connsiteX4" fmla="*/ 3663948 w 4343400"/>
              <a:gd name="connsiteY4" fmla="*/ 25400 h 6946900"/>
              <a:gd name="connsiteX5" fmla="*/ 3810000 w 4343400"/>
              <a:gd name="connsiteY5" fmla="*/ 38100 h 6946900"/>
              <a:gd name="connsiteX6" fmla="*/ 3816348 w 4343400"/>
              <a:gd name="connsiteY6" fmla="*/ 114300 h 6946900"/>
              <a:gd name="connsiteX7" fmla="*/ 3841748 w 4343400"/>
              <a:gd name="connsiteY7" fmla="*/ 158750 h 6946900"/>
              <a:gd name="connsiteX8" fmla="*/ 3867148 w 4343400"/>
              <a:gd name="connsiteY8" fmla="*/ 393700 h 6946900"/>
              <a:gd name="connsiteX9" fmla="*/ 3873500 w 4343400"/>
              <a:gd name="connsiteY9" fmla="*/ 431800 h 6946900"/>
              <a:gd name="connsiteX10" fmla="*/ 3886200 w 4343400"/>
              <a:gd name="connsiteY10" fmla="*/ 469900 h 6946900"/>
              <a:gd name="connsiteX11" fmla="*/ 3949700 w 4343400"/>
              <a:gd name="connsiteY11" fmla="*/ 469900 h 6946900"/>
              <a:gd name="connsiteX12" fmla="*/ 3949700 w 4343400"/>
              <a:gd name="connsiteY12" fmla="*/ 546100 h 6946900"/>
              <a:gd name="connsiteX13" fmla="*/ 4076700 w 4343400"/>
              <a:gd name="connsiteY13" fmla="*/ 635000 h 6946900"/>
              <a:gd name="connsiteX14" fmla="*/ 4140200 w 4343400"/>
              <a:gd name="connsiteY14" fmla="*/ 622300 h 6946900"/>
              <a:gd name="connsiteX15" fmla="*/ 4178300 w 4343400"/>
              <a:gd name="connsiteY15" fmla="*/ 692150 h 6946900"/>
              <a:gd name="connsiteX16" fmla="*/ 4152900 w 4343400"/>
              <a:gd name="connsiteY16" fmla="*/ 787400 h 6946900"/>
              <a:gd name="connsiteX17" fmla="*/ 4178300 w 4343400"/>
              <a:gd name="connsiteY17" fmla="*/ 850900 h 6946900"/>
              <a:gd name="connsiteX18" fmla="*/ 4171948 w 4343400"/>
              <a:gd name="connsiteY18" fmla="*/ 914400 h 6946900"/>
              <a:gd name="connsiteX19" fmla="*/ 4108452 w 4343400"/>
              <a:gd name="connsiteY19" fmla="*/ 946150 h 6946900"/>
              <a:gd name="connsiteX20" fmla="*/ 4108452 w 4343400"/>
              <a:gd name="connsiteY20" fmla="*/ 984250 h 6946900"/>
              <a:gd name="connsiteX21" fmla="*/ 4159252 w 4343400"/>
              <a:gd name="connsiteY21" fmla="*/ 1003300 h 6946900"/>
              <a:gd name="connsiteX22" fmla="*/ 4177940 w 4343400"/>
              <a:gd name="connsiteY22" fmla="*/ 1115438 h 6946900"/>
              <a:gd name="connsiteX23" fmla="*/ 3931920 w 4343400"/>
              <a:gd name="connsiteY23" fmla="*/ 1189990 h 6946900"/>
              <a:gd name="connsiteX24" fmla="*/ 3878580 w 4343400"/>
              <a:gd name="connsiteY24" fmla="*/ 1266190 h 6946900"/>
              <a:gd name="connsiteX25" fmla="*/ 3787140 w 4343400"/>
              <a:gd name="connsiteY25" fmla="*/ 1243330 h 6946900"/>
              <a:gd name="connsiteX26" fmla="*/ 3665220 w 4343400"/>
              <a:gd name="connsiteY26" fmla="*/ 1289050 h 6946900"/>
              <a:gd name="connsiteX27" fmla="*/ 3665220 w 4343400"/>
              <a:gd name="connsiteY27" fmla="*/ 1365250 h 6946900"/>
              <a:gd name="connsiteX28" fmla="*/ 3649980 w 4343400"/>
              <a:gd name="connsiteY28" fmla="*/ 1471930 h 6946900"/>
              <a:gd name="connsiteX29" fmla="*/ 3497580 w 4343400"/>
              <a:gd name="connsiteY29" fmla="*/ 1502410 h 6946900"/>
              <a:gd name="connsiteX30" fmla="*/ 3467100 w 4343400"/>
              <a:gd name="connsiteY30" fmla="*/ 1563370 h 6946900"/>
              <a:gd name="connsiteX31" fmla="*/ 3375660 w 4343400"/>
              <a:gd name="connsiteY31" fmla="*/ 1662430 h 6946900"/>
              <a:gd name="connsiteX32" fmla="*/ 3352800 w 4343400"/>
              <a:gd name="connsiteY32" fmla="*/ 1723390 h 6946900"/>
              <a:gd name="connsiteX33" fmla="*/ 3375660 w 4343400"/>
              <a:gd name="connsiteY33" fmla="*/ 1807210 h 6946900"/>
              <a:gd name="connsiteX34" fmla="*/ 3307080 w 4343400"/>
              <a:gd name="connsiteY34" fmla="*/ 1913890 h 6946900"/>
              <a:gd name="connsiteX35" fmla="*/ 3291840 w 4343400"/>
              <a:gd name="connsiteY35" fmla="*/ 2272030 h 6946900"/>
              <a:gd name="connsiteX36" fmla="*/ 3436620 w 4343400"/>
              <a:gd name="connsiteY36" fmla="*/ 2325370 h 6946900"/>
              <a:gd name="connsiteX37" fmla="*/ 3489960 w 4343400"/>
              <a:gd name="connsiteY37" fmla="*/ 2393950 h 6946900"/>
              <a:gd name="connsiteX38" fmla="*/ 3558540 w 4343400"/>
              <a:gd name="connsiteY38" fmla="*/ 2401570 h 6946900"/>
              <a:gd name="connsiteX39" fmla="*/ 3573780 w 4343400"/>
              <a:gd name="connsiteY39" fmla="*/ 2348230 h 6946900"/>
              <a:gd name="connsiteX40" fmla="*/ 3688080 w 4343400"/>
              <a:gd name="connsiteY40" fmla="*/ 2409190 h 6946900"/>
              <a:gd name="connsiteX41" fmla="*/ 3810000 w 4343400"/>
              <a:gd name="connsiteY41" fmla="*/ 2332990 h 6946900"/>
              <a:gd name="connsiteX42" fmla="*/ 3992880 w 4343400"/>
              <a:gd name="connsiteY42" fmla="*/ 2340610 h 6946900"/>
              <a:gd name="connsiteX43" fmla="*/ 4046220 w 4343400"/>
              <a:gd name="connsiteY43" fmla="*/ 2416810 h 6946900"/>
              <a:gd name="connsiteX44" fmla="*/ 4061460 w 4343400"/>
              <a:gd name="connsiteY44" fmla="*/ 2630170 h 6946900"/>
              <a:gd name="connsiteX45" fmla="*/ 4061460 w 4343400"/>
              <a:gd name="connsiteY45" fmla="*/ 2790190 h 6946900"/>
              <a:gd name="connsiteX46" fmla="*/ 4023360 w 4343400"/>
              <a:gd name="connsiteY46" fmla="*/ 2835910 h 6946900"/>
              <a:gd name="connsiteX47" fmla="*/ 3901440 w 4343400"/>
              <a:gd name="connsiteY47" fmla="*/ 2896870 h 6946900"/>
              <a:gd name="connsiteX48" fmla="*/ 3916680 w 4343400"/>
              <a:gd name="connsiteY48" fmla="*/ 3003550 h 6946900"/>
              <a:gd name="connsiteX49" fmla="*/ 3992880 w 4343400"/>
              <a:gd name="connsiteY49" fmla="*/ 3079750 h 6946900"/>
              <a:gd name="connsiteX50" fmla="*/ 3992880 w 4343400"/>
              <a:gd name="connsiteY50" fmla="*/ 3110230 h 6946900"/>
              <a:gd name="connsiteX51" fmla="*/ 3985260 w 4343400"/>
              <a:gd name="connsiteY51" fmla="*/ 3186430 h 6946900"/>
              <a:gd name="connsiteX52" fmla="*/ 4000500 w 4343400"/>
              <a:gd name="connsiteY52" fmla="*/ 3270250 h 6946900"/>
              <a:gd name="connsiteX53" fmla="*/ 3863340 w 4343400"/>
              <a:gd name="connsiteY53" fmla="*/ 3300730 h 6946900"/>
              <a:gd name="connsiteX54" fmla="*/ 3893820 w 4343400"/>
              <a:gd name="connsiteY54" fmla="*/ 3415030 h 6946900"/>
              <a:gd name="connsiteX55" fmla="*/ 4015740 w 4343400"/>
              <a:gd name="connsiteY55" fmla="*/ 3422650 h 6946900"/>
              <a:gd name="connsiteX56" fmla="*/ 4053840 w 4343400"/>
              <a:gd name="connsiteY56" fmla="*/ 3521710 h 6946900"/>
              <a:gd name="connsiteX57" fmla="*/ 4000500 w 4343400"/>
              <a:gd name="connsiteY57" fmla="*/ 3590290 h 6946900"/>
              <a:gd name="connsiteX58" fmla="*/ 4030980 w 4343400"/>
              <a:gd name="connsiteY58" fmla="*/ 3696970 h 6946900"/>
              <a:gd name="connsiteX59" fmla="*/ 4015740 w 4343400"/>
              <a:gd name="connsiteY59" fmla="*/ 3818890 h 6946900"/>
              <a:gd name="connsiteX60" fmla="*/ 4238624 w 4343400"/>
              <a:gd name="connsiteY60" fmla="*/ 3982338 h 6946900"/>
              <a:gd name="connsiteX61" fmla="*/ 4238624 w 4343400"/>
              <a:gd name="connsiteY61" fmla="*/ 4060826 h 6946900"/>
              <a:gd name="connsiteX62" fmla="*/ 4295776 w 4343400"/>
              <a:gd name="connsiteY62" fmla="*/ 4108450 h 6946900"/>
              <a:gd name="connsiteX63" fmla="*/ 4343400 w 4343400"/>
              <a:gd name="connsiteY63" fmla="*/ 4146550 h 6946900"/>
              <a:gd name="connsiteX64" fmla="*/ 4295776 w 4343400"/>
              <a:gd name="connsiteY64" fmla="*/ 4279900 h 6946900"/>
              <a:gd name="connsiteX65" fmla="*/ 4181476 w 4343400"/>
              <a:gd name="connsiteY65" fmla="*/ 4279900 h 6946900"/>
              <a:gd name="connsiteX66" fmla="*/ 4152900 w 4343400"/>
              <a:gd name="connsiteY66" fmla="*/ 4318000 h 6946900"/>
              <a:gd name="connsiteX67" fmla="*/ 4143376 w 4343400"/>
              <a:gd name="connsiteY67" fmla="*/ 4403726 h 6946900"/>
              <a:gd name="connsiteX68" fmla="*/ 3933824 w 4343400"/>
              <a:gd name="connsiteY68" fmla="*/ 4403726 h 6946900"/>
              <a:gd name="connsiteX69" fmla="*/ 3933824 w 4343400"/>
              <a:gd name="connsiteY69" fmla="*/ 4279900 h 6946900"/>
              <a:gd name="connsiteX70" fmla="*/ 3886200 w 4343400"/>
              <a:gd name="connsiteY70" fmla="*/ 4232274 h 6946900"/>
              <a:gd name="connsiteX71" fmla="*/ 3829052 w 4343400"/>
              <a:gd name="connsiteY71" fmla="*/ 4251326 h 6946900"/>
              <a:gd name="connsiteX72" fmla="*/ 3771900 w 4343400"/>
              <a:gd name="connsiteY72" fmla="*/ 4232274 h 6946900"/>
              <a:gd name="connsiteX73" fmla="*/ 3619500 w 4343400"/>
              <a:gd name="connsiteY73" fmla="*/ 4241800 h 6946900"/>
              <a:gd name="connsiteX74" fmla="*/ 3590924 w 4343400"/>
              <a:gd name="connsiteY74" fmla="*/ 4270374 h 6946900"/>
              <a:gd name="connsiteX75" fmla="*/ 3571876 w 4343400"/>
              <a:gd name="connsiteY75" fmla="*/ 4308474 h 6946900"/>
              <a:gd name="connsiteX76" fmla="*/ 3486148 w 4343400"/>
              <a:gd name="connsiteY76" fmla="*/ 4318000 h 6946900"/>
              <a:gd name="connsiteX77" fmla="*/ 3429000 w 4343400"/>
              <a:gd name="connsiteY77" fmla="*/ 4270374 h 6946900"/>
              <a:gd name="connsiteX78" fmla="*/ 3429000 w 4343400"/>
              <a:gd name="connsiteY78" fmla="*/ 4203700 h 6946900"/>
              <a:gd name="connsiteX79" fmla="*/ 3419476 w 4343400"/>
              <a:gd name="connsiteY79" fmla="*/ 4137026 h 6946900"/>
              <a:gd name="connsiteX80" fmla="*/ 3362324 w 4343400"/>
              <a:gd name="connsiteY80" fmla="*/ 4089400 h 6946900"/>
              <a:gd name="connsiteX81" fmla="*/ 3190876 w 4343400"/>
              <a:gd name="connsiteY81" fmla="*/ 4051300 h 6946900"/>
              <a:gd name="connsiteX82" fmla="*/ 2933700 w 4343400"/>
              <a:gd name="connsiteY82" fmla="*/ 4460874 h 6946900"/>
              <a:gd name="connsiteX83" fmla="*/ 2867024 w 4343400"/>
              <a:gd name="connsiteY83" fmla="*/ 4365626 h 6946900"/>
              <a:gd name="connsiteX84" fmla="*/ 2790824 w 4343400"/>
              <a:gd name="connsiteY84" fmla="*/ 4365626 h 6946900"/>
              <a:gd name="connsiteX85" fmla="*/ 2714624 w 4343400"/>
              <a:gd name="connsiteY85" fmla="*/ 4575174 h 6946900"/>
              <a:gd name="connsiteX86" fmla="*/ 2686052 w 4343400"/>
              <a:gd name="connsiteY86" fmla="*/ 4613274 h 6946900"/>
              <a:gd name="connsiteX87" fmla="*/ 2628900 w 4343400"/>
              <a:gd name="connsiteY87" fmla="*/ 4708526 h 6946900"/>
              <a:gd name="connsiteX88" fmla="*/ 2638424 w 4343400"/>
              <a:gd name="connsiteY88" fmla="*/ 4746626 h 6946900"/>
              <a:gd name="connsiteX89" fmla="*/ 2771776 w 4343400"/>
              <a:gd name="connsiteY89" fmla="*/ 4851400 h 6946900"/>
              <a:gd name="connsiteX90" fmla="*/ 2619376 w 4343400"/>
              <a:gd name="connsiteY90" fmla="*/ 5003800 h 6946900"/>
              <a:gd name="connsiteX91" fmla="*/ 2667000 w 4343400"/>
              <a:gd name="connsiteY91" fmla="*/ 5041900 h 6946900"/>
              <a:gd name="connsiteX92" fmla="*/ 2667000 w 4343400"/>
              <a:gd name="connsiteY92" fmla="*/ 5156200 h 6946900"/>
              <a:gd name="connsiteX93" fmla="*/ 2733676 w 4343400"/>
              <a:gd name="connsiteY93" fmla="*/ 5280026 h 6946900"/>
              <a:gd name="connsiteX94" fmla="*/ 2686052 w 4343400"/>
              <a:gd name="connsiteY94" fmla="*/ 5346700 h 6946900"/>
              <a:gd name="connsiteX95" fmla="*/ 2686052 w 4343400"/>
              <a:gd name="connsiteY95" fmla="*/ 5422900 h 6946900"/>
              <a:gd name="connsiteX96" fmla="*/ 2638424 w 4343400"/>
              <a:gd name="connsiteY96" fmla="*/ 5518150 h 6946900"/>
              <a:gd name="connsiteX97" fmla="*/ 2571748 w 4343400"/>
              <a:gd name="connsiteY97" fmla="*/ 5499100 h 6946900"/>
              <a:gd name="connsiteX98" fmla="*/ 2524124 w 4343400"/>
              <a:gd name="connsiteY98" fmla="*/ 5575300 h 6946900"/>
              <a:gd name="connsiteX99" fmla="*/ 2533652 w 4343400"/>
              <a:gd name="connsiteY99" fmla="*/ 5613400 h 6946900"/>
              <a:gd name="connsiteX100" fmla="*/ 2476500 w 4343400"/>
              <a:gd name="connsiteY100" fmla="*/ 5765800 h 6946900"/>
              <a:gd name="connsiteX101" fmla="*/ 2562224 w 4343400"/>
              <a:gd name="connsiteY101" fmla="*/ 5822950 h 6946900"/>
              <a:gd name="connsiteX102" fmla="*/ 2543176 w 4343400"/>
              <a:gd name="connsiteY102" fmla="*/ 5965826 h 6946900"/>
              <a:gd name="connsiteX103" fmla="*/ 2447924 w 4343400"/>
              <a:gd name="connsiteY103" fmla="*/ 5965826 h 6946900"/>
              <a:gd name="connsiteX104" fmla="*/ 2438400 w 4343400"/>
              <a:gd name="connsiteY104" fmla="*/ 6032500 h 6946900"/>
              <a:gd name="connsiteX105" fmla="*/ 2466976 w 4343400"/>
              <a:gd name="connsiteY105" fmla="*/ 6089650 h 6946900"/>
              <a:gd name="connsiteX106" fmla="*/ 2457452 w 4343400"/>
              <a:gd name="connsiteY106" fmla="*/ 6137274 h 6946900"/>
              <a:gd name="connsiteX107" fmla="*/ 2524124 w 4343400"/>
              <a:gd name="connsiteY107" fmla="*/ 6194426 h 6946900"/>
              <a:gd name="connsiteX108" fmla="*/ 2495548 w 4343400"/>
              <a:gd name="connsiteY108" fmla="*/ 6318250 h 6946900"/>
              <a:gd name="connsiteX109" fmla="*/ 2362200 w 4343400"/>
              <a:gd name="connsiteY109" fmla="*/ 6337300 h 6946900"/>
              <a:gd name="connsiteX110" fmla="*/ 2352676 w 4343400"/>
              <a:gd name="connsiteY110" fmla="*/ 6403974 h 6946900"/>
              <a:gd name="connsiteX111" fmla="*/ 2276476 w 4343400"/>
              <a:gd name="connsiteY111" fmla="*/ 6375400 h 6946900"/>
              <a:gd name="connsiteX112" fmla="*/ 2181224 w 4343400"/>
              <a:gd name="connsiteY112" fmla="*/ 6423026 h 6946900"/>
              <a:gd name="connsiteX113" fmla="*/ 2143124 w 4343400"/>
              <a:gd name="connsiteY113" fmla="*/ 6527800 h 6946900"/>
              <a:gd name="connsiteX114" fmla="*/ 2047876 w 4343400"/>
              <a:gd name="connsiteY114" fmla="*/ 6556374 h 6946900"/>
              <a:gd name="connsiteX115" fmla="*/ 2000252 w 4343400"/>
              <a:gd name="connsiteY115" fmla="*/ 6613526 h 6946900"/>
              <a:gd name="connsiteX116" fmla="*/ 1876424 w 4343400"/>
              <a:gd name="connsiteY116" fmla="*/ 6642100 h 6946900"/>
              <a:gd name="connsiteX117" fmla="*/ 1847852 w 4343400"/>
              <a:gd name="connsiteY117" fmla="*/ 6689726 h 6946900"/>
              <a:gd name="connsiteX118" fmla="*/ 1733548 w 4343400"/>
              <a:gd name="connsiteY118" fmla="*/ 6708774 h 6946900"/>
              <a:gd name="connsiteX119" fmla="*/ 1714500 w 4343400"/>
              <a:gd name="connsiteY119" fmla="*/ 6775450 h 6946900"/>
              <a:gd name="connsiteX120" fmla="*/ 1704976 w 4343400"/>
              <a:gd name="connsiteY120" fmla="*/ 6861174 h 6946900"/>
              <a:gd name="connsiteX121" fmla="*/ 1562100 w 4343400"/>
              <a:gd name="connsiteY121" fmla="*/ 6861174 h 6946900"/>
              <a:gd name="connsiteX122" fmla="*/ 1390652 w 4343400"/>
              <a:gd name="connsiteY122" fmla="*/ 6918326 h 6946900"/>
              <a:gd name="connsiteX123" fmla="*/ 1333500 w 4343400"/>
              <a:gd name="connsiteY123" fmla="*/ 6870700 h 6946900"/>
              <a:gd name="connsiteX124" fmla="*/ 1238252 w 4343400"/>
              <a:gd name="connsiteY124" fmla="*/ 6861174 h 6946900"/>
              <a:gd name="connsiteX125" fmla="*/ 1200148 w 4343400"/>
              <a:gd name="connsiteY125" fmla="*/ 6804026 h 6946900"/>
              <a:gd name="connsiteX126" fmla="*/ 1038224 w 4343400"/>
              <a:gd name="connsiteY126" fmla="*/ 6823074 h 6946900"/>
              <a:gd name="connsiteX127" fmla="*/ 1000124 w 4343400"/>
              <a:gd name="connsiteY127" fmla="*/ 6889750 h 6946900"/>
              <a:gd name="connsiteX128" fmla="*/ 914400 w 4343400"/>
              <a:gd name="connsiteY128" fmla="*/ 6889750 h 6946900"/>
              <a:gd name="connsiteX129" fmla="*/ 771524 w 4343400"/>
              <a:gd name="connsiteY129" fmla="*/ 6946900 h 6946900"/>
              <a:gd name="connsiteX130" fmla="*/ 685800 w 4343400"/>
              <a:gd name="connsiteY130" fmla="*/ 6784974 h 6946900"/>
              <a:gd name="connsiteX131" fmla="*/ 714376 w 4343400"/>
              <a:gd name="connsiteY131" fmla="*/ 6651626 h 6946900"/>
              <a:gd name="connsiteX132" fmla="*/ 704852 w 4343400"/>
              <a:gd name="connsiteY132" fmla="*/ 6527800 h 6946900"/>
              <a:gd name="connsiteX133" fmla="*/ 819148 w 4343400"/>
              <a:gd name="connsiteY133" fmla="*/ 6470650 h 6946900"/>
              <a:gd name="connsiteX134" fmla="*/ 828676 w 4343400"/>
              <a:gd name="connsiteY134" fmla="*/ 6308726 h 6946900"/>
              <a:gd name="connsiteX135" fmla="*/ 781052 w 4343400"/>
              <a:gd name="connsiteY135" fmla="*/ 6213474 h 6946900"/>
              <a:gd name="connsiteX136" fmla="*/ 962024 w 4343400"/>
              <a:gd name="connsiteY136" fmla="*/ 6194426 h 6946900"/>
              <a:gd name="connsiteX137" fmla="*/ 866776 w 4343400"/>
              <a:gd name="connsiteY137" fmla="*/ 6070600 h 6946900"/>
              <a:gd name="connsiteX138" fmla="*/ 838200 w 4343400"/>
              <a:gd name="connsiteY138" fmla="*/ 6032500 h 6946900"/>
              <a:gd name="connsiteX139" fmla="*/ 876300 w 4343400"/>
              <a:gd name="connsiteY139" fmla="*/ 5946774 h 6946900"/>
              <a:gd name="connsiteX140" fmla="*/ 914400 w 4343400"/>
              <a:gd name="connsiteY140" fmla="*/ 5937250 h 6946900"/>
              <a:gd name="connsiteX141" fmla="*/ 923924 w 4343400"/>
              <a:gd name="connsiteY141" fmla="*/ 5794374 h 6946900"/>
              <a:gd name="connsiteX142" fmla="*/ 876300 w 4343400"/>
              <a:gd name="connsiteY142" fmla="*/ 5699126 h 6946900"/>
              <a:gd name="connsiteX143" fmla="*/ 752476 w 4343400"/>
              <a:gd name="connsiteY143" fmla="*/ 5622926 h 6946900"/>
              <a:gd name="connsiteX144" fmla="*/ 742948 w 4343400"/>
              <a:gd name="connsiteY144" fmla="*/ 5499100 h 6946900"/>
              <a:gd name="connsiteX145" fmla="*/ 638176 w 4343400"/>
              <a:gd name="connsiteY145" fmla="*/ 5499100 h 6946900"/>
              <a:gd name="connsiteX146" fmla="*/ 581024 w 4343400"/>
              <a:gd name="connsiteY146" fmla="*/ 5403850 h 6946900"/>
              <a:gd name="connsiteX147" fmla="*/ 590548 w 4343400"/>
              <a:gd name="connsiteY147" fmla="*/ 5327650 h 6946900"/>
              <a:gd name="connsiteX148" fmla="*/ 666748 w 4343400"/>
              <a:gd name="connsiteY148" fmla="*/ 5260974 h 6946900"/>
              <a:gd name="connsiteX149" fmla="*/ 619124 w 4343400"/>
              <a:gd name="connsiteY149" fmla="*/ 5156200 h 6946900"/>
              <a:gd name="connsiteX150" fmla="*/ 523876 w 4343400"/>
              <a:gd name="connsiteY150" fmla="*/ 5137150 h 6946900"/>
              <a:gd name="connsiteX151" fmla="*/ 495300 w 4343400"/>
              <a:gd name="connsiteY151" fmla="*/ 5003800 h 6946900"/>
              <a:gd name="connsiteX152" fmla="*/ 457200 w 4343400"/>
              <a:gd name="connsiteY152" fmla="*/ 4927600 h 6946900"/>
              <a:gd name="connsiteX153" fmla="*/ 447676 w 4343400"/>
              <a:gd name="connsiteY153" fmla="*/ 4870450 h 6946900"/>
              <a:gd name="connsiteX154" fmla="*/ 409576 w 4343400"/>
              <a:gd name="connsiteY154" fmla="*/ 4832350 h 6946900"/>
              <a:gd name="connsiteX155" fmla="*/ 352424 w 4343400"/>
              <a:gd name="connsiteY155" fmla="*/ 4851400 h 6946900"/>
              <a:gd name="connsiteX156" fmla="*/ 314324 w 4343400"/>
              <a:gd name="connsiteY156" fmla="*/ 4775200 h 6946900"/>
              <a:gd name="connsiteX157" fmla="*/ 219076 w 4343400"/>
              <a:gd name="connsiteY157" fmla="*/ 4775200 h 6946900"/>
              <a:gd name="connsiteX158" fmla="*/ 209548 w 4343400"/>
              <a:gd name="connsiteY158" fmla="*/ 4689474 h 6946900"/>
              <a:gd name="connsiteX159" fmla="*/ 76200 w 4343400"/>
              <a:gd name="connsiteY159" fmla="*/ 4689474 h 6946900"/>
              <a:gd name="connsiteX160" fmla="*/ 0 w 4343400"/>
              <a:gd name="connsiteY160" fmla="*/ 4632326 h 6946900"/>
              <a:gd name="connsiteX161" fmla="*/ 38100 w 4343400"/>
              <a:gd name="connsiteY161" fmla="*/ 4518026 h 6946900"/>
              <a:gd name="connsiteX162" fmla="*/ 114300 w 4343400"/>
              <a:gd name="connsiteY162" fmla="*/ 4518026 h 6946900"/>
              <a:gd name="connsiteX163" fmla="*/ 152400 w 4343400"/>
              <a:gd name="connsiteY163" fmla="*/ 4489450 h 6946900"/>
              <a:gd name="connsiteX164" fmla="*/ 142876 w 4343400"/>
              <a:gd name="connsiteY164" fmla="*/ 4375150 h 6946900"/>
              <a:gd name="connsiteX165" fmla="*/ 209548 w 4343400"/>
              <a:gd name="connsiteY165" fmla="*/ 4308474 h 6946900"/>
              <a:gd name="connsiteX166" fmla="*/ 323852 w 4343400"/>
              <a:gd name="connsiteY166" fmla="*/ 4298950 h 6946900"/>
              <a:gd name="connsiteX167" fmla="*/ 419100 w 4343400"/>
              <a:gd name="connsiteY167" fmla="*/ 4337050 h 6946900"/>
              <a:gd name="connsiteX168" fmla="*/ 476252 w 4343400"/>
              <a:gd name="connsiteY168" fmla="*/ 4327526 h 6946900"/>
              <a:gd name="connsiteX169" fmla="*/ 485776 w 4343400"/>
              <a:gd name="connsiteY169" fmla="*/ 4232274 h 6946900"/>
              <a:gd name="connsiteX170" fmla="*/ 542924 w 4343400"/>
              <a:gd name="connsiteY170" fmla="*/ 4165600 h 6946900"/>
              <a:gd name="connsiteX171" fmla="*/ 590548 w 4343400"/>
              <a:gd name="connsiteY171" fmla="*/ 4165600 h 6946900"/>
              <a:gd name="connsiteX172" fmla="*/ 676276 w 4343400"/>
              <a:gd name="connsiteY172" fmla="*/ 3965574 h 6946900"/>
              <a:gd name="connsiteX173" fmla="*/ 819148 w 4343400"/>
              <a:gd name="connsiteY173" fmla="*/ 3889374 h 6946900"/>
              <a:gd name="connsiteX174" fmla="*/ 819148 w 4343400"/>
              <a:gd name="connsiteY174" fmla="*/ 3803650 h 6946900"/>
              <a:gd name="connsiteX175" fmla="*/ 885824 w 4343400"/>
              <a:gd name="connsiteY175" fmla="*/ 3660774 h 6946900"/>
              <a:gd name="connsiteX176" fmla="*/ 790576 w 4343400"/>
              <a:gd name="connsiteY176" fmla="*/ 3632200 h 6946900"/>
              <a:gd name="connsiteX177" fmla="*/ 704852 w 4343400"/>
              <a:gd name="connsiteY177" fmla="*/ 3517900 h 6946900"/>
              <a:gd name="connsiteX178" fmla="*/ 714376 w 4343400"/>
              <a:gd name="connsiteY178" fmla="*/ 3460750 h 6946900"/>
              <a:gd name="connsiteX179" fmla="*/ 695324 w 4343400"/>
              <a:gd name="connsiteY179" fmla="*/ 3394074 h 6946900"/>
              <a:gd name="connsiteX180" fmla="*/ 742948 w 4343400"/>
              <a:gd name="connsiteY180" fmla="*/ 3327400 h 6946900"/>
              <a:gd name="connsiteX181" fmla="*/ 819148 w 4343400"/>
              <a:gd name="connsiteY181" fmla="*/ 3336926 h 6946900"/>
              <a:gd name="connsiteX182" fmla="*/ 819148 w 4343400"/>
              <a:gd name="connsiteY182" fmla="*/ 3213100 h 6946900"/>
              <a:gd name="connsiteX183" fmla="*/ 762000 w 4343400"/>
              <a:gd name="connsiteY183" fmla="*/ 3194050 h 6946900"/>
              <a:gd name="connsiteX184" fmla="*/ 771524 w 4343400"/>
              <a:gd name="connsiteY184" fmla="*/ 3108326 h 6946900"/>
              <a:gd name="connsiteX185" fmla="*/ 990600 w 4343400"/>
              <a:gd name="connsiteY185" fmla="*/ 2813050 h 6946900"/>
              <a:gd name="connsiteX186" fmla="*/ 1000124 w 4343400"/>
              <a:gd name="connsiteY186" fmla="*/ 2679700 h 6946900"/>
              <a:gd name="connsiteX187" fmla="*/ 914400 w 4343400"/>
              <a:gd name="connsiteY187" fmla="*/ 2603500 h 6946900"/>
              <a:gd name="connsiteX188" fmla="*/ 904876 w 4343400"/>
              <a:gd name="connsiteY188" fmla="*/ 2546350 h 6946900"/>
              <a:gd name="connsiteX189" fmla="*/ 809624 w 4343400"/>
              <a:gd name="connsiteY189" fmla="*/ 2517774 h 6946900"/>
              <a:gd name="connsiteX190" fmla="*/ 794512 w 4343400"/>
              <a:gd name="connsiteY190" fmla="*/ 2448024 h 6946900"/>
              <a:gd name="connsiteX191" fmla="*/ 807720 w 4343400"/>
              <a:gd name="connsiteY191" fmla="*/ 2447290 h 6946900"/>
              <a:gd name="connsiteX192" fmla="*/ 853440 w 4343400"/>
              <a:gd name="connsiteY192" fmla="*/ 2416810 h 6946900"/>
              <a:gd name="connsiteX193" fmla="*/ 861060 w 4343400"/>
              <a:gd name="connsiteY193" fmla="*/ 2355850 h 6946900"/>
              <a:gd name="connsiteX194" fmla="*/ 914400 w 4343400"/>
              <a:gd name="connsiteY194" fmla="*/ 2340610 h 6946900"/>
              <a:gd name="connsiteX195" fmla="*/ 929640 w 4343400"/>
              <a:gd name="connsiteY195" fmla="*/ 2279650 h 6946900"/>
              <a:gd name="connsiteX196" fmla="*/ 1021080 w 4343400"/>
              <a:gd name="connsiteY196" fmla="*/ 2195830 h 6946900"/>
              <a:gd name="connsiteX197" fmla="*/ 975360 w 4343400"/>
              <a:gd name="connsiteY197" fmla="*/ 2134870 h 6946900"/>
              <a:gd name="connsiteX198" fmla="*/ 975360 w 4343400"/>
              <a:gd name="connsiteY198" fmla="*/ 2089150 h 6946900"/>
              <a:gd name="connsiteX199" fmla="*/ 1036320 w 4343400"/>
              <a:gd name="connsiteY199" fmla="*/ 2073910 h 6946900"/>
              <a:gd name="connsiteX200" fmla="*/ 1059180 w 4343400"/>
              <a:gd name="connsiteY200" fmla="*/ 2012950 h 6946900"/>
              <a:gd name="connsiteX201" fmla="*/ 1143000 w 4343400"/>
              <a:gd name="connsiteY201" fmla="*/ 1982470 h 6946900"/>
              <a:gd name="connsiteX202" fmla="*/ 1173480 w 4343400"/>
              <a:gd name="connsiteY202" fmla="*/ 1891030 h 6946900"/>
              <a:gd name="connsiteX203" fmla="*/ 1089660 w 4343400"/>
              <a:gd name="connsiteY203" fmla="*/ 1883410 h 6946900"/>
              <a:gd name="connsiteX204" fmla="*/ 1104900 w 4343400"/>
              <a:gd name="connsiteY204" fmla="*/ 1799590 h 6946900"/>
              <a:gd name="connsiteX205" fmla="*/ 1219200 w 4343400"/>
              <a:gd name="connsiteY205" fmla="*/ 1700530 h 6946900"/>
              <a:gd name="connsiteX206" fmla="*/ 1303020 w 4343400"/>
              <a:gd name="connsiteY206" fmla="*/ 1700530 h 6946900"/>
              <a:gd name="connsiteX207" fmla="*/ 1280160 w 4343400"/>
              <a:gd name="connsiteY207" fmla="*/ 1570990 h 6946900"/>
              <a:gd name="connsiteX208" fmla="*/ 1318260 w 4343400"/>
              <a:gd name="connsiteY208" fmla="*/ 1510030 h 6946900"/>
              <a:gd name="connsiteX209" fmla="*/ 1341120 w 4343400"/>
              <a:gd name="connsiteY209" fmla="*/ 1395730 h 6946900"/>
              <a:gd name="connsiteX210" fmla="*/ 1295400 w 4343400"/>
              <a:gd name="connsiteY210" fmla="*/ 1266190 h 6946900"/>
              <a:gd name="connsiteX211" fmla="*/ 1325880 w 4343400"/>
              <a:gd name="connsiteY211" fmla="*/ 999490 h 6946900"/>
              <a:gd name="connsiteX212" fmla="*/ 1326468 w 4343400"/>
              <a:gd name="connsiteY212" fmla="*/ 996268 h 6946900"/>
              <a:gd name="connsiteX213" fmla="*/ 1346200 w 4343400"/>
              <a:gd name="connsiteY213" fmla="*/ 1016000 h 6946900"/>
              <a:gd name="connsiteX214" fmla="*/ 1428748 w 4343400"/>
              <a:gd name="connsiteY214" fmla="*/ 971550 h 6946900"/>
              <a:gd name="connsiteX215" fmla="*/ 1441452 w 4343400"/>
              <a:gd name="connsiteY215" fmla="*/ 939800 h 6946900"/>
              <a:gd name="connsiteX216" fmla="*/ 1479548 w 4343400"/>
              <a:gd name="connsiteY216" fmla="*/ 901700 h 6946900"/>
              <a:gd name="connsiteX217" fmla="*/ 1619252 w 4343400"/>
              <a:gd name="connsiteY217" fmla="*/ 711200 h 6946900"/>
              <a:gd name="connsiteX218" fmla="*/ 1670052 w 4343400"/>
              <a:gd name="connsiteY218" fmla="*/ 647700 h 6946900"/>
              <a:gd name="connsiteX219" fmla="*/ 1670052 w 4343400"/>
              <a:gd name="connsiteY219" fmla="*/ 590550 h 6946900"/>
              <a:gd name="connsiteX220" fmla="*/ 1638300 w 4343400"/>
              <a:gd name="connsiteY220" fmla="*/ 546100 h 6946900"/>
              <a:gd name="connsiteX221" fmla="*/ 1657348 w 4343400"/>
              <a:gd name="connsiteY221" fmla="*/ 450850 h 6946900"/>
              <a:gd name="connsiteX222" fmla="*/ 1727200 w 4343400"/>
              <a:gd name="connsiteY222" fmla="*/ 469900 h 6946900"/>
              <a:gd name="connsiteX223" fmla="*/ 1790700 w 4343400"/>
              <a:gd name="connsiteY223" fmla="*/ 425450 h 6946900"/>
              <a:gd name="connsiteX224" fmla="*/ 1943100 w 4343400"/>
              <a:gd name="connsiteY224" fmla="*/ 488950 h 6946900"/>
              <a:gd name="connsiteX225" fmla="*/ 1987548 w 4343400"/>
              <a:gd name="connsiteY225" fmla="*/ 450850 h 6946900"/>
              <a:gd name="connsiteX226" fmla="*/ 2044700 w 4343400"/>
              <a:gd name="connsiteY226" fmla="*/ 457200 h 6946900"/>
              <a:gd name="connsiteX227" fmla="*/ 2051052 w 4343400"/>
              <a:gd name="connsiteY227" fmla="*/ 495300 h 6946900"/>
              <a:gd name="connsiteX228" fmla="*/ 2082800 w 4343400"/>
              <a:gd name="connsiteY228" fmla="*/ 495300 h 6946900"/>
              <a:gd name="connsiteX229" fmla="*/ 2108200 w 4343400"/>
              <a:gd name="connsiteY229" fmla="*/ 533400 h 6946900"/>
              <a:gd name="connsiteX230" fmla="*/ 2139948 w 4343400"/>
              <a:gd name="connsiteY230" fmla="*/ 533400 h 6946900"/>
              <a:gd name="connsiteX231" fmla="*/ 2146300 w 4343400"/>
              <a:gd name="connsiteY231" fmla="*/ 603250 h 6946900"/>
              <a:gd name="connsiteX232" fmla="*/ 2108200 w 4343400"/>
              <a:gd name="connsiteY232" fmla="*/ 673100 h 6946900"/>
              <a:gd name="connsiteX233" fmla="*/ 2114548 w 4343400"/>
              <a:gd name="connsiteY233" fmla="*/ 711200 h 6946900"/>
              <a:gd name="connsiteX234" fmla="*/ 2070100 w 4343400"/>
              <a:gd name="connsiteY234" fmla="*/ 781050 h 6946900"/>
              <a:gd name="connsiteX235" fmla="*/ 2254252 w 4343400"/>
              <a:gd name="connsiteY235" fmla="*/ 863600 h 6946900"/>
              <a:gd name="connsiteX236" fmla="*/ 2298700 w 4343400"/>
              <a:gd name="connsiteY236" fmla="*/ 850900 h 6946900"/>
              <a:gd name="connsiteX237" fmla="*/ 2298700 w 4343400"/>
              <a:gd name="connsiteY237" fmla="*/ 800100 h 6946900"/>
              <a:gd name="connsiteX238" fmla="*/ 2381252 w 4343400"/>
              <a:gd name="connsiteY238" fmla="*/ 698500 h 6946900"/>
              <a:gd name="connsiteX239" fmla="*/ 2444748 w 4343400"/>
              <a:gd name="connsiteY239" fmla="*/ 698500 h 6946900"/>
              <a:gd name="connsiteX240" fmla="*/ 2533652 w 4343400"/>
              <a:gd name="connsiteY240" fmla="*/ 711200 h 6946900"/>
              <a:gd name="connsiteX241" fmla="*/ 2641600 w 4343400"/>
              <a:gd name="connsiteY241" fmla="*/ 692150 h 6946900"/>
              <a:gd name="connsiteX242" fmla="*/ 2705100 w 4343400"/>
              <a:gd name="connsiteY242" fmla="*/ 635000 h 6946900"/>
              <a:gd name="connsiteX243" fmla="*/ 2794000 w 4343400"/>
              <a:gd name="connsiteY243" fmla="*/ 641350 h 6946900"/>
              <a:gd name="connsiteX244" fmla="*/ 2825748 w 4343400"/>
              <a:gd name="connsiteY244" fmla="*/ 615950 h 6946900"/>
              <a:gd name="connsiteX245" fmla="*/ 2895600 w 4343400"/>
              <a:gd name="connsiteY245" fmla="*/ 660400 h 6946900"/>
              <a:gd name="connsiteX246" fmla="*/ 2914652 w 4343400"/>
              <a:gd name="connsiteY246" fmla="*/ 730250 h 6946900"/>
              <a:gd name="connsiteX247" fmla="*/ 2978148 w 4343400"/>
              <a:gd name="connsiteY247" fmla="*/ 679450 h 6946900"/>
              <a:gd name="connsiteX248" fmla="*/ 2959100 w 4343400"/>
              <a:gd name="connsiteY248" fmla="*/ 622300 h 6946900"/>
              <a:gd name="connsiteX249" fmla="*/ 2978148 w 4343400"/>
              <a:gd name="connsiteY249" fmla="*/ 584200 h 6946900"/>
              <a:gd name="connsiteX250" fmla="*/ 2959100 w 4343400"/>
              <a:gd name="connsiteY250" fmla="*/ 488950 h 6946900"/>
              <a:gd name="connsiteX251" fmla="*/ 3028948 w 4343400"/>
              <a:gd name="connsiteY251" fmla="*/ 419100 h 6946900"/>
              <a:gd name="connsiteX252" fmla="*/ 3073400 w 4343400"/>
              <a:gd name="connsiteY252" fmla="*/ 400050 h 6946900"/>
              <a:gd name="connsiteX253" fmla="*/ 3194052 w 4343400"/>
              <a:gd name="connsiteY253" fmla="*/ 336550 h 6946900"/>
              <a:gd name="connsiteX254" fmla="*/ 3206748 w 4343400"/>
              <a:gd name="connsiteY254" fmla="*/ 222250 h 6946900"/>
              <a:gd name="connsiteX255" fmla="*/ 3251200 w 4343400"/>
              <a:gd name="connsiteY255" fmla="*/ 133350 h 6946900"/>
              <a:gd name="connsiteX0" fmla="*/ 1172876 w 4343400"/>
              <a:gd name="connsiteY0" fmla="*/ 515074 h 6946900"/>
              <a:gd name="connsiteX1" fmla="*/ 1181100 w 4343400"/>
              <a:gd name="connsiteY1" fmla="*/ 539750 h 6946900"/>
              <a:gd name="connsiteX2" fmla="*/ 1172876 w 4343400"/>
              <a:gd name="connsiteY2" fmla="*/ 515074 h 6946900"/>
              <a:gd name="connsiteX3" fmla="*/ 3632200 w 4343400"/>
              <a:gd name="connsiteY3" fmla="*/ 0 h 6946900"/>
              <a:gd name="connsiteX4" fmla="*/ 3663948 w 4343400"/>
              <a:gd name="connsiteY4" fmla="*/ 25400 h 6946900"/>
              <a:gd name="connsiteX5" fmla="*/ 3810000 w 4343400"/>
              <a:gd name="connsiteY5" fmla="*/ 38100 h 6946900"/>
              <a:gd name="connsiteX6" fmla="*/ 3816348 w 4343400"/>
              <a:gd name="connsiteY6" fmla="*/ 114300 h 6946900"/>
              <a:gd name="connsiteX7" fmla="*/ 3841748 w 4343400"/>
              <a:gd name="connsiteY7" fmla="*/ 158750 h 6946900"/>
              <a:gd name="connsiteX8" fmla="*/ 3867148 w 4343400"/>
              <a:gd name="connsiteY8" fmla="*/ 393700 h 6946900"/>
              <a:gd name="connsiteX9" fmla="*/ 3873500 w 4343400"/>
              <a:gd name="connsiteY9" fmla="*/ 431800 h 6946900"/>
              <a:gd name="connsiteX10" fmla="*/ 3886200 w 4343400"/>
              <a:gd name="connsiteY10" fmla="*/ 469900 h 6946900"/>
              <a:gd name="connsiteX11" fmla="*/ 3949700 w 4343400"/>
              <a:gd name="connsiteY11" fmla="*/ 469900 h 6946900"/>
              <a:gd name="connsiteX12" fmla="*/ 3949700 w 4343400"/>
              <a:gd name="connsiteY12" fmla="*/ 546100 h 6946900"/>
              <a:gd name="connsiteX13" fmla="*/ 4076700 w 4343400"/>
              <a:gd name="connsiteY13" fmla="*/ 635000 h 6946900"/>
              <a:gd name="connsiteX14" fmla="*/ 4140200 w 4343400"/>
              <a:gd name="connsiteY14" fmla="*/ 622300 h 6946900"/>
              <a:gd name="connsiteX15" fmla="*/ 4178300 w 4343400"/>
              <a:gd name="connsiteY15" fmla="*/ 692150 h 6946900"/>
              <a:gd name="connsiteX16" fmla="*/ 4152900 w 4343400"/>
              <a:gd name="connsiteY16" fmla="*/ 787400 h 6946900"/>
              <a:gd name="connsiteX17" fmla="*/ 4178300 w 4343400"/>
              <a:gd name="connsiteY17" fmla="*/ 850900 h 6946900"/>
              <a:gd name="connsiteX18" fmla="*/ 4171948 w 4343400"/>
              <a:gd name="connsiteY18" fmla="*/ 914400 h 6946900"/>
              <a:gd name="connsiteX19" fmla="*/ 4108452 w 4343400"/>
              <a:gd name="connsiteY19" fmla="*/ 946150 h 6946900"/>
              <a:gd name="connsiteX20" fmla="*/ 4108452 w 4343400"/>
              <a:gd name="connsiteY20" fmla="*/ 984250 h 6946900"/>
              <a:gd name="connsiteX21" fmla="*/ 4159252 w 4343400"/>
              <a:gd name="connsiteY21" fmla="*/ 1003300 h 6946900"/>
              <a:gd name="connsiteX22" fmla="*/ 4177940 w 4343400"/>
              <a:gd name="connsiteY22" fmla="*/ 1115438 h 6946900"/>
              <a:gd name="connsiteX23" fmla="*/ 3931920 w 4343400"/>
              <a:gd name="connsiteY23" fmla="*/ 1189990 h 6946900"/>
              <a:gd name="connsiteX24" fmla="*/ 3878580 w 4343400"/>
              <a:gd name="connsiteY24" fmla="*/ 1266190 h 6946900"/>
              <a:gd name="connsiteX25" fmla="*/ 3787140 w 4343400"/>
              <a:gd name="connsiteY25" fmla="*/ 1243330 h 6946900"/>
              <a:gd name="connsiteX26" fmla="*/ 3665220 w 4343400"/>
              <a:gd name="connsiteY26" fmla="*/ 1289050 h 6946900"/>
              <a:gd name="connsiteX27" fmla="*/ 3665220 w 4343400"/>
              <a:gd name="connsiteY27" fmla="*/ 1365250 h 6946900"/>
              <a:gd name="connsiteX28" fmla="*/ 3649980 w 4343400"/>
              <a:gd name="connsiteY28" fmla="*/ 1471930 h 6946900"/>
              <a:gd name="connsiteX29" fmla="*/ 3497580 w 4343400"/>
              <a:gd name="connsiteY29" fmla="*/ 1502410 h 6946900"/>
              <a:gd name="connsiteX30" fmla="*/ 3467100 w 4343400"/>
              <a:gd name="connsiteY30" fmla="*/ 1563370 h 6946900"/>
              <a:gd name="connsiteX31" fmla="*/ 3375660 w 4343400"/>
              <a:gd name="connsiteY31" fmla="*/ 1662430 h 6946900"/>
              <a:gd name="connsiteX32" fmla="*/ 3352800 w 4343400"/>
              <a:gd name="connsiteY32" fmla="*/ 1723390 h 6946900"/>
              <a:gd name="connsiteX33" fmla="*/ 3375660 w 4343400"/>
              <a:gd name="connsiteY33" fmla="*/ 1807210 h 6946900"/>
              <a:gd name="connsiteX34" fmla="*/ 3307080 w 4343400"/>
              <a:gd name="connsiteY34" fmla="*/ 1913890 h 6946900"/>
              <a:gd name="connsiteX35" fmla="*/ 3291840 w 4343400"/>
              <a:gd name="connsiteY35" fmla="*/ 2272030 h 6946900"/>
              <a:gd name="connsiteX36" fmla="*/ 3436620 w 4343400"/>
              <a:gd name="connsiteY36" fmla="*/ 2325370 h 6946900"/>
              <a:gd name="connsiteX37" fmla="*/ 3489960 w 4343400"/>
              <a:gd name="connsiteY37" fmla="*/ 2393950 h 6946900"/>
              <a:gd name="connsiteX38" fmla="*/ 3558540 w 4343400"/>
              <a:gd name="connsiteY38" fmla="*/ 2401570 h 6946900"/>
              <a:gd name="connsiteX39" fmla="*/ 3573780 w 4343400"/>
              <a:gd name="connsiteY39" fmla="*/ 2348230 h 6946900"/>
              <a:gd name="connsiteX40" fmla="*/ 3688080 w 4343400"/>
              <a:gd name="connsiteY40" fmla="*/ 2409190 h 6946900"/>
              <a:gd name="connsiteX41" fmla="*/ 3810000 w 4343400"/>
              <a:gd name="connsiteY41" fmla="*/ 2332990 h 6946900"/>
              <a:gd name="connsiteX42" fmla="*/ 3992880 w 4343400"/>
              <a:gd name="connsiteY42" fmla="*/ 2340610 h 6946900"/>
              <a:gd name="connsiteX43" fmla="*/ 4046220 w 4343400"/>
              <a:gd name="connsiteY43" fmla="*/ 2416810 h 6946900"/>
              <a:gd name="connsiteX44" fmla="*/ 4061460 w 4343400"/>
              <a:gd name="connsiteY44" fmla="*/ 2630170 h 6946900"/>
              <a:gd name="connsiteX45" fmla="*/ 4061460 w 4343400"/>
              <a:gd name="connsiteY45" fmla="*/ 2790190 h 6946900"/>
              <a:gd name="connsiteX46" fmla="*/ 4023360 w 4343400"/>
              <a:gd name="connsiteY46" fmla="*/ 2835910 h 6946900"/>
              <a:gd name="connsiteX47" fmla="*/ 3901440 w 4343400"/>
              <a:gd name="connsiteY47" fmla="*/ 2896870 h 6946900"/>
              <a:gd name="connsiteX48" fmla="*/ 3916680 w 4343400"/>
              <a:gd name="connsiteY48" fmla="*/ 3003550 h 6946900"/>
              <a:gd name="connsiteX49" fmla="*/ 3992880 w 4343400"/>
              <a:gd name="connsiteY49" fmla="*/ 3079750 h 6946900"/>
              <a:gd name="connsiteX50" fmla="*/ 3992880 w 4343400"/>
              <a:gd name="connsiteY50" fmla="*/ 3110230 h 6946900"/>
              <a:gd name="connsiteX51" fmla="*/ 3985260 w 4343400"/>
              <a:gd name="connsiteY51" fmla="*/ 3186430 h 6946900"/>
              <a:gd name="connsiteX52" fmla="*/ 4000500 w 4343400"/>
              <a:gd name="connsiteY52" fmla="*/ 3270250 h 6946900"/>
              <a:gd name="connsiteX53" fmla="*/ 3863340 w 4343400"/>
              <a:gd name="connsiteY53" fmla="*/ 3300730 h 6946900"/>
              <a:gd name="connsiteX54" fmla="*/ 3893820 w 4343400"/>
              <a:gd name="connsiteY54" fmla="*/ 3415030 h 6946900"/>
              <a:gd name="connsiteX55" fmla="*/ 4015740 w 4343400"/>
              <a:gd name="connsiteY55" fmla="*/ 3422650 h 6946900"/>
              <a:gd name="connsiteX56" fmla="*/ 4053840 w 4343400"/>
              <a:gd name="connsiteY56" fmla="*/ 3521710 h 6946900"/>
              <a:gd name="connsiteX57" fmla="*/ 4000500 w 4343400"/>
              <a:gd name="connsiteY57" fmla="*/ 3590290 h 6946900"/>
              <a:gd name="connsiteX58" fmla="*/ 4030980 w 4343400"/>
              <a:gd name="connsiteY58" fmla="*/ 3696970 h 6946900"/>
              <a:gd name="connsiteX59" fmla="*/ 4015740 w 4343400"/>
              <a:gd name="connsiteY59" fmla="*/ 3818890 h 6946900"/>
              <a:gd name="connsiteX60" fmla="*/ 4238624 w 4343400"/>
              <a:gd name="connsiteY60" fmla="*/ 3982338 h 6946900"/>
              <a:gd name="connsiteX61" fmla="*/ 4238624 w 4343400"/>
              <a:gd name="connsiteY61" fmla="*/ 4060826 h 6946900"/>
              <a:gd name="connsiteX62" fmla="*/ 4295776 w 4343400"/>
              <a:gd name="connsiteY62" fmla="*/ 4108450 h 6946900"/>
              <a:gd name="connsiteX63" fmla="*/ 4343400 w 4343400"/>
              <a:gd name="connsiteY63" fmla="*/ 4146550 h 6946900"/>
              <a:gd name="connsiteX64" fmla="*/ 4295776 w 4343400"/>
              <a:gd name="connsiteY64" fmla="*/ 4279900 h 6946900"/>
              <a:gd name="connsiteX65" fmla="*/ 4181476 w 4343400"/>
              <a:gd name="connsiteY65" fmla="*/ 4279900 h 6946900"/>
              <a:gd name="connsiteX66" fmla="*/ 4152900 w 4343400"/>
              <a:gd name="connsiteY66" fmla="*/ 4318000 h 6946900"/>
              <a:gd name="connsiteX67" fmla="*/ 4143376 w 4343400"/>
              <a:gd name="connsiteY67" fmla="*/ 4403726 h 6946900"/>
              <a:gd name="connsiteX68" fmla="*/ 3933824 w 4343400"/>
              <a:gd name="connsiteY68" fmla="*/ 4403726 h 6946900"/>
              <a:gd name="connsiteX69" fmla="*/ 3933824 w 4343400"/>
              <a:gd name="connsiteY69" fmla="*/ 4279900 h 6946900"/>
              <a:gd name="connsiteX70" fmla="*/ 3886200 w 4343400"/>
              <a:gd name="connsiteY70" fmla="*/ 4232274 h 6946900"/>
              <a:gd name="connsiteX71" fmla="*/ 3829052 w 4343400"/>
              <a:gd name="connsiteY71" fmla="*/ 4251326 h 6946900"/>
              <a:gd name="connsiteX72" fmla="*/ 3771900 w 4343400"/>
              <a:gd name="connsiteY72" fmla="*/ 4232274 h 6946900"/>
              <a:gd name="connsiteX73" fmla="*/ 3619500 w 4343400"/>
              <a:gd name="connsiteY73" fmla="*/ 4241800 h 6946900"/>
              <a:gd name="connsiteX74" fmla="*/ 3590924 w 4343400"/>
              <a:gd name="connsiteY74" fmla="*/ 4270374 h 6946900"/>
              <a:gd name="connsiteX75" fmla="*/ 3571876 w 4343400"/>
              <a:gd name="connsiteY75" fmla="*/ 4308474 h 6946900"/>
              <a:gd name="connsiteX76" fmla="*/ 3486148 w 4343400"/>
              <a:gd name="connsiteY76" fmla="*/ 4318000 h 6946900"/>
              <a:gd name="connsiteX77" fmla="*/ 3429000 w 4343400"/>
              <a:gd name="connsiteY77" fmla="*/ 4270374 h 6946900"/>
              <a:gd name="connsiteX78" fmla="*/ 3429000 w 4343400"/>
              <a:gd name="connsiteY78" fmla="*/ 4203700 h 6946900"/>
              <a:gd name="connsiteX79" fmla="*/ 3419476 w 4343400"/>
              <a:gd name="connsiteY79" fmla="*/ 4137026 h 6946900"/>
              <a:gd name="connsiteX80" fmla="*/ 3362324 w 4343400"/>
              <a:gd name="connsiteY80" fmla="*/ 4089400 h 6946900"/>
              <a:gd name="connsiteX81" fmla="*/ 3190876 w 4343400"/>
              <a:gd name="connsiteY81" fmla="*/ 4051300 h 6946900"/>
              <a:gd name="connsiteX82" fmla="*/ 2933700 w 4343400"/>
              <a:gd name="connsiteY82" fmla="*/ 4460874 h 6946900"/>
              <a:gd name="connsiteX83" fmla="*/ 2867024 w 4343400"/>
              <a:gd name="connsiteY83" fmla="*/ 4365626 h 6946900"/>
              <a:gd name="connsiteX84" fmla="*/ 2790824 w 4343400"/>
              <a:gd name="connsiteY84" fmla="*/ 4365626 h 6946900"/>
              <a:gd name="connsiteX85" fmla="*/ 2714624 w 4343400"/>
              <a:gd name="connsiteY85" fmla="*/ 4575174 h 6946900"/>
              <a:gd name="connsiteX86" fmla="*/ 2686052 w 4343400"/>
              <a:gd name="connsiteY86" fmla="*/ 4613274 h 6946900"/>
              <a:gd name="connsiteX87" fmla="*/ 2628900 w 4343400"/>
              <a:gd name="connsiteY87" fmla="*/ 4708526 h 6946900"/>
              <a:gd name="connsiteX88" fmla="*/ 2638424 w 4343400"/>
              <a:gd name="connsiteY88" fmla="*/ 4746626 h 6946900"/>
              <a:gd name="connsiteX89" fmla="*/ 2771776 w 4343400"/>
              <a:gd name="connsiteY89" fmla="*/ 4851400 h 6946900"/>
              <a:gd name="connsiteX90" fmla="*/ 2619376 w 4343400"/>
              <a:gd name="connsiteY90" fmla="*/ 5003800 h 6946900"/>
              <a:gd name="connsiteX91" fmla="*/ 2667000 w 4343400"/>
              <a:gd name="connsiteY91" fmla="*/ 5041900 h 6946900"/>
              <a:gd name="connsiteX92" fmla="*/ 2667000 w 4343400"/>
              <a:gd name="connsiteY92" fmla="*/ 5156200 h 6946900"/>
              <a:gd name="connsiteX93" fmla="*/ 2733676 w 4343400"/>
              <a:gd name="connsiteY93" fmla="*/ 5280026 h 6946900"/>
              <a:gd name="connsiteX94" fmla="*/ 2686052 w 4343400"/>
              <a:gd name="connsiteY94" fmla="*/ 5346700 h 6946900"/>
              <a:gd name="connsiteX95" fmla="*/ 2686052 w 4343400"/>
              <a:gd name="connsiteY95" fmla="*/ 5422900 h 6946900"/>
              <a:gd name="connsiteX96" fmla="*/ 2638424 w 4343400"/>
              <a:gd name="connsiteY96" fmla="*/ 5518150 h 6946900"/>
              <a:gd name="connsiteX97" fmla="*/ 2571748 w 4343400"/>
              <a:gd name="connsiteY97" fmla="*/ 5499100 h 6946900"/>
              <a:gd name="connsiteX98" fmla="*/ 2524124 w 4343400"/>
              <a:gd name="connsiteY98" fmla="*/ 5575300 h 6946900"/>
              <a:gd name="connsiteX99" fmla="*/ 2533652 w 4343400"/>
              <a:gd name="connsiteY99" fmla="*/ 5613400 h 6946900"/>
              <a:gd name="connsiteX100" fmla="*/ 2476500 w 4343400"/>
              <a:gd name="connsiteY100" fmla="*/ 5765800 h 6946900"/>
              <a:gd name="connsiteX101" fmla="*/ 2562224 w 4343400"/>
              <a:gd name="connsiteY101" fmla="*/ 5822950 h 6946900"/>
              <a:gd name="connsiteX102" fmla="*/ 2543176 w 4343400"/>
              <a:gd name="connsiteY102" fmla="*/ 5965826 h 6946900"/>
              <a:gd name="connsiteX103" fmla="*/ 2447924 w 4343400"/>
              <a:gd name="connsiteY103" fmla="*/ 5965826 h 6946900"/>
              <a:gd name="connsiteX104" fmla="*/ 2438400 w 4343400"/>
              <a:gd name="connsiteY104" fmla="*/ 6032500 h 6946900"/>
              <a:gd name="connsiteX105" fmla="*/ 2466976 w 4343400"/>
              <a:gd name="connsiteY105" fmla="*/ 6089650 h 6946900"/>
              <a:gd name="connsiteX106" fmla="*/ 2457452 w 4343400"/>
              <a:gd name="connsiteY106" fmla="*/ 6137274 h 6946900"/>
              <a:gd name="connsiteX107" fmla="*/ 2524124 w 4343400"/>
              <a:gd name="connsiteY107" fmla="*/ 6194426 h 6946900"/>
              <a:gd name="connsiteX108" fmla="*/ 2495548 w 4343400"/>
              <a:gd name="connsiteY108" fmla="*/ 6318250 h 6946900"/>
              <a:gd name="connsiteX109" fmla="*/ 2362200 w 4343400"/>
              <a:gd name="connsiteY109" fmla="*/ 6337300 h 6946900"/>
              <a:gd name="connsiteX110" fmla="*/ 2352676 w 4343400"/>
              <a:gd name="connsiteY110" fmla="*/ 6403974 h 6946900"/>
              <a:gd name="connsiteX111" fmla="*/ 2276476 w 4343400"/>
              <a:gd name="connsiteY111" fmla="*/ 6375400 h 6946900"/>
              <a:gd name="connsiteX112" fmla="*/ 2181224 w 4343400"/>
              <a:gd name="connsiteY112" fmla="*/ 6423026 h 6946900"/>
              <a:gd name="connsiteX113" fmla="*/ 2143124 w 4343400"/>
              <a:gd name="connsiteY113" fmla="*/ 6527800 h 6946900"/>
              <a:gd name="connsiteX114" fmla="*/ 2047876 w 4343400"/>
              <a:gd name="connsiteY114" fmla="*/ 6556374 h 6946900"/>
              <a:gd name="connsiteX115" fmla="*/ 2000252 w 4343400"/>
              <a:gd name="connsiteY115" fmla="*/ 6613526 h 6946900"/>
              <a:gd name="connsiteX116" fmla="*/ 1876424 w 4343400"/>
              <a:gd name="connsiteY116" fmla="*/ 6642100 h 6946900"/>
              <a:gd name="connsiteX117" fmla="*/ 1847852 w 4343400"/>
              <a:gd name="connsiteY117" fmla="*/ 6689726 h 6946900"/>
              <a:gd name="connsiteX118" fmla="*/ 1733548 w 4343400"/>
              <a:gd name="connsiteY118" fmla="*/ 6708774 h 6946900"/>
              <a:gd name="connsiteX119" fmla="*/ 1714500 w 4343400"/>
              <a:gd name="connsiteY119" fmla="*/ 6775450 h 6946900"/>
              <a:gd name="connsiteX120" fmla="*/ 1704976 w 4343400"/>
              <a:gd name="connsiteY120" fmla="*/ 6861174 h 6946900"/>
              <a:gd name="connsiteX121" fmla="*/ 1562100 w 4343400"/>
              <a:gd name="connsiteY121" fmla="*/ 6861174 h 6946900"/>
              <a:gd name="connsiteX122" fmla="*/ 1390652 w 4343400"/>
              <a:gd name="connsiteY122" fmla="*/ 6918326 h 6946900"/>
              <a:gd name="connsiteX123" fmla="*/ 1333500 w 4343400"/>
              <a:gd name="connsiteY123" fmla="*/ 6870700 h 6946900"/>
              <a:gd name="connsiteX124" fmla="*/ 1238252 w 4343400"/>
              <a:gd name="connsiteY124" fmla="*/ 6861174 h 6946900"/>
              <a:gd name="connsiteX125" fmla="*/ 1200148 w 4343400"/>
              <a:gd name="connsiteY125" fmla="*/ 6804026 h 6946900"/>
              <a:gd name="connsiteX126" fmla="*/ 1038224 w 4343400"/>
              <a:gd name="connsiteY126" fmla="*/ 6823074 h 6946900"/>
              <a:gd name="connsiteX127" fmla="*/ 1000124 w 4343400"/>
              <a:gd name="connsiteY127" fmla="*/ 6889750 h 6946900"/>
              <a:gd name="connsiteX128" fmla="*/ 914400 w 4343400"/>
              <a:gd name="connsiteY128" fmla="*/ 6889750 h 6946900"/>
              <a:gd name="connsiteX129" fmla="*/ 771524 w 4343400"/>
              <a:gd name="connsiteY129" fmla="*/ 6946900 h 6946900"/>
              <a:gd name="connsiteX130" fmla="*/ 685800 w 4343400"/>
              <a:gd name="connsiteY130" fmla="*/ 6784974 h 6946900"/>
              <a:gd name="connsiteX131" fmla="*/ 714376 w 4343400"/>
              <a:gd name="connsiteY131" fmla="*/ 6651626 h 6946900"/>
              <a:gd name="connsiteX132" fmla="*/ 704852 w 4343400"/>
              <a:gd name="connsiteY132" fmla="*/ 6527800 h 6946900"/>
              <a:gd name="connsiteX133" fmla="*/ 819148 w 4343400"/>
              <a:gd name="connsiteY133" fmla="*/ 6470650 h 6946900"/>
              <a:gd name="connsiteX134" fmla="*/ 828676 w 4343400"/>
              <a:gd name="connsiteY134" fmla="*/ 6308726 h 6946900"/>
              <a:gd name="connsiteX135" fmla="*/ 781052 w 4343400"/>
              <a:gd name="connsiteY135" fmla="*/ 6213474 h 6946900"/>
              <a:gd name="connsiteX136" fmla="*/ 962024 w 4343400"/>
              <a:gd name="connsiteY136" fmla="*/ 6194426 h 6946900"/>
              <a:gd name="connsiteX137" fmla="*/ 866776 w 4343400"/>
              <a:gd name="connsiteY137" fmla="*/ 6070600 h 6946900"/>
              <a:gd name="connsiteX138" fmla="*/ 838200 w 4343400"/>
              <a:gd name="connsiteY138" fmla="*/ 6032500 h 6946900"/>
              <a:gd name="connsiteX139" fmla="*/ 876300 w 4343400"/>
              <a:gd name="connsiteY139" fmla="*/ 5946774 h 6946900"/>
              <a:gd name="connsiteX140" fmla="*/ 914400 w 4343400"/>
              <a:gd name="connsiteY140" fmla="*/ 5937250 h 6946900"/>
              <a:gd name="connsiteX141" fmla="*/ 923924 w 4343400"/>
              <a:gd name="connsiteY141" fmla="*/ 5794374 h 6946900"/>
              <a:gd name="connsiteX142" fmla="*/ 876300 w 4343400"/>
              <a:gd name="connsiteY142" fmla="*/ 5699126 h 6946900"/>
              <a:gd name="connsiteX143" fmla="*/ 752476 w 4343400"/>
              <a:gd name="connsiteY143" fmla="*/ 5622926 h 6946900"/>
              <a:gd name="connsiteX144" fmla="*/ 742948 w 4343400"/>
              <a:gd name="connsiteY144" fmla="*/ 5499100 h 6946900"/>
              <a:gd name="connsiteX145" fmla="*/ 638176 w 4343400"/>
              <a:gd name="connsiteY145" fmla="*/ 5499100 h 6946900"/>
              <a:gd name="connsiteX146" fmla="*/ 581024 w 4343400"/>
              <a:gd name="connsiteY146" fmla="*/ 5403850 h 6946900"/>
              <a:gd name="connsiteX147" fmla="*/ 590548 w 4343400"/>
              <a:gd name="connsiteY147" fmla="*/ 5327650 h 6946900"/>
              <a:gd name="connsiteX148" fmla="*/ 666748 w 4343400"/>
              <a:gd name="connsiteY148" fmla="*/ 5260974 h 6946900"/>
              <a:gd name="connsiteX149" fmla="*/ 619124 w 4343400"/>
              <a:gd name="connsiteY149" fmla="*/ 5156200 h 6946900"/>
              <a:gd name="connsiteX150" fmla="*/ 523876 w 4343400"/>
              <a:gd name="connsiteY150" fmla="*/ 5137150 h 6946900"/>
              <a:gd name="connsiteX151" fmla="*/ 495300 w 4343400"/>
              <a:gd name="connsiteY151" fmla="*/ 5003800 h 6946900"/>
              <a:gd name="connsiteX152" fmla="*/ 457200 w 4343400"/>
              <a:gd name="connsiteY152" fmla="*/ 4927600 h 6946900"/>
              <a:gd name="connsiteX153" fmla="*/ 447676 w 4343400"/>
              <a:gd name="connsiteY153" fmla="*/ 4870450 h 6946900"/>
              <a:gd name="connsiteX154" fmla="*/ 409576 w 4343400"/>
              <a:gd name="connsiteY154" fmla="*/ 4832350 h 6946900"/>
              <a:gd name="connsiteX155" fmla="*/ 352424 w 4343400"/>
              <a:gd name="connsiteY155" fmla="*/ 4851400 h 6946900"/>
              <a:gd name="connsiteX156" fmla="*/ 314324 w 4343400"/>
              <a:gd name="connsiteY156" fmla="*/ 4775200 h 6946900"/>
              <a:gd name="connsiteX157" fmla="*/ 219076 w 4343400"/>
              <a:gd name="connsiteY157" fmla="*/ 4775200 h 6946900"/>
              <a:gd name="connsiteX158" fmla="*/ 209548 w 4343400"/>
              <a:gd name="connsiteY158" fmla="*/ 4689474 h 6946900"/>
              <a:gd name="connsiteX159" fmla="*/ 76200 w 4343400"/>
              <a:gd name="connsiteY159" fmla="*/ 4689474 h 6946900"/>
              <a:gd name="connsiteX160" fmla="*/ 0 w 4343400"/>
              <a:gd name="connsiteY160" fmla="*/ 4632326 h 6946900"/>
              <a:gd name="connsiteX161" fmla="*/ 38100 w 4343400"/>
              <a:gd name="connsiteY161" fmla="*/ 4518026 h 6946900"/>
              <a:gd name="connsiteX162" fmla="*/ 114300 w 4343400"/>
              <a:gd name="connsiteY162" fmla="*/ 4518026 h 6946900"/>
              <a:gd name="connsiteX163" fmla="*/ 152400 w 4343400"/>
              <a:gd name="connsiteY163" fmla="*/ 4489450 h 6946900"/>
              <a:gd name="connsiteX164" fmla="*/ 142876 w 4343400"/>
              <a:gd name="connsiteY164" fmla="*/ 4375150 h 6946900"/>
              <a:gd name="connsiteX165" fmla="*/ 209548 w 4343400"/>
              <a:gd name="connsiteY165" fmla="*/ 4308474 h 6946900"/>
              <a:gd name="connsiteX166" fmla="*/ 323852 w 4343400"/>
              <a:gd name="connsiteY166" fmla="*/ 4298950 h 6946900"/>
              <a:gd name="connsiteX167" fmla="*/ 419100 w 4343400"/>
              <a:gd name="connsiteY167" fmla="*/ 4337050 h 6946900"/>
              <a:gd name="connsiteX168" fmla="*/ 476252 w 4343400"/>
              <a:gd name="connsiteY168" fmla="*/ 4327526 h 6946900"/>
              <a:gd name="connsiteX169" fmla="*/ 485776 w 4343400"/>
              <a:gd name="connsiteY169" fmla="*/ 4232274 h 6946900"/>
              <a:gd name="connsiteX170" fmla="*/ 542924 w 4343400"/>
              <a:gd name="connsiteY170" fmla="*/ 4165600 h 6946900"/>
              <a:gd name="connsiteX171" fmla="*/ 590548 w 4343400"/>
              <a:gd name="connsiteY171" fmla="*/ 4165600 h 6946900"/>
              <a:gd name="connsiteX172" fmla="*/ 676276 w 4343400"/>
              <a:gd name="connsiteY172" fmla="*/ 3965574 h 6946900"/>
              <a:gd name="connsiteX173" fmla="*/ 819148 w 4343400"/>
              <a:gd name="connsiteY173" fmla="*/ 3889374 h 6946900"/>
              <a:gd name="connsiteX174" fmla="*/ 819148 w 4343400"/>
              <a:gd name="connsiteY174" fmla="*/ 3803650 h 6946900"/>
              <a:gd name="connsiteX175" fmla="*/ 885824 w 4343400"/>
              <a:gd name="connsiteY175" fmla="*/ 3660774 h 6946900"/>
              <a:gd name="connsiteX176" fmla="*/ 790576 w 4343400"/>
              <a:gd name="connsiteY176" fmla="*/ 3632200 h 6946900"/>
              <a:gd name="connsiteX177" fmla="*/ 704852 w 4343400"/>
              <a:gd name="connsiteY177" fmla="*/ 3517900 h 6946900"/>
              <a:gd name="connsiteX178" fmla="*/ 714376 w 4343400"/>
              <a:gd name="connsiteY178" fmla="*/ 3460750 h 6946900"/>
              <a:gd name="connsiteX179" fmla="*/ 695324 w 4343400"/>
              <a:gd name="connsiteY179" fmla="*/ 3394074 h 6946900"/>
              <a:gd name="connsiteX180" fmla="*/ 742948 w 4343400"/>
              <a:gd name="connsiteY180" fmla="*/ 3327400 h 6946900"/>
              <a:gd name="connsiteX181" fmla="*/ 819148 w 4343400"/>
              <a:gd name="connsiteY181" fmla="*/ 3336926 h 6946900"/>
              <a:gd name="connsiteX182" fmla="*/ 819148 w 4343400"/>
              <a:gd name="connsiteY182" fmla="*/ 3213100 h 6946900"/>
              <a:gd name="connsiteX183" fmla="*/ 762000 w 4343400"/>
              <a:gd name="connsiteY183" fmla="*/ 3194050 h 6946900"/>
              <a:gd name="connsiteX184" fmla="*/ 771524 w 4343400"/>
              <a:gd name="connsiteY184" fmla="*/ 3108326 h 6946900"/>
              <a:gd name="connsiteX185" fmla="*/ 990600 w 4343400"/>
              <a:gd name="connsiteY185" fmla="*/ 2813050 h 6946900"/>
              <a:gd name="connsiteX186" fmla="*/ 1000124 w 4343400"/>
              <a:gd name="connsiteY186" fmla="*/ 2679700 h 6946900"/>
              <a:gd name="connsiteX187" fmla="*/ 914400 w 4343400"/>
              <a:gd name="connsiteY187" fmla="*/ 2603500 h 6946900"/>
              <a:gd name="connsiteX188" fmla="*/ 904876 w 4343400"/>
              <a:gd name="connsiteY188" fmla="*/ 2546350 h 6946900"/>
              <a:gd name="connsiteX189" fmla="*/ 809624 w 4343400"/>
              <a:gd name="connsiteY189" fmla="*/ 2517774 h 6946900"/>
              <a:gd name="connsiteX190" fmla="*/ 794512 w 4343400"/>
              <a:gd name="connsiteY190" fmla="*/ 2448024 h 6946900"/>
              <a:gd name="connsiteX191" fmla="*/ 807720 w 4343400"/>
              <a:gd name="connsiteY191" fmla="*/ 2447290 h 6946900"/>
              <a:gd name="connsiteX192" fmla="*/ 853440 w 4343400"/>
              <a:gd name="connsiteY192" fmla="*/ 2416810 h 6946900"/>
              <a:gd name="connsiteX193" fmla="*/ 861060 w 4343400"/>
              <a:gd name="connsiteY193" fmla="*/ 2355850 h 6946900"/>
              <a:gd name="connsiteX194" fmla="*/ 914400 w 4343400"/>
              <a:gd name="connsiteY194" fmla="*/ 2340610 h 6946900"/>
              <a:gd name="connsiteX195" fmla="*/ 929640 w 4343400"/>
              <a:gd name="connsiteY195" fmla="*/ 2279650 h 6946900"/>
              <a:gd name="connsiteX196" fmla="*/ 1021080 w 4343400"/>
              <a:gd name="connsiteY196" fmla="*/ 2195830 h 6946900"/>
              <a:gd name="connsiteX197" fmla="*/ 975360 w 4343400"/>
              <a:gd name="connsiteY197" fmla="*/ 2134870 h 6946900"/>
              <a:gd name="connsiteX198" fmla="*/ 975360 w 4343400"/>
              <a:gd name="connsiteY198" fmla="*/ 2089150 h 6946900"/>
              <a:gd name="connsiteX199" fmla="*/ 1036320 w 4343400"/>
              <a:gd name="connsiteY199" fmla="*/ 2073910 h 6946900"/>
              <a:gd name="connsiteX200" fmla="*/ 1059180 w 4343400"/>
              <a:gd name="connsiteY200" fmla="*/ 2012950 h 6946900"/>
              <a:gd name="connsiteX201" fmla="*/ 1143000 w 4343400"/>
              <a:gd name="connsiteY201" fmla="*/ 1982470 h 6946900"/>
              <a:gd name="connsiteX202" fmla="*/ 1173480 w 4343400"/>
              <a:gd name="connsiteY202" fmla="*/ 1891030 h 6946900"/>
              <a:gd name="connsiteX203" fmla="*/ 1089660 w 4343400"/>
              <a:gd name="connsiteY203" fmla="*/ 1883410 h 6946900"/>
              <a:gd name="connsiteX204" fmla="*/ 1104900 w 4343400"/>
              <a:gd name="connsiteY204" fmla="*/ 1799590 h 6946900"/>
              <a:gd name="connsiteX205" fmla="*/ 1219200 w 4343400"/>
              <a:gd name="connsiteY205" fmla="*/ 1700530 h 6946900"/>
              <a:gd name="connsiteX206" fmla="*/ 1303020 w 4343400"/>
              <a:gd name="connsiteY206" fmla="*/ 1700530 h 6946900"/>
              <a:gd name="connsiteX207" fmla="*/ 1280160 w 4343400"/>
              <a:gd name="connsiteY207" fmla="*/ 1570990 h 6946900"/>
              <a:gd name="connsiteX208" fmla="*/ 1318260 w 4343400"/>
              <a:gd name="connsiteY208" fmla="*/ 1510030 h 6946900"/>
              <a:gd name="connsiteX209" fmla="*/ 1341120 w 4343400"/>
              <a:gd name="connsiteY209" fmla="*/ 1395730 h 6946900"/>
              <a:gd name="connsiteX210" fmla="*/ 1295400 w 4343400"/>
              <a:gd name="connsiteY210" fmla="*/ 1266190 h 6946900"/>
              <a:gd name="connsiteX211" fmla="*/ 1325880 w 4343400"/>
              <a:gd name="connsiteY211" fmla="*/ 999490 h 6946900"/>
              <a:gd name="connsiteX212" fmla="*/ 1326468 w 4343400"/>
              <a:gd name="connsiteY212" fmla="*/ 996268 h 6946900"/>
              <a:gd name="connsiteX213" fmla="*/ 1346200 w 4343400"/>
              <a:gd name="connsiteY213" fmla="*/ 1016000 h 6946900"/>
              <a:gd name="connsiteX214" fmla="*/ 1428748 w 4343400"/>
              <a:gd name="connsiteY214" fmla="*/ 971550 h 6946900"/>
              <a:gd name="connsiteX215" fmla="*/ 1441452 w 4343400"/>
              <a:gd name="connsiteY215" fmla="*/ 939800 h 6946900"/>
              <a:gd name="connsiteX216" fmla="*/ 1479548 w 4343400"/>
              <a:gd name="connsiteY216" fmla="*/ 901700 h 6946900"/>
              <a:gd name="connsiteX217" fmla="*/ 1619252 w 4343400"/>
              <a:gd name="connsiteY217" fmla="*/ 711200 h 6946900"/>
              <a:gd name="connsiteX218" fmla="*/ 1670052 w 4343400"/>
              <a:gd name="connsiteY218" fmla="*/ 647700 h 6946900"/>
              <a:gd name="connsiteX219" fmla="*/ 1670052 w 4343400"/>
              <a:gd name="connsiteY219" fmla="*/ 590550 h 6946900"/>
              <a:gd name="connsiteX220" fmla="*/ 1638300 w 4343400"/>
              <a:gd name="connsiteY220" fmla="*/ 546100 h 6946900"/>
              <a:gd name="connsiteX221" fmla="*/ 1657348 w 4343400"/>
              <a:gd name="connsiteY221" fmla="*/ 450850 h 6946900"/>
              <a:gd name="connsiteX222" fmla="*/ 1727200 w 4343400"/>
              <a:gd name="connsiteY222" fmla="*/ 469900 h 6946900"/>
              <a:gd name="connsiteX223" fmla="*/ 1790700 w 4343400"/>
              <a:gd name="connsiteY223" fmla="*/ 425450 h 6946900"/>
              <a:gd name="connsiteX224" fmla="*/ 1943100 w 4343400"/>
              <a:gd name="connsiteY224" fmla="*/ 488950 h 6946900"/>
              <a:gd name="connsiteX225" fmla="*/ 1987548 w 4343400"/>
              <a:gd name="connsiteY225" fmla="*/ 450850 h 6946900"/>
              <a:gd name="connsiteX226" fmla="*/ 2044700 w 4343400"/>
              <a:gd name="connsiteY226" fmla="*/ 457200 h 6946900"/>
              <a:gd name="connsiteX227" fmla="*/ 2051052 w 4343400"/>
              <a:gd name="connsiteY227" fmla="*/ 495300 h 6946900"/>
              <a:gd name="connsiteX228" fmla="*/ 2082800 w 4343400"/>
              <a:gd name="connsiteY228" fmla="*/ 495300 h 6946900"/>
              <a:gd name="connsiteX229" fmla="*/ 2108200 w 4343400"/>
              <a:gd name="connsiteY229" fmla="*/ 533400 h 6946900"/>
              <a:gd name="connsiteX230" fmla="*/ 2139948 w 4343400"/>
              <a:gd name="connsiteY230" fmla="*/ 533400 h 6946900"/>
              <a:gd name="connsiteX231" fmla="*/ 2146300 w 4343400"/>
              <a:gd name="connsiteY231" fmla="*/ 603250 h 6946900"/>
              <a:gd name="connsiteX232" fmla="*/ 2108200 w 4343400"/>
              <a:gd name="connsiteY232" fmla="*/ 673100 h 6946900"/>
              <a:gd name="connsiteX233" fmla="*/ 2114548 w 4343400"/>
              <a:gd name="connsiteY233" fmla="*/ 711200 h 6946900"/>
              <a:gd name="connsiteX234" fmla="*/ 2070100 w 4343400"/>
              <a:gd name="connsiteY234" fmla="*/ 781050 h 6946900"/>
              <a:gd name="connsiteX235" fmla="*/ 2254252 w 4343400"/>
              <a:gd name="connsiteY235" fmla="*/ 863600 h 6946900"/>
              <a:gd name="connsiteX236" fmla="*/ 2298700 w 4343400"/>
              <a:gd name="connsiteY236" fmla="*/ 850900 h 6946900"/>
              <a:gd name="connsiteX237" fmla="*/ 2298700 w 4343400"/>
              <a:gd name="connsiteY237" fmla="*/ 800100 h 6946900"/>
              <a:gd name="connsiteX238" fmla="*/ 2381252 w 4343400"/>
              <a:gd name="connsiteY238" fmla="*/ 698500 h 6946900"/>
              <a:gd name="connsiteX239" fmla="*/ 2444748 w 4343400"/>
              <a:gd name="connsiteY239" fmla="*/ 698500 h 6946900"/>
              <a:gd name="connsiteX240" fmla="*/ 2533652 w 4343400"/>
              <a:gd name="connsiteY240" fmla="*/ 711200 h 6946900"/>
              <a:gd name="connsiteX241" fmla="*/ 2641600 w 4343400"/>
              <a:gd name="connsiteY241" fmla="*/ 692150 h 6946900"/>
              <a:gd name="connsiteX242" fmla="*/ 2705100 w 4343400"/>
              <a:gd name="connsiteY242" fmla="*/ 635000 h 6946900"/>
              <a:gd name="connsiteX243" fmla="*/ 2794000 w 4343400"/>
              <a:gd name="connsiteY243" fmla="*/ 641350 h 6946900"/>
              <a:gd name="connsiteX244" fmla="*/ 2825748 w 4343400"/>
              <a:gd name="connsiteY244" fmla="*/ 615950 h 6946900"/>
              <a:gd name="connsiteX245" fmla="*/ 2895600 w 4343400"/>
              <a:gd name="connsiteY245" fmla="*/ 660400 h 6946900"/>
              <a:gd name="connsiteX246" fmla="*/ 2914652 w 4343400"/>
              <a:gd name="connsiteY246" fmla="*/ 730250 h 6946900"/>
              <a:gd name="connsiteX247" fmla="*/ 2978148 w 4343400"/>
              <a:gd name="connsiteY247" fmla="*/ 679450 h 6946900"/>
              <a:gd name="connsiteX248" fmla="*/ 2959100 w 4343400"/>
              <a:gd name="connsiteY248" fmla="*/ 622300 h 6946900"/>
              <a:gd name="connsiteX249" fmla="*/ 2978148 w 4343400"/>
              <a:gd name="connsiteY249" fmla="*/ 584200 h 6946900"/>
              <a:gd name="connsiteX250" fmla="*/ 2959100 w 4343400"/>
              <a:gd name="connsiteY250" fmla="*/ 488950 h 6946900"/>
              <a:gd name="connsiteX251" fmla="*/ 3028948 w 4343400"/>
              <a:gd name="connsiteY251" fmla="*/ 419100 h 6946900"/>
              <a:gd name="connsiteX252" fmla="*/ 3073400 w 4343400"/>
              <a:gd name="connsiteY252" fmla="*/ 400050 h 6946900"/>
              <a:gd name="connsiteX253" fmla="*/ 3194052 w 4343400"/>
              <a:gd name="connsiteY253" fmla="*/ 336550 h 6946900"/>
              <a:gd name="connsiteX254" fmla="*/ 3206748 w 4343400"/>
              <a:gd name="connsiteY254" fmla="*/ 222250 h 6946900"/>
              <a:gd name="connsiteX255" fmla="*/ 3251200 w 4343400"/>
              <a:gd name="connsiteY255" fmla="*/ 133350 h 6946900"/>
              <a:gd name="connsiteX256" fmla="*/ 3632200 w 4343400"/>
              <a:gd name="connsiteY256" fmla="*/ 0 h 6946900"/>
              <a:gd name="connsiteX0" fmla="*/ 3632200 w 4343400"/>
              <a:gd name="connsiteY0" fmla="*/ 0 h 6946900"/>
              <a:gd name="connsiteX1" fmla="*/ 3663948 w 4343400"/>
              <a:gd name="connsiteY1" fmla="*/ 25400 h 6946900"/>
              <a:gd name="connsiteX2" fmla="*/ 3810000 w 4343400"/>
              <a:gd name="connsiteY2" fmla="*/ 38100 h 6946900"/>
              <a:gd name="connsiteX3" fmla="*/ 3816348 w 4343400"/>
              <a:gd name="connsiteY3" fmla="*/ 114300 h 6946900"/>
              <a:gd name="connsiteX4" fmla="*/ 3841748 w 4343400"/>
              <a:gd name="connsiteY4" fmla="*/ 158750 h 6946900"/>
              <a:gd name="connsiteX5" fmla="*/ 3867148 w 4343400"/>
              <a:gd name="connsiteY5" fmla="*/ 393700 h 6946900"/>
              <a:gd name="connsiteX6" fmla="*/ 3873500 w 4343400"/>
              <a:gd name="connsiteY6" fmla="*/ 431800 h 6946900"/>
              <a:gd name="connsiteX7" fmla="*/ 3886200 w 4343400"/>
              <a:gd name="connsiteY7" fmla="*/ 469900 h 6946900"/>
              <a:gd name="connsiteX8" fmla="*/ 3949700 w 4343400"/>
              <a:gd name="connsiteY8" fmla="*/ 469900 h 6946900"/>
              <a:gd name="connsiteX9" fmla="*/ 3949700 w 4343400"/>
              <a:gd name="connsiteY9" fmla="*/ 546100 h 6946900"/>
              <a:gd name="connsiteX10" fmla="*/ 4076700 w 4343400"/>
              <a:gd name="connsiteY10" fmla="*/ 635000 h 6946900"/>
              <a:gd name="connsiteX11" fmla="*/ 4140200 w 4343400"/>
              <a:gd name="connsiteY11" fmla="*/ 622300 h 6946900"/>
              <a:gd name="connsiteX12" fmla="*/ 4178300 w 4343400"/>
              <a:gd name="connsiteY12" fmla="*/ 692150 h 6946900"/>
              <a:gd name="connsiteX13" fmla="*/ 4152900 w 4343400"/>
              <a:gd name="connsiteY13" fmla="*/ 787400 h 6946900"/>
              <a:gd name="connsiteX14" fmla="*/ 4178300 w 4343400"/>
              <a:gd name="connsiteY14" fmla="*/ 850900 h 6946900"/>
              <a:gd name="connsiteX15" fmla="*/ 4171948 w 4343400"/>
              <a:gd name="connsiteY15" fmla="*/ 914400 h 6946900"/>
              <a:gd name="connsiteX16" fmla="*/ 4108452 w 4343400"/>
              <a:gd name="connsiteY16" fmla="*/ 946150 h 6946900"/>
              <a:gd name="connsiteX17" fmla="*/ 4108452 w 4343400"/>
              <a:gd name="connsiteY17" fmla="*/ 984250 h 6946900"/>
              <a:gd name="connsiteX18" fmla="*/ 4159252 w 4343400"/>
              <a:gd name="connsiteY18" fmla="*/ 1003300 h 6946900"/>
              <a:gd name="connsiteX19" fmla="*/ 4177940 w 4343400"/>
              <a:gd name="connsiteY19" fmla="*/ 1115438 h 6946900"/>
              <a:gd name="connsiteX20" fmla="*/ 3931920 w 4343400"/>
              <a:gd name="connsiteY20" fmla="*/ 1189990 h 6946900"/>
              <a:gd name="connsiteX21" fmla="*/ 3878580 w 4343400"/>
              <a:gd name="connsiteY21" fmla="*/ 1266190 h 6946900"/>
              <a:gd name="connsiteX22" fmla="*/ 3787140 w 4343400"/>
              <a:gd name="connsiteY22" fmla="*/ 1243330 h 6946900"/>
              <a:gd name="connsiteX23" fmla="*/ 3665220 w 4343400"/>
              <a:gd name="connsiteY23" fmla="*/ 1289050 h 6946900"/>
              <a:gd name="connsiteX24" fmla="*/ 3665220 w 4343400"/>
              <a:gd name="connsiteY24" fmla="*/ 1365250 h 6946900"/>
              <a:gd name="connsiteX25" fmla="*/ 3649980 w 4343400"/>
              <a:gd name="connsiteY25" fmla="*/ 1471930 h 6946900"/>
              <a:gd name="connsiteX26" fmla="*/ 3497580 w 4343400"/>
              <a:gd name="connsiteY26" fmla="*/ 1502410 h 6946900"/>
              <a:gd name="connsiteX27" fmla="*/ 3467100 w 4343400"/>
              <a:gd name="connsiteY27" fmla="*/ 1563370 h 6946900"/>
              <a:gd name="connsiteX28" fmla="*/ 3375660 w 4343400"/>
              <a:gd name="connsiteY28" fmla="*/ 1662430 h 6946900"/>
              <a:gd name="connsiteX29" fmla="*/ 3352800 w 4343400"/>
              <a:gd name="connsiteY29" fmla="*/ 1723390 h 6946900"/>
              <a:gd name="connsiteX30" fmla="*/ 3375660 w 4343400"/>
              <a:gd name="connsiteY30" fmla="*/ 1807210 h 6946900"/>
              <a:gd name="connsiteX31" fmla="*/ 3307080 w 4343400"/>
              <a:gd name="connsiteY31" fmla="*/ 1913890 h 6946900"/>
              <a:gd name="connsiteX32" fmla="*/ 3291840 w 4343400"/>
              <a:gd name="connsiteY32" fmla="*/ 2272030 h 6946900"/>
              <a:gd name="connsiteX33" fmla="*/ 3436620 w 4343400"/>
              <a:gd name="connsiteY33" fmla="*/ 2325370 h 6946900"/>
              <a:gd name="connsiteX34" fmla="*/ 3489960 w 4343400"/>
              <a:gd name="connsiteY34" fmla="*/ 2393950 h 6946900"/>
              <a:gd name="connsiteX35" fmla="*/ 3558540 w 4343400"/>
              <a:gd name="connsiteY35" fmla="*/ 2401570 h 6946900"/>
              <a:gd name="connsiteX36" fmla="*/ 3573780 w 4343400"/>
              <a:gd name="connsiteY36" fmla="*/ 2348230 h 6946900"/>
              <a:gd name="connsiteX37" fmla="*/ 3688080 w 4343400"/>
              <a:gd name="connsiteY37" fmla="*/ 2409190 h 6946900"/>
              <a:gd name="connsiteX38" fmla="*/ 3810000 w 4343400"/>
              <a:gd name="connsiteY38" fmla="*/ 2332990 h 6946900"/>
              <a:gd name="connsiteX39" fmla="*/ 3992880 w 4343400"/>
              <a:gd name="connsiteY39" fmla="*/ 2340610 h 6946900"/>
              <a:gd name="connsiteX40" fmla="*/ 4046220 w 4343400"/>
              <a:gd name="connsiteY40" fmla="*/ 2416810 h 6946900"/>
              <a:gd name="connsiteX41" fmla="*/ 4061460 w 4343400"/>
              <a:gd name="connsiteY41" fmla="*/ 2630170 h 6946900"/>
              <a:gd name="connsiteX42" fmla="*/ 4061460 w 4343400"/>
              <a:gd name="connsiteY42" fmla="*/ 2790190 h 6946900"/>
              <a:gd name="connsiteX43" fmla="*/ 4023360 w 4343400"/>
              <a:gd name="connsiteY43" fmla="*/ 2835910 h 6946900"/>
              <a:gd name="connsiteX44" fmla="*/ 3901440 w 4343400"/>
              <a:gd name="connsiteY44" fmla="*/ 2896870 h 6946900"/>
              <a:gd name="connsiteX45" fmla="*/ 3916680 w 4343400"/>
              <a:gd name="connsiteY45" fmla="*/ 3003550 h 6946900"/>
              <a:gd name="connsiteX46" fmla="*/ 3992880 w 4343400"/>
              <a:gd name="connsiteY46" fmla="*/ 3079750 h 6946900"/>
              <a:gd name="connsiteX47" fmla="*/ 3992880 w 4343400"/>
              <a:gd name="connsiteY47" fmla="*/ 3110230 h 6946900"/>
              <a:gd name="connsiteX48" fmla="*/ 3985260 w 4343400"/>
              <a:gd name="connsiteY48" fmla="*/ 3186430 h 6946900"/>
              <a:gd name="connsiteX49" fmla="*/ 4000500 w 4343400"/>
              <a:gd name="connsiteY49" fmla="*/ 3270250 h 6946900"/>
              <a:gd name="connsiteX50" fmla="*/ 3863340 w 4343400"/>
              <a:gd name="connsiteY50" fmla="*/ 3300730 h 6946900"/>
              <a:gd name="connsiteX51" fmla="*/ 3893820 w 4343400"/>
              <a:gd name="connsiteY51" fmla="*/ 3415030 h 6946900"/>
              <a:gd name="connsiteX52" fmla="*/ 4015740 w 4343400"/>
              <a:gd name="connsiteY52" fmla="*/ 3422650 h 6946900"/>
              <a:gd name="connsiteX53" fmla="*/ 4053840 w 4343400"/>
              <a:gd name="connsiteY53" fmla="*/ 3521710 h 6946900"/>
              <a:gd name="connsiteX54" fmla="*/ 4000500 w 4343400"/>
              <a:gd name="connsiteY54" fmla="*/ 3590290 h 6946900"/>
              <a:gd name="connsiteX55" fmla="*/ 4030980 w 4343400"/>
              <a:gd name="connsiteY55" fmla="*/ 3696970 h 6946900"/>
              <a:gd name="connsiteX56" fmla="*/ 4015740 w 4343400"/>
              <a:gd name="connsiteY56" fmla="*/ 3818890 h 6946900"/>
              <a:gd name="connsiteX57" fmla="*/ 4238624 w 4343400"/>
              <a:gd name="connsiteY57" fmla="*/ 3982338 h 6946900"/>
              <a:gd name="connsiteX58" fmla="*/ 4238624 w 4343400"/>
              <a:gd name="connsiteY58" fmla="*/ 4060826 h 6946900"/>
              <a:gd name="connsiteX59" fmla="*/ 4295776 w 4343400"/>
              <a:gd name="connsiteY59" fmla="*/ 4108450 h 6946900"/>
              <a:gd name="connsiteX60" fmla="*/ 4343400 w 4343400"/>
              <a:gd name="connsiteY60" fmla="*/ 4146550 h 6946900"/>
              <a:gd name="connsiteX61" fmla="*/ 4295776 w 4343400"/>
              <a:gd name="connsiteY61" fmla="*/ 4279900 h 6946900"/>
              <a:gd name="connsiteX62" fmla="*/ 4181476 w 4343400"/>
              <a:gd name="connsiteY62" fmla="*/ 4279900 h 6946900"/>
              <a:gd name="connsiteX63" fmla="*/ 4152900 w 4343400"/>
              <a:gd name="connsiteY63" fmla="*/ 4318000 h 6946900"/>
              <a:gd name="connsiteX64" fmla="*/ 4143376 w 4343400"/>
              <a:gd name="connsiteY64" fmla="*/ 4403726 h 6946900"/>
              <a:gd name="connsiteX65" fmla="*/ 3933824 w 4343400"/>
              <a:gd name="connsiteY65" fmla="*/ 4403726 h 6946900"/>
              <a:gd name="connsiteX66" fmla="*/ 3933824 w 4343400"/>
              <a:gd name="connsiteY66" fmla="*/ 4279900 h 6946900"/>
              <a:gd name="connsiteX67" fmla="*/ 3886200 w 4343400"/>
              <a:gd name="connsiteY67" fmla="*/ 4232274 h 6946900"/>
              <a:gd name="connsiteX68" fmla="*/ 3829052 w 4343400"/>
              <a:gd name="connsiteY68" fmla="*/ 4251326 h 6946900"/>
              <a:gd name="connsiteX69" fmla="*/ 3771900 w 4343400"/>
              <a:gd name="connsiteY69" fmla="*/ 4232274 h 6946900"/>
              <a:gd name="connsiteX70" fmla="*/ 3619500 w 4343400"/>
              <a:gd name="connsiteY70" fmla="*/ 4241800 h 6946900"/>
              <a:gd name="connsiteX71" fmla="*/ 3590924 w 4343400"/>
              <a:gd name="connsiteY71" fmla="*/ 4270374 h 6946900"/>
              <a:gd name="connsiteX72" fmla="*/ 3571876 w 4343400"/>
              <a:gd name="connsiteY72" fmla="*/ 4308474 h 6946900"/>
              <a:gd name="connsiteX73" fmla="*/ 3486148 w 4343400"/>
              <a:gd name="connsiteY73" fmla="*/ 4318000 h 6946900"/>
              <a:gd name="connsiteX74" fmla="*/ 3429000 w 4343400"/>
              <a:gd name="connsiteY74" fmla="*/ 4270374 h 6946900"/>
              <a:gd name="connsiteX75" fmla="*/ 3429000 w 4343400"/>
              <a:gd name="connsiteY75" fmla="*/ 4203700 h 6946900"/>
              <a:gd name="connsiteX76" fmla="*/ 3419476 w 4343400"/>
              <a:gd name="connsiteY76" fmla="*/ 4137026 h 6946900"/>
              <a:gd name="connsiteX77" fmla="*/ 3362324 w 4343400"/>
              <a:gd name="connsiteY77" fmla="*/ 4089400 h 6946900"/>
              <a:gd name="connsiteX78" fmla="*/ 3190876 w 4343400"/>
              <a:gd name="connsiteY78" fmla="*/ 4051300 h 6946900"/>
              <a:gd name="connsiteX79" fmla="*/ 2933700 w 4343400"/>
              <a:gd name="connsiteY79" fmla="*/ 4460874 h 6946900"/>
              <a:gd name="connsiteX80" fmla="*/ 2867024 w 4343400"/>
              <a:gd name="connsiteY80" fmla="*/ 4365626 h 6946900"/>
              <a:gd name="connsiteX81" fmla="*/ 2790824 w 4343400"/>
              <a:gd name="connsiteY81" fmla="*/ 4365626 h 6946900"/>
              <a:gd name="connsiteX82" fmla="*/ 2714624 w 4343400"/>
              <a:gd name="connsiteY82" fmla="*/ 4575174 h 6946900"/>
              <a:gd name="connsiteX83" fmla="*/ 2686052 w 4343400"/>
              <a:gd name="connsiteY83" fmla="*/ 4613274 h 6946900"/>
              <a:gd name="connsiteX84" fmla="*/ 2628900 w 4343400"/>
              <a:gd name="connsiteY84" fmla="*/ 4708526 h 6946900"/>
              <a:gd name="connsiteX85" fmla="*/ 2638424 w 4343400"/>
              <a:gd name="connsiteY85" fmla="*/ 4746626 h 6946900"/>
              <a:gd name="connsiteX86" fmla="*/ 2771776 w 4343400"/>
              <a:gd name="connsiteY86" fmla="*/ 4851400 h 6946900"/>
              <a:gd name="connsiteX87" fmla="*/ 2619376 w 4343400"/>
              <a:gd name="connsiteY87" fmla="*/ 5003800 h 6946900"/>
              <a:gd name="connsiteX88" fmla="*/ 2667000 w 4343400"/>
              <a:gd name="connsiteY88" fmla="*/ 5041900 h 6946900"/>
              <a:gd name="connsiteX89" fmla="*/ 2667000 w 4343400"/>
              <a:gd name="connsiteY89" fmla="*/ 5156200 h 6946900"/>
              <a:gd name="connsiteX90" fmla="*/ 2733676 w 4343400"/>
              <a:gd name="connsiteY90" fmla="*/ 5280026 h 6946900"/>
              <a:gd name="connsiteX91" fmla="*/ 2686052 w 4343400"/>
              <a:gd name="connsiteY91" fmla="*/ 5346700 h 6946900"/>
              <a:gd name="connsiteX92" fmla="*/ 2686052 w 4343400"/>
              <a:gd name="connsiteY92" fmla="*/ 5422900 h 6946900"/>
              <a:gd name="connsiteX93" fmla="*/ 2638424 w 4343400"/>
              <a:gd name="connsiteY93" fmla="*/ 5518150 h 6946900"/>
              <a:gd name="connsiteX94" fmla="*/ 2571748 w 4343400"/>
              <a:gd name="connsiteY94" fmla="*/ 5499100 h 6946900"/>
              <a:gd name="connsiteX95" fmla="*/ 2524124 w 4343400"/>
              <a:gd name="connsiteY95" fmla="*/ 5575300 h 6946900"/>
              <a:gd name="connsiteX96" fmla="*/ 2533652 w 4343400"/>
              <a:gd name="connsiteY96" fmla="*/ 5613400 h 6946900"/>
              <a:gd name="connsiteX97" fmla="*/ 2476500 w 4343400"/>
              <a:gd name="connsiteY97" fmla="*/ 5765800 h 6946900"/>
              <a:gd name="connsiteX98" fmla="*/ 2562224 w 4343400"/>
              <a:gd name="connsiteY98" fmla="*/ 5822950 h 6946900"/>
              <a:gd name="connsiteX99" fmla="*/ 2543176 w 4343400"/>
              <a:gd name="connsiteY99" fmla="*/ 5965826 h 6946900"/>
              <a:gd name="connsiteX100" fmla="*/ 2447924 w 4343400"/>
              <a:gd name="connsiteY100" fmla="*/ 5965826 h 6946900"/>
              <a:gd name="connsiteX101" fmla="*/ 2438400 w 4343400"/>
              <a:gd name="connsiteY101" fmla="*/ 6032500 h 6946900"/>
              <a:gd name="connsiteX102" fmla="*/ 2466976 w 4343400"/>
              <a:gd name="connsiteY102" fmla="*/ 6089650 h 6946900"/>
              <a:gd name="connsiteX103" fmla="*/ 2457452 w 4343400"/>
              <a:gd name="connsiteY103" fmla="*/ 6137274 h 6946900"/>
              <a:gd name="connsiteX104" fmla="*/ 2524124 w 4343400"/>
              <a:gd name="connsiteY104" fmla="*/ 6194426 h 6946900"/>
              <a:gd name="connsiteX105" fmla="*/ 2495548 w 4343400"/>
              <a:gd name="connsiteY105" fmla="*/ 6318250 h 6946900"/>
              <a:gd name="connsiteX106" fmla="*/ 2362200 w 4343400"/>
              <a:gd name="connsiteY106" fmla="*/ 6337300 h 6946900"/>
              <a:gd name="connsiteX107" fmla="*/ 2352676 w 4343400"/>
              <a:gd name="connsiteY107" fmla="*/ 6403974 h 6946900"/>
              <a:gd name="connsiteX108" fmla="*/ 2276476 w 4343400"/>
              <a:gd name="connsiteY108" fmla="*/ 6375400 h 6946900"/>
              <a:gd name="connsiteX109" fmla="*/ 2181224 w 4343400"/>
              <a:gd name="connsiteY109" fmla="*/ 6423026 h 6946900"/>
              <a:gd name="connsiteX110" fmla="*/ 2143124 w 4343400"/>
              <a:gd name="connsiteY110" fmla="*/ 6527800 h 6946900"/>
              <a:gd name="connsiteX111" fmla="*/ 2047876 w 4343400"/>
              <a:gd name="connsiteY111" fmla="*/ 6556374 h 6946900"/>
              <a:gd name="connsiteX112" fmla="*/ 2000252 w 4343400"/>
              <a:gd name="connsiteY112" fmla="*/ 6613526 h 6946900"/>
              <a:gd name="connsiteX113" fmla="*/ 1876424 w 4343400"/>
              <a:gd name="connsiteY113" fmla="*/ 6642100 h 6946900"/>
              <a:gd name="connsiteX114" fmla="*/ 1847852 w 4343400"/>
              <a:gd name="connsiteY114" fmla="*/ 6689726 h 6946900"/>
              <a:gd name="connsiteX115" fmla="*/ 1733548 w 4343400"/>
              <a:gd name="connsiteY115" fmla="*/ 6708774 h 6946900"/>
              <a:gd name="connsiteX116" fmla="*/ 1714500 w 4343400"/>
              <a:gd name="connsiteY116" fmla="*/ 6775450 h 6946900"/>
              <a:gd name="connsiteX117" fmla="*/ 1704976 w 4343400"/>
              <a:gd name="connsiteY117" fmla="*/ 6861174 h 6946900"/>
              <a:gd name="connsiteX118" fmla="*/ 1562100 w 4343400"/>
              <a:gd name="connsiteY118" fmla="*/ 6861174 h 6946900"/>
              <a:gd name="connsiteX119" fmla="*/ 1390652 w 4343400"/>
              <a:gd name="connsiteY119" fmla="*/ 6918326 h 6946900"/>
              <a:gd name="connsiteX120" fmla="*/ 1333500 w 4343400"/>
              <a:gd name="connsiteY120" fmla="*/ 6870700 h 6946900"/>
              <a:gd name="connsiteX121" fmla="*/ 1238252 w 4343400"/>
              <a:gd name="connsiteY121" fmla="*/ 6861174 h 6946900"/>
              <a:gd name="connsiteX122" fmla="*/ 1200148 w 4343400"/>
              <a:gd name="connsiteY122" fmla="*/ 6804026 h 6946900"/>
              <a:gd name="connsiteX123" fmla="*/ 1038224 w 4343400"/>
              <a:gd name="connsiteY123" fmla="*/ 6823074 h 6946900"/>
              <a:gd name="connsiteX124" fmla="*/ 1000124 w 4343400"/>
              <a:gd name="connsiteY124" fmla="*/ 6889750 h 6946900"/>
              <a:gd name="connsiteX125" fmla="*/ 914400 w 4343400"/>
              <a:gd name="connsiteY125" fmla="*/ 6889750 h 6946900"/>
              <a:gd name="connsiteX126" fmla="*/ 771524 w 4343400"/>
              <a:gd name="connsiteY126" fmla="*/ 6946900 h 6946900"/>
              <a:gd name="connsiteX127" fmla="*/ 685800 w 4343400"/>
              <a:gd name="connsiteY127" fmla="*/ 6784974 h 6946900"/>
              <a:gd name="connsiteX128" fmla="*/ 714376 w 4343400"/>
              <a:gd name="connsiteY128" fmla="*/ 6651626 h 6946900"/>
              <a:gd name="connsiteX129" fmla="*/ 704852 w 4343400"/>
              <a:gd name="connsiteY129" fmla="*/ 6527800 h 6946900"/>
              <a:gd name="connsiteX130" fmla="*/ 819148 w 4343400"/>
              <a:gd name="connsiteY130" fmla="*/ 6470650 h 6946900"/>
              <a:gd name="connsiteX131" fmla="*/ 828676 w 4343400"/>
              <a:gd name="connsiteY131" fmla="*/ 6308726 h 6946900"/>
              <a:gd name="connsiteX132" fmla="*/ 781052 w 4343400"/>
              <a:gd name="connsiteY132" fmla="*/ 6213474 h 6946900"/>
              <a:gd name="connsiteX133" fmla="*/ 962024 w 4343400"/>
              <a:gd name="connsiteY133" fmla="*/ 6194426 h 6946900"/>
              <a:gd name="connsiteX134" fmla="*/ 866776 w 4343400"/>
              <a:gd name="connsiteY134" fmla="*/ 6070600 h 6946900"/>
              <a:gd name="connsiteX135" fmla="*/ 838200 w 4343400"/>
              <a:gd name="connsiteY135" fmla="*/ 6032500 h 6946900"/>
              <a:gd name="connsiteX136" fmla="*/ 876300 w 4343400"/>
              <a:gd name="connsiteY136" fmla="*/ 5946774 h 6946900"/>
              <a:gd name="connsiteX137" fmla="*/ 914400 w 4343400"/>
              <a:gd name="connsiteY137" fmla="*/ 5937250 h 6946900"/>
              <a:gd name="connsiteX138" fmla="*/ 923924 w 4343400"/>
              <a:gd name="connsiteY138" fmla="*/ 5794374 h 6946900"/>
              <a:gd name="connsiteX139" fmla="*/ 876300 w 4343400"/>
              <a:gd name="connsiteY139" fmla="*/ 5699126 h 6946900"/>
              <a:gd name="connsiteX140" fmla="*/ 752476 w 4343400"/>
              <a:gd name="connsiteY140" fmla="*/ 5622926 h 6946900"/>
              <a:gd name="connsiteX141" fmla="*/ 742948 w 4343400"/>
              <a:gd name="connsiteY141" fmla="*/ 5499100 h 6946900"/>
              <a:gd name="connsiteX142" fmla="*/ 638176 w 4343400"/>
              <a:gd name="connsiteY142" fmla="*/ 5499100 h 6946900"/>
              <a:gd name="connsiteX143" fmla="*/ 581024 w 4343400"/>
              <a:gd name="connsiteY143" fmla="*/ 5403850 h 6946900"/>
              <a:gd name="connsiteX144" fmla="*/ 590548 w 4343400"/>
              <a:gd name="connsiteY144" fmla="*/ 5327650 h 6946900"/>
              <a:gd name="connsiteX145" fmla="*/ 666748 w 4343400"/>
              <a:gd name="connsiteY145" fmla="*/ 5260974 h 6946900"/>
              <a:gd name="connsiteX146" fmla="*/ 619124 w 4343400"/>
              <a:gd name="connsiteY146" fmla="*/ 5156200 h 6946900"/>
              <a:gd name="connsiteX147" fmla="*/ 523876 w 4343400"/>
              <a:gd name="connsiteY147" fmla="*/ 5137150 h 6946900"/>
              <a:gd name="connsiteX148" fmla="*/ 495300 w 4343400"/>
              <a:gd name="connsiteY148" fmla="*/ 5003800 h 6946900"/>
              <a:gd name="connsiteX149" fmla="*/ 457200 w 4343400"/>
              <a:gd name="connsiteY149" fmla="*/ 4927600 h 6946900"/>
              <a:gd name="connsiteX150" fmla="*/ 447676 w 4343400"/>
              <a:gd name="connsiteY150" fmla="*/ 4870450 h 6946900"/>
              <a:gd name="connsiteX151" fmla="*/ 409576 w 4343400"/>
              <a:gd name="connsiteY151" fmla="*/ 4832350 h 6946900"/>
              <a:gd name="connsiteX152" fmla="*/ 352424 w 4343400"/>
              <a:gd name="connsiteY152" fmla="*/ 4851400 h 6946900"/>
              <a:gd name="connsiteX153" fmla="*/ 314324 w 4343400"/>
              <a:gd name="connsiteY153" fmla="*/ 4775200 h 6946900"/>
              <a:gd name="connsiteX154" fmla="*/ 219076 w 4343400"/>
              <a:gd name="connsiteY154" fmla="*/ 4775200 h 6946900"/>
              <a:gd name="connsiteX155" fmla="*/ 209548 w 4343400"/>
              <a:gd name="connsiteY155" fmla="*/ 4689474 h 6946900"/>
              <a:gd name="connsiteX156" fmla="*/ 76200 w 4343400"/>
              <a:gd name="connsiteY156" fmla="*/ 4689474 h 6946900"/>
              <a:gd name="connsiteX157" fmla="*/ 0 w 4343400"/>
              <a:gd name="connsiteY157" fmla="*/ 4632326 h 6946900"/>
              <a:gd name="connsiteX158" fmla="*/ 38100 w 4343400"/>
              <a:gd name="connsiteY158" fmla="*/ 4518026 h 6946900"/>
              <a:gd name="connsiteX159" fmla="*/ 114300 w 4343400"/>
              <a:gd name="connsiteY159" fmla="*/ 4518026 h 6946900"/>
              <a:gd name="connsiteX160" fmla="*/ 152400 w 4343400"/>
              <a:gd name="connsiteY160" fmla="*/ 4489450 h 6946900"/>
              <a:gd name="connsiteX161" fmla="*/ 142876 w 4343400"/>
              <a:gd name="connsiteY161" fmla="*/ 4375150 h 6946900"/>
              <a:gd name="connsiteX162" fmla="*/ 209548 w 4343400"/>
              <a:gd name="connsiteY162" fmla="*/ 4308474 h 6946900"/>
              <a:gd name="connsiteX163" fmla="*/ 323852 w 4343400"/>
              <a:gd name="connsiteY163" fmla="*/ 4298950 h 6946900"/>
              <a:gd name="connsiteX164" fmla="*/ 419100 w 4343400"/>
              <a:gd name="connsiteY164" fmla="*/ 4337050 h 6946900"/>
              <a:gd name="connsiteX165" fmla="*/ 476252 w 4343400"/>
              <a:gd name="connsiteY165" fmla="*/ 4327526 h 6946900"/>
              <a:gd name="connsiteX166" fmla="*/ 485776 w 4343400"/>
              <a:gd name="connsiteY166" fmla="*/ 4232274 h 6946900"/>
              <a:gd name="connsiteX167" fmla="*/ 542924 w 4343400"/>
              <a:gd name="connsiteY167" fmla="*/ 4165600 h 6946900"/>
              <a:gd name="connsiteX168" fmla="*/ 590548 w 4343400"/>
              <a:gd name="connsiteY168" fmla="*/ 4165600 h 6946900"/>
              <a:gd name="connsiteX169" fmla="*/ 676276 w 4343400"/>
              <a:gd name="connsiteY169" fmla="*/ 3965574 h 6946900"/>
              <a:gd name="connsiteX170" fmla="*/ 819148 w 4343400"/>
              <a:gd name="connsiteY170" fmla="*/ 3889374 h 6946900"/>
              <a:gd name="connsiteX171" fmla="*/ 819148 w 4343400"/>
              <a:gd name="connsiteY171" fmla="*/ 3803650 h 6946900"/>
              <a:gd name="connsiteX172" fmla="*/ 885824 w 4343400"/>
              <a:gd name="connsiteY172" fmla="*/ 3660774 h 6946900"/>
              <a:gd name="connsiteX173" fmla="*/ 790576 w 4343400"/>
              <a:gd name="connsiteY173" fmla="*/ 3632200 h 6946900"/>
              <a:gd name="connsiteX174" fmla="*/ 704852 w 4343400"/>
              <a:gd name="connsiteY174" fmla="*/ 3517900 h 6946900"/>
              <a:gd name="connsiteX175" fmla="*/ 714376 w 4343400"/>
              <a:gd name="connsiteY175" fmla="*/ 3460750 h 6946900"/>
              <a:gd name="connsiteX176" fmla="*/ 695324 w 4343400"/>
              <a:gd name="connsiteY176" fmla="*/ 3394074 h 6946900"/>
              <a:gd name="connsiteX177" fmla="*/ 742948 w 4343400"/>
              <a:gd name="connsiteY177" fmla="*/ 3327400 h 6946900"/>
              <a:gd name="connsiteX178" fmla="*/ 819148 w 4343400"/>
              <a:gd name="connsiteY178" fmla="*/ 3336926 h 6946900"/>
              <a:gd name="connsiteX179" fmla="*/ 819148 w 4343400"/>
              <a:gd name="connsiteY179" fmla="*/ 3213100 h 6946900"/>
              <a:gd name="connsiteX180" fmla="*/ 762000 w 4343400"/>
              <a:gd name="connsiteY180" fmla="*/ 3194050 h 6946900"/>
              <a:gd name="connsiteX181" fmla="*/ 771524 w 4343400"/>
              <a:gd name="connsiteY181" fmla="*/ 3108326 h 6946900"/>
              <a:gd name="connsiteX182" fmla="*/ 990600 w 4343400"/>
              <a:gd name="connsiteY182" fmla="*/ 2813050 h 6946900"/>
              <a:gd name="connsiteX183" fmla="*/ 1000124 w 4343400"/>
              <a:gd name="connsiteY183" fmla="*/ 2679700 h 6946900"/>
              <a:gd name="connsiteX184" fmla="*/ 914400 w 4343400"/>
              <a:gd name="connsiteY184" fmla="*/ 2603500 h 6946900"/>
              <a:gd name="connsiteX185" fmla="*/ 904876 w 4343400"/>
              <a:gd name="connsiteY185" fmla="*/ 2546350 h 6946900"/>
              <a:gd name="connsiteX186" fmla="*/ 809624 w 4343400"/>
              <a:gd name="connsiteY186" fmla="*/ 2517774 h 6946900"/>
              <a:gd name="connsiteX187" fmla="*/ 794512 w 4343400"/>
              <a:gd name="connsiteY187" fmla="*/ 2448024 h 6946900"/>
              <a:gd name="connsiteX188" fmla="*/ 807720 w 4343400"/>
              <a:gd name="connsiteY188" fmla="*/ 2447290 h 6946900"/>
              <a:gd name="connsiteX189" fmla="*/ 853440 w 4343400"/>
              <a:gd name="connsiteY189" fmla="*/ 2416810 h 6946900"/>
              <a:gd name="connsiteX190" fmla="*/ 861060 w 4343400"/>
              <a:gd name="connsiteY190" fmla="*/ 2355850 h 6946900"/>
              <a:gd name="connsiteX191" fmla="*/ 914400 w 4343400"/>
              <a:gd name="connsiteY191" fmla="*/ 2340610 h 6946900"/>
              <a:gd name="connsiteX192" fmla="*/ 929640 w 4343400"/>
              <a:gd name="connsiteY192" fmla="*/ 2279650 h 6946900"/>
              <a:gd name="connsiteX193" fmla="*/ 1021080 w 4343400"/>
              <a:gd name="connsiteY193" fmla="*/ 2195830 h 6946900"/>
              <a:gd name="connsiteX194" fmla="*/ 975360 w 4343400"/>
              <a:gd name="connsiteY194" fmla="*/ 2134870 h 6946900"/>
              <a:gd name="connsiteX195" fmla="*/ 975360 w 4343400"/>
              <a:gd name="connsiteY195" fmla="*/ 2089150 h 6946900"/>
              <a:gd name="connsiteX196" fmla="*/ 1036320 w 4343400"/>
              <a:gd name="connsiteY196" fmla="*/ 2073910 h 6946900"/>
              <a:gd name="connsiteX197" fmla="*/ 1059180 w 4343400"/>
              <a:gd name="connsiteY197" fmla="*/ 2012950 h 6946900"/>
              <a:gd name="connsiteX198" fmla="*/ 1143000 w 4343400"/>
              <a:gd name="connsiteY198" fmla="*/ 1982470 h 6946900"/>
              <a:gd name="connsiteX199" fmla="*/ 1173480 w 4343400"/>
              <a:gd name="connsiteY199" fmla="*/ 1891030 h 6946900"/>
              <a:gd name="connsiteX200" fmla="*/ 1089660 w 4343400"/>
              <a:gd name="connsiteY200" fmla="*/ 1883410 h 6946900"/>
              <a:gd name="connsiteX201" fmla="*/ 1104900 w 4343400"/>
              <a:gd name="connsiteY201" fmla="*/ 1799590 h 6946900"/>
              <a:gd name="connsiteX202" fmla="*/ 1219200 w 4343400"/>
              <a:gd name="connsiteY202" fmla="*/ 1700530 h 6946900"/>
              <a:gd name="connsiteX203" fmla="*/ 1303020 w 4343400"/>
              <a:gd name="connsiteY203" fmla="*/ 1700530 h 6946900"/>
              <a:gd name="connsiteX204" fmla="*/ 1280160 w 4343400"/>
              <a:gd name="connsiteY204" fmla="*/ 1570990 h 6946900"/>
              <a:gd name="connsiteX205" fmla="*/ 1318260 w 4343400"/>
              <a:gd name="connsiteY205" fmla="*/ 1510030 h 6946900"/>
              <a:gd name="connsiteX206" fmla="*/ 1341120 w 4343400"/>
              <a:gd name="connsiteY206" fmla="*/ 1395730 h 6946900"/>
              <a:gd name="connsiteX207" fmla="*/ 1295400 w 4343400"/>
              <a:gd name="connsiteY207" fmla="*/ 1266190 h 6946900"/>
              <a:gd name="connsiteX208" fmla="*/ 1325880 w 4343400"/>
              <a:gd name="connsiteY208" fmla="*/ 999490 h 6946900"/>
              <a:gd name="connsiteX209" fmla="*/ 1326468 w 4343400"/>
              <a:gd name="connsiteY209" fmla="*/ 996268 h 6946900"/>
              <a:gd name="connsiteX210" fmla="*/ 1346200 w 4343400"/>
              <a:gd name="connsiteY210" fmla="*/ 1016000 h 6946900"/>
              <a:gd name="connsiteX211" fmla="*/ 1428748 w 4343400"/>
              <a:gd name="connsiteY211" fmla="*/ 971550 h 6946900"/>
              <a:gd name="connsiteX212" fmla="*/ 1441452 w 4343400"/>
              <a:gd name="connsiteY212" fmla="*/ 939800 h 6946900"/>
              <a:gd name="connsiteX213" fmla="*/ 1479548 w 4343400"/>
              <a:gd name="connsiteY213" fmla="*/ 901700 h 6946900"/>
              <a:gd name="connsiteX214" fmla="*/ 1619252 w 4343400"/>
              <a:gd name="connsiteY214" fmla="*/ 711200 h 6946900"/>
              <a:gd name="connsiteX215" fmla="*/ 1670052 w 4343400"/>
              <a:gd name="connsiteY215" fmla="*/ 647700 h 6946900"/>
              <a:gd name="connsiteX216" fmla="*/ 1670052 w 4343400"/>
              <a:gd name="connsiteY216" fmla="*/ 590550 h 6946900"/>
              <a:gd name="connsiteX217" fmla="*/ 1638300 w 4343400"/>
              <a:gd name="connsiteY217" fmla="*/ 546100 h 6946900"/>
              <a:gd name="connsiteX218" fmla="*/ 1657348 w 4343400"/>
              <a:gd name="connsiteY218" fmla="*/ 450850 h 6946900"/>
              <a:gd name="connsiteX219" fmla="*/ 1727200 w 4343400"/>
              <a:gd name="connsiteY219" fmla="*/ 469900 h 6946900"/>
              <a:gd name="connsiteX220" fmla="*/ 1790700 w 4343400"/>
              <a:gd name="connsiteY220" fmla="*/ 425450 h 6946900"/>
              <a:gd name="connsiteX221" fmla="*/ 1943100 w 4343400"/>
              <a:gd name="connsiteY221" fmla="*/ 488950 h 6946900"/>
              <a:gd name="connsiteX222" fmla="*/ 1987548 w 4343400"/>
              <a:gd name="connsiteY222" fmla="*/ 450850 h 6946900"/>
              <a:gd name="connsiteX223" fmla="*/ 2044700 w 4343400"/>
              <a:gd name="connsiteY223" fmla="*/ 457200 h 6946900"/>
              <a:gd name="connsiteX224" fmla="*/ 2051052 w 4343400"/>
              <a:gd name="connsiteY224" fmla="*/ 495300 h 6946900"/>
              <a:gd name="connsiteX225" fmla="*/ 2082800 w 4343400"/>
              <a:gd name="connsiteY225" fmla="*/ 495300 h 6946900"/>
              <a:gd name="connsiteX226" fmla="*/ 2108200 w 4343400"/>
              <a:gd name="connsiteY226" fmla="*/ 533400 h 6946900"/>
              <a:gd name="connsiteX227" fmla="*/ 2139948 w 4343400"/>
              <a:gd name="connsiteY227" fmla="*/ 533400 h 6946900"/>
              <a:gd name="connsiteX228" fmla="*/ 2146300 w 4343400"/>
              <a:gd name="connsiteY228" fmla="*/ 603250 h 6946900"/>
              <a:gd name="connsiteX229" fmla="*/ 2108200 w 4343400"/>
              <a:gd name="connsiteY229" fmla="*/ 673100 h 6946900"/>
              <a:gd name="connsiteX230" fmla="*/ 2114548 w 4343400"/>
              <a:gd name="connsiteY230" fmla="*/ 711200 h 6946900"/>
              <a:gd name="connsiteX231" fmla="*/ 2070100 w 4343400"/>
              <a:gd name="connsiteY231" fmla="*/ 781050 h 6946900"/>
              <a:gd name="connsiteX232" fmla="*/ 2254252 w 4343400"/>
              <a:gd name="connsiteY232" fmla="*/ 863600 h 6946900"/>
              <a:gd name="connsiteX233" fmla="*/ 2298700 w 4343400"/>
              <a:gd name="connsiteY233" fmla="*/ 850900 h 6946900"/>
              <a:gd name="connsiteX234" fmla="*/ 2298700 w 4343400"/>
              <a:gd name="connsiteY234" fmla="*/ 800100 h 6946900"/>
              <a:gd name="connsiteX235" fmla="*/ 2381252 w 4343400"/>
              <a:gd name="connsiteY235" fmla="*/ 698500 h 6946900"/>
              <a:gd name="connsiteX236" fmla="*/ 2444748 w 4343400"/>
              <a:gd name="connsiteY236" fmla="*/ 698500 h 6946900"/>
              <a:gd name="connsiteX237" fmla="*/ 2533652 w 4343400"/>
              <a:gd name="connsiteY237" fmla="*/ 711200 h 6946900"/>
              <a:gd name="connsiteX238" fmla="*/ 2641600 w 4343400"/>
              <a:gd name="connsiteY238" fmla="*/ 692150 h 6946900"/>
              <a:gd name="connsiteX239" fmla="*/ 2705100 w 4343400"/>
              <a:gd name="connsiteY239" fmla="*/ 635000 h 6946900"/>
              <a:gd name="connsiteX240" fmla="*/ 2794000 w 4343400"/>
              <a:gd name="connsiteY240" fmla="*/ 641350 h 6946900"/>
              <a:gd name="connsiteX241" fmla="*/ 2825748 w 4343400"/>
              <a:gd name="connsiteY241" fmla="*/ 615950 h 6946900"/>
              <a:gd name="connsiteX242" fmla="*/ 2895600 w 4343400"/>
              <a:gd name="connsiteY242" fmla="*/ 660400 h 6946900"/>
              <a:gd name="connsiteX243" fmla="*/ 2914652 w 4343400"/>
              <a:gd name="connsiteY243" fmla="*/ 730250 h 6946900"/>
              <a:gd name="connsiteX244" fmla="*/ 2978148 w 4343400"/>
              <a:gd name="connsiteY244" fmla="*/ 679450 h 6946900"/>
              <a:gd name="connsiteX245" fmla="*/ 2959100 w 4343400"/>
              <a:gd name="connsiteY245" fmla="*/ 622300 h 6946900"/>
              <a:gd name="connsiteX246" fmla="*/ 2978148 w 4343400"/>
              <a:gd name="connsiteY246" fmla="*/ 584200 h 6946900"/>
              <a:gd name="connsiteX247" fmla="*/ 2959100 w 4343400"/>
              <a:gd name="connsiteY247" fmla="*/ 488950 h 6946900"/>
              <a:gd name="connsiteX248" fmla="*/ 3028948 w 4343400"/>
              <a:gd name="connsiteY248" fmla="*/ 419100 h 6946900"/>
              <a:gd name="connsiteX249" fmla="*/ 3073400 w 4343400"/>
              <a:gd name="connsiteY249" fmla="*/ 400050 h 6946900"/>
              <a:gd name="connsiteX250" fmla="*/ 3194052 w 4343400"/>
              <a:gd name="connsiteY250" fmla="*/ 336550 h 6946900"/>
              <a:gd name="connsiteX251" fmla="*/ 3206748 w 4343400"/>
              <a:gd name="connsiteY251" fmla="*/ 222250 h 6946900"/>
              <a:gd name="connsiteX252" fmla="*/ 3251200 w 4343400"/>
              <a:gd name="connsiteY252" fmla="*/ 133350 h 6946900"/>
              <a:gd name="connsiteX253" fmla="*/ 3632200 w 4343400"/>
              <a:gd name="connsiteY253" fmla="*/ 0 h 6946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</a:cxnLst>
            <a:rect l="l" t="t" r="r" b="b"/>
            <a:pathLst>
              <a:path w="4343400" h="6946900">
                <a:moveTo>
                  <a:pt x="3632200" y="0"/>
                </a:moveTo>
                <a:lnTo>
                  <a:pt x="3663948" y="25400"/>
                </a:lnTo>
                <a:lnTo>
                  <a:pt x="3810000" y="38100"/>
                </a:lnTo>
                <a:lnTo>
                  <a:pt x="3816348" y="114300"/>
                </a:lnTo>
                <a:lnTo>
                  <a:pt x="3841748" y="158750"/>
                </a:lnTo>
                <a:lnTo>
                  <a:pt x="3867148" y="393700"/>
                </a:lnTo>
                <a:lnTo>
                  <a:pt x="3873500" y="431800"/>
                </a:lnTo>
                <a:lnTo>
                  <a:pt x="3886200" y="469900"/>
                </a:lnTo>
                <a:lnTo>
                  <a:pt x="3949700" y="469900"/>
                </a:lnTo>
                <a:lnTo>
                  <a:pt x="3949700" y="546100"/>
                </a:lnTo>
                <a:lnTo>
                  <a:pt x="4076700" y="635000"/>
                </a:lnTo>
                <a:lnTo>
                  <a:pt x="4140200" y="622300"/>
                </a:lnTo>
                <a:lnTo>
                  <a:pt x="4178300" y="692150"/>
                </a:lnTo>
                <a:lnTo>
                  <a:pt x="4152900" y="787400"/>
                </a:lnTo>
                <a:lnTo>
                  <a:pt x="4178300" y="850900"/>
                </a:lnTo>
                <a:lnTo>
                  <a:pt x="4171948" y="914400"/>
                </a:lnTo>
                <a:lnTo>
                  <a:pt x="4108452" y="946150"/>
                </a:lnTo>
                <a:lnTo>
                  <a:pt x="4108452" y="984250"/>
                </a:lnTo>
                <a:lnTo>
                  <a:pt x="4159252" y="1003300"/>
                </a:lnTo>
                <a:lnTo>
                  <a:pt x="4177940" y="1115438"/>
                </a:lnTo>
                <a:lnTo>
                  <a:pt x="3931920" y="1189990"/>
                </a:lnTo>
                <a:lnTo>
                  <a:pt x="3878580" y="1266190"/>
                </a:lnTo>
                <a:lnTo>
                  <a:pt x="3787140" y="1243330"/>
                </a:lnTo>
                <a:lnTo>
                  <a:pt x="3665220" y="1289050"/>
                </a:lnTo>
                <a:lnTo>
                  <a:pt x="3665220" y="1365250"/>
                </a:lnTo>
                <a:lnTo>
                  <a:pt x="3649980" y="1471930"/>
                </a:lnTo>
                <a:lnTo>
                  <a:pt x="3497580" y="1502410"/>
                </a:lnTo>
                <a:lnTo>
                  <a:pt x="3467100" y="1563370"/>
                </a:lnTo>
                <a:lnTo>
                  <a:pt x="3375660" y="1662430"/>
                </a:lnTo>
                <a:lnTo>
                  <a:pt x="3352800" y="1723390"/>
                </a:lnTo>
                <a:lnTo>
                  <a:pt x="3375660" y="1807210"/>
                </a:lnTo>
                <a:lnTo>
                  <a:pt x="3307080" y="1913890"/>
                </a:lnTo>
                <a:lnTo>
                  <a:pt x="3291840" y="2272030"/>
                </a:lnTo>
                <a:lnTo>
                  <a:pt x="3436620" y="2325370"/>
                </a:lnTo>
                <a:lnTo>
                  <a:pt x="3489960" y="2393950"/>
                </a:lnTo>
                <a:lnTo>
                  <a:pt x="3558540" y="2401570"/>
                </a:lnTo>
                <a:lnTo>
                  <a:pt x="3573780" y="2348230"/>
                </a:lnTo>
                <a:lnTo>
                  <a:pt x="3688080" y="2409190"/>
                </a:lnTo>
                <a:lnTo>
                  <a:pt x="3810000" y="2332990"/>
                </a:lnTo>
                <a:lnTo>
                  <a:pt x="3992880" y="2340610"/>
                </a:lnTo>
                <a:lnTo>
                  <a:pt x="4046220" y="2416810"/>
                </a:lnTo>
                <a:lnTo>
                  <a:pt x="4061460" y="2630170"/>
                </a:lnTo>
                <a:lnTo>
                  <a:pt x="4061460" y="2790190"/>
                </a:lnTo>
                <a:lnTo>
                  <a:pt x="4023360" y="2835910"/>
                </a:lnTo>
                <a:lnTo>
                  <a:pt x="3901440" y="2896870"/>
                </a:lnTo>
                <a:lnTo>
                  <a:pt x="3916680" y="3003550"/>
                </a:lnTo>
                <a:lnTo>
                  <a:pt x="3992880" y="3079750"/>
                </a:lnTo>
                <a:lnTo>
                  <a:pt x="3992880" y="3110230"/>
                </a:lnTo>
                <a:lnTo>
                  <a:pt x="3985260" y="3186430"/>
                </a:lnTo>
                <a:lnTo>
                  <a:pt x="4000500" y="3270250"/>
                </a:lnTo>
                <a:lnTo>
                  <a:pt x="3863340" y="3300730"/>
                </a:lnTo>
                <a:lnTo>
                  <a:pt x="3893820" y="3415030"/>
                </a:lnTo>
                <a:lnTo>
                  <a:pt x="4015740" y="3422650"/>
                </a:lnTo>
                <a:lnTo>
                  <a:pt x="4053840" y="3521710"/>
                </a:lnTo>
                <a:lnTo>
                  <a:pt x="4000500" y="3590290"/>
                </a:lnTo>
                <a:lnTo>
                  <a:pt x="4030980" y="3696970"/>
                </a:lnTo>
                <a:lnTo>
                  <a:pt x="4015740" y="3818890"/>
                </a:lnTo>
                <a:lnTo>
                  <a:pt x="4238624" y="3982338"/>
                </a:lnTo>
                <a:lnTo>
                  <a:pt x="4238624" y="4060826"/>
                </a:lnTo>
                <a:lnTo>
                  <a:pt x="4295776" y="4108450"/>
                </a:lnTo>
                <a:lnTo>
                  <a:pt x="4343400" y="4146550"/>
                </a:lnTo>
                <a:lnTo>
                  <a:pt x="4295776" y="4279900"/>
                </a:lnTo>
                <a:lnTo>
                  <a:pt x="4181476" y="4279900"/>
                </a:lnTo>
                <a:lnTo>
                  <a:pt x="4152900" y="4318000"/>
                </a:lnTo>
                <a:lnTo>
                  <a:pt x="4143376" y="4403726"/>
                </a:lnTo>
                <a:lnTo>
                  <a:pt x="3933824" y="4403726"/>
                </a:lnTo>
                <a:lnTo>
                  <a:pt x="3933824" y="4279900"/>
                </a:lnTo>
                <a:lnTo>
                  <a:pt x="3886200" y="4232274"/>
                </a:lnTo>
                <a:lnTo>
                  <a:pt x="3829052" y="4251326"/>
                </a:lnTo>
                <a:lnTo>
                  <a:pt x="3771900" y="4232274"/>
                </a:lnTo>
                <a:lnTo>
                  <a:pt x="3619500" y="4241800"/>
                </a:lnTo>
                <a:lnTo>
                  <a:pt x="3590924" y="4270374"/>
                </a:lnTo>
                <a:lnTo>
                  <a:pt x="3571876" y="4308474"/>
                </a:lnTo>
                <a:lnTo>
                  <a:pt x="3486148" y="4318000"/>
                </a:lnTo>
                <a:lnTo>
                  <a:pt x="3429000" y="4270374"/>
                </a:lnTo>
                <a:lnTo>
                  <a:pt x="3429000" y="4203700"/>
                </a:lnTo>
                <a:lnTo>
                  <a:pt x="3419476" y="4137026"/>
                </a:lnTo>
                <a:lnTo>
                  <a:pt x="3362324" y="4089400"/>
                </a:lnTo>
                <a:lnTo>
                  <a:pt x="3190876" y="4051300"/>
                </a:lnTo>
                <a:lnTo>
                  <a:pt x="2933700" y="4460874"/>
                </a:lnTo>
                <a:lnTo>
                  <a:pt x="2867024" y="4365626"/>
                </a:lnTo>
                <a:lnTo>
                  <a:pt x="2790824" y="4365626"/>
                </a:lnTo>
                <a:lnTo>
                  <a:pt x="2714624" y="4575174"/>
                </a:lnTo>
                <a:lnTo>
                  <a:pt x="2686052" y="4613274"/>
                </a:lnTo>
                <a:lnTo>
                  <a:pt x="2628900" y="4708526"/>
                </a:lnTo>
                <a:lnTo>
                  <a:pt x="2638424" y="4746626"/>
                </a:lnTo>
                <a:lnTo>
                  <a:pt x="2771776" y="4851400"/>
                </a:lnTo>
                <a:lnTo>
                  <a:pt x="2619376" y="5003800"/>
                </a:lnTo>
                <a:lnTo>
                  <a:pt x="2667000" y="5041900"/>
                </a:lnTo>
                <a:lnTo>
                  <a:pt x="2667000" y="5156200"/>
                </a:lnTo>
                <a:lnTo>
                  <a:pt x="2733676" y="5280026"/>
                </a:lnTo>
                <a:lnTo>
                  <a:pt x="2686052" y="5346700"/>
                </a:lnTo>
                <a:lnTo>
                  <a:pt x="2686052" y="5422900"/>
                </a:lnTo>
                <a:lnTo>
                  <a:pt x="2638424" y="5518150"/>
                </a:lnTo>
                <a:lnTo>
                  <a:pt x="2571748" y="5499100"/>
                </a:lnTo>
                <a:lnTo>
                  <a:pt x="2524124" y="5575300"/>
                </a:lnTo>
                <a:lnTo>
                  <a:pt x="2533652" y="5613400"/>
                </a:lnTo>
                <a:lnTo>
                  <a:pt x="2476500" y="5765800"/>
                </a:lnTo>
                <a:lnTo>
                  <a:pt x="2562224" y="5822950"/>
                </a:lnTo>
                <a:lnTo>
                  <a:pt x="2543176" y="5965826"/>
                </a:lnTo>
                <a:lnTo>
                  <a:pt x="2447924" y="5965826"/>
                </a:lnTo>
                <a:lnTo>
                  <a:pt x="2438400" y="6032500"/>
                </a:lnTo>
                <a:lnTo>
                  <a:pt x="2466976" y="6089650"/>
                </a:lnTo>
                <a:lnTo>
                  <a:pt x="2457452" y="6137274"/>
                </a:lnTo>
                <a:lnTo>
                  <a:pt x="2524124" y="6194426"/>
                </a:lnTo>
                <a:lnTo>
                  <a:pt x="2495548" y="6318250"/>
                </a:lnTo>
                <a:lnTo>
                  <a:pt x="2362200" y="6337300"/>
                </a:lnTo>
                <a:lnTo>
                  <a:pt x="2352676" y="6403974"/>
                </a:lnTo>
                <a:lnTo>
                  <a:pt x="2276476" y="6375400"/>
                </a:lnTo>
                <a:lnTo>
                  <a:pt x="2181224" y="6423026"/>
                </a:lnTo>
                <a:lnTo>
                  <a:pt x="2143124" y="6527800"/>
                </a:lnTo>
                <a:lnTo>
                  <a:pt x="2047876" y="6556374"/>
                </a:lnTo>
                <a:lnTo>
                  <a:pt x="2000252" y="6613526"/>
                </a:lnTo>
                <a:lnTo>
                  <a:pt x="1876424" y="6642100"/>
                </a:lnTo>
                <a:lnTo>
                  <a:pt x="1847852" y="6689726"/>
                </a:lnTo>
                <a:lnTo>
                  <a:pt x="1733548" y="6708774"/>
                </a:lnTo>
                <a:lnTo>
                  <a:pt x="1714500" y="6775450"/>
                </a:lnTo>
                <a:lnTo>
                  <a:pt x="1704976" y="6861174"/>
                </a:lnTo>
                <a:lnTo>
                  <a:pt x="1562100" y="6861174"/>
                </a:lnTo>
                <a:lnTo>
                  <a:pt x="1390652" y="6918326"/>
                </a:lnTo>
                <a:lnTo>
                  <a:pt x="1333500" y="6870700"/>
                </a:lnTo>
                <a:lnTo>
                  <a:pt x="1238252" y="6861174"/>
                </a:lnTo>
                <a:lnTo>
                  <a:pt x="1200148" y="6804026"/>
                </a:lnTo>
                <a:lnTo>
                  <a:pt x="1038224" y="6823074"/>
                </a:lnTo>
                <a:lnTo>
                  <a:pt x="1000124" y="6889750"/>
                </a:lnTo>
                <a:lnTo>
                  <a:pt x="914400" y="6889750"/>
                </a:lnTo>
                <a:lnTo>
                  <a:pt x="771524" y="6946900"/>
                </a:lnTo>
                <a:lnTo>
                  <a:pt x="685800" y="6784974"/>
                </a:lnTo>
                <a:lnTo>
                  <a:pt x="714376" y="6651626"/>
                </a:lnTo>
                <a:lnTo>
                  <a:pt x="704852" y="6527800"/>
                </a:lnTo>
                <a:lnTo>
                  <a:pt x="819148" y="6470650"/>
                </a:lnTo>
                <a:lnTo>
                  <a:pt x="828676" y="6308726"/>
                </a:lnTo>
                <a:lnTo>
                  <a:pt x="781052" y="6213474"/>
                </a:lnTo>
                <a:lnTo>
                  <a:pt x="962024" y="6194426"/>
                </a:lnTo>
                <a:lnTo>
                  <a:pt x="866776" y="6070600"/>
                </a:lnTo>
                <a:lnTo>
                  <a:pt x="838200" y="6032500"/>
                </a:lnTo>
                <a:lnTo>
                  <a:pt x="876300" y="5946774"/>
                </a:lnTo>
                <a:lnTo>
                  <a:pt x="914400" y="5937250"/>
                </a:lnTo>
                <a:lnTo>
                  <a:pt x="923924" y="5794374"/>
                </a:lnTo>
                <a:lnTo>
                  <a:pt x="876300" y="5699126"/>
                </a:lnTo>
                <a:lnTo>
                  <a:pt x="752476" y="5622926"/>
                </a:lnTo>
                <a:lnTo>
                  <a:pt x="742948" y="5499100"/>
                </a:lnTo>
                <a:lnTo>
                  <a:pt x="638176" y="5499100"/>
                </a:lnTo>
                <a:lnTo>
                  <a:pt x="581024" y="5403850"/>
                </a:lnTo>
                <a:lnTo>
                  <a:pt x="590548" y="5327650"/>
                </a:lnTo>
                <a:lnTo>
                  <a:pt x="666748" y="5260974"/>
                </a:lnTo>
                <a:lnTo>
                  <a:pt x="619124" y="5156200"/>
                </a:lnTo>
                <a:lnTo>
                  <a:pt x="523876" y="5137150"/>
                </a:lnTo>
                <a:lnTo>
                  <a:pt x="495300" y="5003800"/>
                </a:lnTo>
                <a:lnTo>
                  <a:pt x="457200" y="4927600"/>
                </a:lnTo>
                <a:lnTo>
                  <a:pt x="447676" y="4870450"/>
                </a:lnTo>
                <a:lnTo>
                  <a:pt x="409576" y="4832350"/>
                </a:lnTo>
                <a:lnTo>
                  <a:pt x="352424" y="4851400"/>
                </a:lnTo>
                <a:lnTo>
                  <a:pt x="314324" y="4775200"/>
                </a:lnTo>
                <a:lnTo>
                  <a:pt x="219076" y="4775200"/>
                </a:lnTo>
                <a:lnTo>
                  <a:pt x="209548" y="4689474"/>
                </a:lnTo>
                <a:lnTo>
                  <a:pt x="76200" y="4689474"/>
                </a:lnTo>
                <a:lnTo>
                  <a:pt x="0" y="4632326"/>
                </a:lnTo>
                <a:lnTo>
                  <a:pt x="38100" y="4518026"/>
                </a:lnTo>
                <a:lnTo>
                  <a:pt x="114300" y="4518026"/>
                </a:lnTo>
                <a:lnTo>
                  <a:pt x="152400" y="4489450"/>
                </a:lnTo>
                <a:lnTo>
                  <a:pt x="142876" y="4375150"/>
                </a:lnTo>
                <a:lnTo>
                  <a:pt x="209548" y="4308474"/>
                </a:lnTo>
                <a:lnTo>
                  <a:pt x="323852" y="4298950"/>
                </a:lnTo>
                <a:lnTo>
                  <a:pt x="419100" y="4337050"/>
                </a:lnTo>
                <a:lnTo>
                  <a:pt x="476252" y="4327526"/>
                </a:lnTo>
                <a:lnTo>
                  <a:pt x="485776" y="4232274"/>
                </a:lnTo>
                <a:lnTo>
                  <a:pt x="542924" y="4165600"/>
                </a:lnTo>
                <a:lnTo>
                  <a:pt x="590548" y="4165600"/>
                </a:lnTo>
                <a:lnTo>
                  <a:pt x="676276" y="3965574"/>
                </a:lnTo>
                <a:lnTo>
                  <a:pt x="819148" y="3889374"/>
                </a:lnTo>
                <a:lnTo>
                  <a:pt x="819148" y="3803650"/>
                </a:lnTo>
                <a:lnTo>
                  <a:pt x="885824" y="3660774"/>
                </a:lnTo>
                <a:lnTo>
                  <a:pt x="790576" y="3632200"/>
                </a:lnTo>
                <a:lnTo>
                  <a:pt x="704852" y="3517900"/>
                </a:lnTo>
                <a:lnTo>
                  <a:pt x="714376" y="3460750"/>
                </a:lnTo>
                <a:lnTo>
                  <a:pt x="695324" y="3394074"/>
                </a:lnTo>
                <a:lnTo>
                  <a:pt x="742948" y="3327400"/>
                </a:lnTo>
                <a:lnTo>
                  <a:pt x="819148" y="3336926"/>
                </a:lnTo>
                <a:lnTo>
                  <a:pt x="819148" y="3213100"/>
                </a:lnTo>
                <a:lnTo>
                  <a:pt x="762000" y="3194050"/>
                </a:lnTo>
                <a:lnTo>
                  <a:pt x="771524" y="3108326"/>
                </a:lnTo>
                <a:lnTo>
                  <a:pt x="990600" y="2813050"/>
                </a:lnTo>
                <a:lnTo>
                  <a:pt x="1000124" y="2679700"/>
                </a:lnTo>
                <a:lnTo>
                  <a:pt x="914400" y="2603500"/>
                </a:lnTo>
                <a:lnTo>
                  <a:pt x="904876" y="2546350"/>
                </a:lnTo>
                <a:lnTo>
                  <a:pt x="809624" y="2517774"/>
                </a:lnTo>
                <a:lnTo>
                  <a:pt x="794512" y="2448024"/>
                </a:lnTo>
                <a:lnTo>
                  <a:pt x="807720" y="2447290"/>
                </a:lnTo>
                <a:lnTo>
                  <a:pt x="853440" y="2416810"/>
                </a:lnTo>
                <a:lnTo>
                  <a:pt x="861060" y="2355850"/>
                </a:lnTo>
                <a:lnTo>
                  <a:pt x="914400" y="2340610"/>
                </a:lnTo>
                <a:lnTo>
                  <a:pt x="929640" y="2279650"/>
                </a:lnTo>
                <a:lnTo>
                  <a:pt x="1021080" y="2195830"/>
                </a:lnTo>
                <a:lnTo>
                  <a:pt x="975360" y="2134870"/>
                </a:lnTo>
                <a:lnTo>
                  <a:pt x="975360" y="2089150"/>
                </a:lnTo>
                <a:lnTo>
                  <a:pt x="1036320" y="2073910"/>
                </a:lnTo>
                <a:lnTo>
                  <a:pt x="1059180" y="2012950"/>
                </a:lnTo>
                <a:lnTo>
                  <a:pt x="1143000" y="1982470"/>
                </a:lnTo>
                <a:lnTo>
                  <a:pt x="1173480" y="1891030"/>
                </a:lnTo>
                <a:lnTo>
                  <a:pt x="1089660" y="1883410"/>
                </a:lnTo>
                <a:lnTo>
                  <a:pt x="1104900" y="1799590"/>
                </a:lnTo>
                <a:lnTo>
                  <a:pt x="1219200" y="1700530"/>
                </a:lnTo>
                <a:lnTo>
                  <a:pt x="1303020" y="1700530"/>
                </a:lnTo>
                <a:lnTo>
                  <a:pt x="1280160" y="1570990"/>
                </a:lnTo>
                <a:lnTo>
                  <a:pt x="1318260" y="1510030"/>
                </a:lnTo>
                <a:lnTo>
                  <a:pt x="1341120" y="1395730"/>
                </a:lnTo>
                <a:lnTo>
                  <a:pt x="1295400" y="1266190"/>
                </a:lnTo>
                <a:lnTo>
                  <a:pt x="1325880" y="999490"/>
                </a:lnTo>
                <a:lnTo>
                  <a:pt x="1326468" y="996268"/>
                </a:lnTo>
                <a:lnTo>
                  <a:pt x="1346200" y="1016000"/>
                </a:lnTo>
                <a:lnTo>
                  <a:pt x="1428748" y="971550"/>
                </a:lnTo>
                <a:lnTo>
                  <a:pt x="1441452" y="939800"/>
                </a:lnTo>
                <a:lnTo>
                  <a:pt x="1479548" y="901700"/>
                </a:lnTo>
                <a:lnTo>
                  <a:pt x="1619252" y="711200"/>
                </a:lnTo>
                <a:lnTo>
                  <a:pt x="1670052" y="647700"/>
                </a:lnTo>
                <a:lnTo>
                  <a:pt x="1670052" y="590550"/>
                </a:lnTo>
                <a:lnTo>
                  <a:pt x="1638300" y="546100"/>
                </a:lnTo>
                <a:lnTo>
                  <a:pt x="1657348" y="450850"/>
                </a:lnTo>
                <a:lnTo>
                  <a:pt x="1727200" y="469900"/>
                </a:lnTo>
                <a:lnTo>
                  <a:pt x="1790700" y="425450"/>
                </a:lnTo>
                <a:lnTo>
                  <a:pt x="1943100" y="488950"/>
                </a:lnTo>
                <a:lnTo>
                  <a:pt x="1987548" y="450850"/>
                </a:lnTo>
                <a:lnTo>
                  <a:pt x="2044700" y="457200"/>
                </a:lnTo>
                <a:lnTo>
                  <a:pt x="2051052" y="495300"/>
                </a:lnTo>
                <a:lnTo>
                  <a:pt x="2082800" y="495300"/>
                </a:lnTo>
                <a:lnTo>
                  <a:pt x="2108200" y="533400"/>
                </a:lnTo>
                <a:lnTo>
                  <a:pt x="2139948" y="533400"/>
                </a:lnTo>
                <a:lnTo>
                  <a:pt x="2146300" y="603250"/>
                </a:lnTo>
                <a:lnTo>
                  <a:pt x="2108200" y="673100"/>
                </a:lnTo>
                <a:lnTo>
                  <a:pt x="2114548" y="711200"/>
                </a:lnTo>
                <a:lnTo>
                  <a:pt x="2070100" y="781050"/>
                </a:lnTo>
                <a:lnTo>
                  <a:pt x="2254252" y="863600"/>
                </a:lnTo>
                <a:lnTo>
                  <a:pt x="2298700" y="850900"/>
                </a:lnTo>
                <a:lnTo>
                  <a:pt x="2298700" y="800100"/>
                </a:lnTo>
                <a:lnTo>
                  <a:pt x="2381252" y="698500"/>
                </a:lnTo>
                <a:lnTo>
                  <a:pt x="2444748" y="698500"/>
                </a:lnTo>
                <a:lnTo>
                  <a:pt x="2533652" y="711200"/>
                </a:lnTo>
                <a:lnTo>
                  <a:pt x="2641600" y="692150"/>
                </a:lnTo>
                <a:lnTo>
                  <a:pt x="2705100" y="635000"/>
                </a:lnTo>
                <a:lnTo>
                  <a:pt x="2794000" y="641350"/>
                </a:lnTo>
                <a:lnTo>
                  <a:pt x="2825748" y="615950"/>
                </a:lnTo>
                <a:lnTo>
                  <a:pt x="2895600" y="660400"/>
                </a:lnTo>
                <a:lnTo>
                  <a:pt x="2914652" y="730250"/>
                </a:lnTo>
                <a:lnTo>
                  <a:pt x="2978148" y="679450"/>
                </a:lnTo>
                <a:lnTo>
                  <a:pt x="2959100" y="622300"/>
                </a:lnTo>
                <a:lnTo>
                  <a:pt x="2978148" y="584200"/>
                </a:lnTo>
                <a:lnTo>
                  <a:pt x="2959100" y="488950"/>
                </a:lnTo>
                <a:lnTo>
                  <a:pt x="3028948" y="419100"/>
                </a:lnTo>
                <a:lnTo>
                  <a:pt x="3073400" y="400050"/>
                </a:lnTo>
                <a:lnTo>
                  <a:pt x="3194052" y="336550"/>
                </a:lnTo>
                <a:lnTo>
                  <a:pt x="3206748" y="222250"/>
                </a:lnTo>
                <a:lnTo>
                  <a:pt x="3251200" y="133350"/>
                </a:lnTo>
                <a:lnTo>
                  <a:pt x="3632200" y="0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551BB6E7-F867-D0B6-16CD-06D95E2E3158}"/>
              </a:ext>
            </a:extLst>
          </p:cNvPr>
          <p:cNvSpPr txBox="1"/>
          <p:nvPr/>
        </p:nvSpPr>
        <p:spPr>
          <a:xfrm>
            <a:off x="2765630" y="1539080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①北海道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C144A295-B229-393D-952A-521AD9802B78}"/>
              </a:ext>
            </a:extLst>
          </p:cNvPr>
          <p:cNvSpPr txBox="1"/>
          <p:nvPr/>
        </p:nvSpPr>
        <p:spPr>
          <a:xfrm>
            <a:off x="7490031" y="1539080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②長野県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529678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C88EB02E-AC66-282A-A0D5-9D20FE665A2F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01/10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3868019A-609A-97E3-5FB8-CF3CE8E0A6CE}"/>
              </a:ext>
            </a:extLst>
          </p:cNvPr>
          <p:cNvSpPr/>
          <p:nvPr/>
        </p:nvSpPr>
        <p:spPr>
          <a:xfrm>
            <a:off x="2405590" y="2123855"/>
            <a:ext cx="3223739" cy="3042446"/>
          </a:xfrm>
          <a:custGeom>
            <a:avLst/>
            <a:gdLst>
              <a:gd name="connsiteX0" fmla="*/ 6663872 w 18526124"/>
              <a:gd name="connsiteY0" fmla="*/ 0 h 17484271"/>
              <a:gd name="connsiteX1" fmla="*/ 6779988 w 18526124"/>
              <a:gd name="connsiteY1" fmla="*/ 217714 h 17484271"/>
              <a:gd name="connsiteX2" fmla="*/ 6939644 w 18526124"/>
              <a:gd name="connsiteY2" fmla="*/ 348342 h 17484271"/>
              <a:gd name="connsiteX3" fmla="*/ 7012212 w 18526124"/>
              <a:gd name="connsiteY3" fmla="*/ 609600 h 17484271"/>
              <a:gd name="connsiteX4" fmla="*/ 7375072 w 18526124"/>
              <a:gd name="connsiteY4" fmla="*/ 798285 h 17484271"/>
              <a:gd name="connsiteX5" fmla="*/ 8318500 w 18526124"/>
              <a:gd name="connsiteY5" fmla="*/ 2061028 h 17484271"/>
              <a:gd name="connsiteX6" fmla="*/ 8405588 w 18526124"/>
              <a:gd name="connsiteY6" fmla="*/ 2133600 h 17484271"/>
              <a:gd name="connsiteX7" fmla="*/ 8536212 w 18526124"/>
              <a:gd name="connsiteY7" fmla="*/ 2423885 h 17484271"/>
              <a:gd name="connsiteX8" fmla="*/ 8594272 w 18526124"/>
              <a:gd name="connsiteY8" fmla="*/ 2496457 h 17484271"/>
              <a:gd name="connsiteX9" fmla="*/ 8637812 w 18526124"/>
              <a:gd name="connsiteY9" fmla="*/ 2685142 h 17484271"/>
              <a:gd name="connsiteX10" fmla="*/ 8841012 w 18526124"/>
              <a:gd name="connsiteY10" fmla="*/ 2830285 h 17484271"/>
              <a:gd name="connsiteX11" fmla="*/ 8928100 w 18526124"/>
              <a:gd name="connsiteY11" fmla="*/ 3004458 h 17484271"/>
              <a:gd name="connsiteX12" fmla="*/ 9232900 w 18526124"/>
              <a:gd name="connsiteY12" fmla="*/ 3556000 h 17484271"/>
              <a:gd name="connsiteX13" fmla="*/ 9668328 w 18526124"/>
              <a:gd name="connsiteY13" fmla="*/ 3889830 h 17484271"/>
              <a:gd name="connsiteX14" fmla="*/ 9929588 w 18526124"/>
              <a:gd name="connsiteY14" fmla="*/ 4281714 h 17484271"/>
              <a:gd name="connsiteX15" fmla="*/ 10960100 w 18526124"/>
              <a:gd name="connsiteY15" fmla="*/ 5036457 h 17484271"/>
              <a:gd name="connsiteX16" fmla="*/ 11061700 w 18526124"/>
              <a:gd name="connsiteY16" fmla="*/ 5239657 h 17484271"/>
              <a:gd name="connsiteX17" fmla="*/ 11961588 w 18526124"/>
              <a:gd name="connsiteY17" fmla="*/ 5747657 h 17484271"/>
              <a:gd name="connsiteX18" fmla="*/ 13761356 w 18526124"/>
              <a:gd name="connsiteY18" fmla="*/ 6183085 h 17484271"/>
              <a:gd name="connsiteX19" fmla="*/ 13790388 w 18526124"/>
              <a:gd name="connsiteY19" fmla="*/ 6473371 h 17484271"/>
              <a:gd name="connsiteX20" fmla="*/ 13906500 w 18526124"/>
              <a:gd name="connsiteY20" fmla="*/ 6560457 h 17484271"/>
              <a:gd name="connsiteX21" fmla="*/ 13993588 w 18526124"/>
              <a:gd name="connsiteY21" fmla="*/ 6749142 h 17484271"/>
              <a:gd name="connsiteX22" fmla="*/ 14937012 w 18526124"/>
              <a:gd name="connsiteY22" fmla="*/ 7010400 h 17484271"/>
              <a:gd name="connsiteX23" fmla="*/ 15488556 w 18526124"/>
              <a:gd name="connsiteY23" fmla="*/ 6923314 h 17484271"/>
              <a:gd name="connsiteX24" fmla="*/ 15807872 w 18526124"/>
              <a:gd name="connsiteY24" fmla="*/ 6473371 h 17484271"/>
              <a:gd name="connsiteX25" fmla="*/ 16083644 w 18526124"/>
              <a:gd name="connsiteY25" fmla="*/ 6284686 h 17484271"/>
              <a:gd name="connsiteX26" fmla="*/ 16112672 w 18526124"/>
              <a:gd name="connsiteY26" fmla="*/ 6197600 h 17484271"/>
              <a:gd name="connsiteX27" fmla="*/ 16591644 w 18526124"/>
              <a:gd name="connsiteY27" fmla="*/ 5776686 h 17484271"/>
              <a:gd name="connsiteX28" fmla="*/ 16707756 w 18526124"/>
              <a:gd name="connsiteY28" fmla="*/ 5515428 h 17484271"/>
              <a:gd name="connsiteX29" fmla="*/ 17027072 w 18526124"/>
              <a:gd name="connsiteY29" fmla="*/ 5109028 h 17484271"/>
              <a:gd name="connsiteX30" fmla="*/ 17085128 w 18526124"/>
              <a:gd name="connsiteY30" fmla="*/ 5138059 h 17484271"/>
              <a:gd name="connsiteX31" fmla="*/ 17128672 w 18526124"/>
              <a:gd name="connsiteY31" fmla="*/ 5471885 h 17484271"/>
              <a:gd name="connsiteX32" fmla="*/ 17041588 w 18526124"/>
              <a:gd name="connsiteY32" fmla="*/ 5660571 h 17484271"/>
              <a:gd name="connsiteX33" fmla="*/ 17012556 w 18526124"/>
              <a:gd name="connsiteY33" fmla="*/ 5907314 h 17484271"/>
              <a:gd name="connsiteX34" fmla="*/ 16881928 w 18526124"/>
              <a:gd name="connsiteY34" fmla="*/ 6066972 h 17484271"/>
              <a:gd name="connsiteX35" fmla="*/ 16722272 w 18526124"/>
              <a:gd name="connsiteY35" fmla="*/ 6386285 h 17484271"/>
              <a:gd name="connsiteX36" fmla="*/ 16315872 w 18526124"/>
              <a:gd name="connsiteY36" fmla="*/ 6937829 h 17484271"/>
              <a:gd name="connsiteX37" fmla="*/ 16315872 w 18526124"/>
              <a:gd name="connsiteY37" fmla="*/ 7184572 h 17484271"/>
              <a:gd name="connsiteX38" fmla="*/ 16243300 w 18526124"/>
              <a:gd name="connsiteY38" fmla="*/ 7416801 h 17484271"/>
              <a:gd name="connsiteX39" fmla="*/ 16455304 w 18526124"/>
              <a:gd name="connsiteY39" fmla="*/ 8092564 h 17484271"/>
              <a:gd name="connsiteX40" fmla="*/ 16630652 w 18526124"/>
              <a:gd name="connsiteY40" fmla="*/ 8206921 h 17484271"/>
              <a:gd name="connsiteX41" fmla="*/ 16630652 w 18526124"/>
              <a:gd name="connsiteY41" fmla="*/ 8330746 h 17484271"/>
              <a:gd name="connsiteX42" fmla="*/ 16725900 w 18526124"/>
              <a:gd name="connsiteY42" fmla="*/ 8435521 h 17484271"/>
              <a:gd name="connsiteX43" fmla="*/ 16735424 w 18526124"/>
              <a:gd name="connsiteY43" fmla="*/ 8721271 h 17484271"/>
              <a:gd name="connsiteX44" fmla="*/ 16878300 w 18526124"/>
              <a:gd name="connsiteY44" fmla="*/ 8940346 h 17484271"/>
              <a:gd name="connsiteX45" fmla="*/ 17059276 w 18526124"/>
              <a:gd name="connsiteY45" fmla="*/ 9397546 h 17484271"/>
              <a:gd name="connsiteX46" fmla="*/ 17211676 w 18526124"/>
              <a:gd name="connsiteY46" fmla="*/ 9540421 h 17484271"/>
              <a:gd name="connsiteX47" fmla="*/ 17268824 w 18526124"/>
              <a:gd name="connsiteY47" fmla="*/ 9635671 h 17484271"/>
              <a:gd name="connsiteX48" fmla="*/ 17535524 w 18526124"/>
              <a:gd name="connsiteY48" fmla="*/ 9711871 h 17484271"/>
              <a:gd name="connsiteX49" fmla="*/ 17649824 w 18526124"/>
              <a:gd name="connsiteY49" fmla="*/ 9521371 h 17484271"/>
              <a:gd name="connsiteX50" fmla="*/ 17811748 w 18526124"/>
              <a:gd name="connsiteY50" fmla="*/ 9454696 h 17484271"/>
              <a:gd name="connsiteX51" fmla="*/ 17859376 w 18526124"/>
              <a:gd name="connsiteY51" fmla="*/ 9368971 h 17484271"/>
              <a:gd name="connsiteX52" fmla="*/ 17983200 w 18526124"/>
              <a:gd name="connsiteY52" fmla="*/ 9292771 h 17484271"/>
              <a:gd name="connsiteX53" fmla="*/ 18078452 w 18526124"/>
              <a:gd name="connsiteY53" fmla="*/ 9178471 h 17484271"/>
              <a:gd name="connsiteX54" fmla="*/ 18278476 w 18526124"/>
              <a:gd name="connsiteY54" fmla="*/ 9235621 h 17484271"/>
              <a:gd name="connsiteX55" fmla="*/ 18364200 w 18526124"/>
              <a:gd name="connsiteY55" fmla="*/ 9149896 h 17484271"/>
              <a:gd name="connsiteX56" fmla="*/ 18526124 w 18526124"/>
              <a:gd name="connsiteY56" fmla="*/ 9187996 h 17484271"/>
              <a:gd name="connsiteX57" fmla="*/ 18488024 w 18526124"/>
              <a:gd name="connsiteY57" fmla="*/ 9273721 h 17484271"/>
              <a:gd name="connsiteX58" fmla="*/ 18354676 w 18526124"/>
              <a:gd name="connsiteY58" fmla="*/ 9397546 h 17484271"/>
              <a:gd name="connsiteX59" fmla="*/ 18278476 w 18526124"/>
              <a:gd name="connsiteY59" fmla="*/ 9416596 h 17484271"/>
              <a:gd name="connsiteX60" fmla="*/ 18097500 w 18526124"/>
              <a:gd name="connsiteY60" fmla="*/ 9521371 h 17484271"/>
              <a:gd name="connsiteX61" fmla="*/ 18040348 w 18526124"/>
              <a:gd name="connsiteY61" fmla="*/ 9473746 h 17484271"/>
              <a:gd name="connsiteX62" fmla="*/ 17973676 w 18526124"/>
              <a:gd name="connsiteY62" fmla="*/ 9483271 h 17484271"/>
              <a:gd name="connsiteX63" fmla="*/ 17830800 w 18526124"/>
              <a:gd name="connsiteY63" fmla="*/ 9645196 h 17484271"/>
              <a:gd name="connsiteX64" fmla="*/ 17735548 w 18526124"/>
              <a:gd name="connsiteY64" fmla="*/ 9816646 h 17484271"/>
              <a:gd name="connsiteX65" fmla="*/ 17735548 w 18526124"/>
              <a:gd name="connsiteY65" fmla="*/ 9959521 h 17484271"/>
              <a:gd name="connsiteX66" fmla="*/ 17668876 w 18526124"/>
              <a:gd name="connsiteY66" fmla="*/ 10016671 h 17484271"/>
              <a:gd name="connsiteX67" fmla="*/ 17573624 w 18526124"/>
              <a:gd name="connsiteY67" fmla="*/ 10083346 h 17484271"/>
              <a:gd name="connsiteX68" fmla="*/ 17335500 w 18526124"/>
              <a:gd name="connsiteY68" fmla="*/ 10026196 h 17484271"/>
              <a:gd name="connsiteX69" fmla="*/ 16983076 w 18526124"/>
              <a:gd name="connsiteY69" fmla="*/ 10092871 h 17484271"/>
              <a:gd name="connsiteX70" fmla="*/ 16840200 w 18526124"/>
              <a:gd name="connsiteY70" fmla="*/ 10121446 h 17484271"/>
              <a:gd name="connsiteX71" fmla="*/ 16668748 w 18526124"/>
              <a:gd name="connsiteY71" fmla="*/ 10273846 h 17484271"/>
              <a:gd name="connsiteX72" fmla="*/ 16611600 w 18526124"/>
              <a:gd name="connsiteY72" fmla="*/ 10283371 h 17484271"/>
              <a:gd name="connsiteX73" fmla="*/ 16525876 w 18526124"/>
              <a:gd name="connsiteY73" fmla="*/ 10178596 h 17484271"/>
              <a:gd name="connsiteX74" fmla="*/ 16363948 w 18526124"/>
              <a:gd name="connsiteY74" fmla="*/ 10283371 h 17484271"/>
              <a:gd name="connsiteX75" fmla="*/ 16363948 w 18526124"/>
              <a:gd name="connsiteY75" fmla="*/ 10464346 h 17484271"/>
              <a:gd name="connsiteX76" fmla="*/ 16287748 w 18526124"/>
              <a:gd name="connsiteY76" fmla="*/ 10531021 h 17484271"/>
              <a:gd name="connsiteX77" fmla="*/ 16278224 w 18526124"/>
              <a:gd name="connsiteY77" fmla="*/ 10616746 h 17484271"/>
              <a:gd name="connsiteX78" fmla="*/ 16125824 w 18526124"/>
              <a:gd name="connsiteY78" fmla="*/ 10711996 h 17484271"/>
              <a:gd name="connsiteX79" fmla="*/ 16097252 w 18526124"/>
              <a:gd name="connsiteY79" fmla="*/ 10826296 h 17484271"/>
              <a:gd name="connsiteX80" fmla="*/ 15916276 w 18526124"/>
              <a:gd name="connsiteY80" fmla="*/ 10921546 h 17484271"/>
              <a:gd name="connsiteX81" fmla="*/ 15621000 w 18526124"/>
              <a:gd name="connsiteY81" fmla="*/ 10845346 h 17484271"/>
              <a:gd name="connsiteX82" fmla="*/ 15525748 w 18526124"/>
              <a:gd name="connsiteY82" fmla="*/ 10702471 h 17484271"/>
              <a:gd name="connsiteX83" fmla="*/ 15544800 w 18526124"/>
              <a:gd name="connsiteY83" fmla="*/ 10607221 h 17484271"/>
              <a:gd name="connsiteX84" fmla="*/ 15392400 w 18526124"/>
              <a:gd name="connsiteY84" fmla="*/ 10578646 h 17484271"/>
              <a:gd name="connsiteX85" fmla="*/ 15297148 w 18526124"/>
              <a:gd name="connsiteY85" fmla="*/ 10664371 h 17484271"/>
              <a:gd name="connsiteX86" fmla="*/ 15182852 w 18526124"/>
              <a:gd name="connsiteY86" fmla="*/ 10959646 h 17484271"/>
              <a:gd name="connsiteX87" fmla="*/ 15411452 w 18526124"/>
              <a:gd name="connsiteY87" fmla="*/ 11112046 h 17484271"/>
              <a:gd name="connsiteX88" fmla="*/ 15001876 w 18526124"/>
              <a:gd name="connsiteY88" fmla="*/ 11064421 h 17484271"/>
              <a:gd name="connsiteX89" fmla="*/ 14678024 w 18526124"/>
              <a:gd name="connsiteY89" fmla="*/ 11007271 h 17484271"/>
              <a:gd name="connsiteX90" fmla="*/ 14420852 w 18526124"/>
              <a:gd name="connsiteY90" fmla="*/ 11092996 h 17484271"/>
              <a:gd name="connsiteX91" fmla="*/ 14116052 w 18526124"/>
              <a:gd name="connsiteY91" fmla="*/ 10978696 h 17484271"/>
              <a:gd name="connsiteX92" fmla="*/ 14116052 w 18526124"/>
              <a:gd name="connsiteY92" fmla="*/ 10892971 h 17484271"/>
              <a:gd name="connsiteX93" fmla="*/ 13935076 w 18526124"/>
              <a:gd name="connsiteY93" fmla="*/ 10807246 h 17484271"/>
              <a:gd name="connsiteX94" fmla="*/ 13430252 w 18526124"/>
              <a:gd name="connsiteY94" fmla="*/ 10892971 h 17484271"/>
              <a:gd name="connsiteX95" fmla="*/ 12439616 w 18526124"/>
              <a:gd name="connsiteY95" fmla="*/ 11624373 h 17484271"/>
              <a:gd name="connsiteX96" fmla="*/ 12439652 w 18526124"/>
              <a:gd name="connsiteY96" fmla="*/ 11626396 h 17484271"/>
              <a:gd name="connsiteX97" fmla="*/ 11706224 w 18526124"/>
              <a:gd name="connsiteY97" fmla="*/ 12293146 h 17484271"/>
              <a:gd name="connsiteX98" fmla="*/ 10982324 w 18526124"/>
              <a:gd name="connsiteY98" fmla="*/ 13464721 h 17484271"/>
              <a:gd name="connsiteX99" fmla="*/ 10868024 w 18526124"/>
              <a:gd name="connsiteY99" fmla="*/ 14026696 h 17484271"/>
              <a:gd name="connsiteX100" fmla="*/ 10925176 w 18526124"/>
              <a:gd name="connsiteY100" fmla="*/ 14245771 h 17484271"/>
              <a:gd name="connsiteX101" fmla="*/ 10858500 w 18526124"/>
              <a:gd name="connsiteY101" fmla="*/ 14855371 h 17484271"/>
              <a:gd name="connsiteX102" fmla="*/ 10668000 w 18526124"/>
              <a:gd name="connsiteY102" fmla="*/ 15064921 h 17484271"/>
              <a:gd name="connsiteX103" fmla="*/ 10677524 w 18526124"/>
              <a:gd name="connsiteY103" fmla="*/ 15350671 h 17484271"/>
              <a:gd name="connsiteX104" fmla="*/ 10544176 w 18526124"/>
              <a:gd name="connsiteY104" fmla="*/ 15169696 h 17484271"/>
              <a:gd name="connsiteX105" fmla="*/ 10439400 w 18526124"/>
              <a:gd name="connsiteY105" fmla="*/ 15083971 h 17484271"/>
              <a:gd name="connsiteX106" fmla="*/ 10353676 w 18526124"/>
              <a:gd name="connsiteY106" fmla="*/ 14883946 h 17484271"/>
              <a:gd name="connsiteX107" fmla="*/ 9915524 w 18526124"/>
              <a:gd name="connsiteY107" fmla="*/ 14607721 h 17484271"/>
              <a:gd name="connsiteX108" fmla="*/ 9839324 w 18526124"/>
              <a:gd name="connsiteY108" fmla="*/ 14464846 h 17484271"/>
              <a:gd name="connsiteX109" fmla="*/ 9334500 w 18526124"/>
              <a:gd name="connsiteY109" fmla="*/ 14379121 h 17484271"/>
              <a:gd name="connsiteX110" fmla="*/ 9096376 w 18526124"/>
              <a:gd name="connsiteY110" fmla="*/ 14217196 h 17484271"/>
              <a:gd name="connsiteX111" fmla="*/ 8867776 w 18526124"/>
              <a:gd name="connsiteY111" fmla="*/ 14169571 h 17484271"/>
              <a:gd name="connsiteX112" fmla="*/ 8715376 w 18526124"/>
              <a:gd name="connsiteY112" fmla="*/ 14007646 h 17484271"/>
              <a:gd name="connsiteX113" fmla="*/ 8191500 w 18526124"/>
              <a:gd name="connsiteY113" fmla="*/ 13759996 h 17484271"/>
              <a:gd name="connsiteX114" fmla="*/ 7620000 w 18526124"/>
              <a:gd name="connsiteY114" fmla="*/ 13388521 h 17484271"/>
              <a:gd name="connsiteX115" fmla="*/ 7400924 w 18526124"/>
              <a:gd name="connsiteY115" fmla="*/ 13064671 h 17484271"/>
              <a:gd name="connsiteX116" fmla="*/ 7000876 w 18526124"/>
              <a:gd name="connsiteY116" fmla="*/ 13007521 h 17484271"/>
              <a:gd name="connsiteX117" fmla="*/ 6896100 w 18526124"/>
              <a:gd name="connsiteY117" fmla="*/ 13007521 h 17484271"/>
              <a:gd name="connsiteX118" fmla="*/ 6543676 w 18526124"/>
              <a:gd name="connsiteY118" fmla="*/ 12588421 h 17484271"/>
              <a:gd name="connsiteX119" fmla="*/ 5789984 w 18526124"/>
              <a:gd name="connsiteY119" fmla="*/ 12371735 h 17484271"/>
              <a:gd name="connsiteX120" fmla="*/ 4991100 w 18526124"/>
              <a:gd name="connsiteY120" fmla="*/ 12607471 h 17484271"/>
              <a:gd name="connsiteX121" fmla="*/ 4352924 w 18526124"/>
              <a:gd name="connsiteY121" fmla="*/ 13131346 h 17484271"/>
              <a:gd name="connsiteX122" fmla="*/ 4219576 w 18526124"/>
              <a:gd name="connsiteY122" fmla="*/ 13159921 h 17484271"/>
              <a:gd name="connsiteX123" fmla="*/ 3781424 w 18526124"/>
              <a:gd name="connsiteY123" fmla="*/ 13721896 h 17484271"/>
              <a:gd name="connsiteX124" fmla="*/ 3629024 w 18526124"/>
              <a:gd name="connsiteY124" fmla="*/ 13683796 h 17484271"/>
              <a:gd name="connsiteX125" fmla="*/ 3505200 w 18526124"/>
              <a:gd name="connsiteY125" fmla="*/ 13417096 h 17484271"/>
              <a:gd name="connsiteX126" fmla="*/ 3409948 w 18526124"/>
              <a:gd name="connsiteY126" fmla="*/ 13064671 h 17484271"/>
              <a:gd name="connsiteX127" fmla="*/ 3048000 w 18526124"/>
              <a:gd name="connsiteY127" fmla="*/ 12902746 h 17484271"/>
              <a:gd name="connsiteX128" fmla="*/ 3086100 w 18526124"/>
              <a:gd name="connsiteY128" fmla="*/ 12759871 h 17484271"/>
              <a:gd name="connsiteX129" fmla="*/ 2752724 w 18526124"/>
              <a:gd name="connsiteY129" fmla="*/ 12531271 h 17484271"/>
              <a:gd name="connsiteX130" fmla="*/ 2476500 w 18526124"/>
              <a:gd name="connsiteY130" fmla="*/ 12655096 h 17484271"/>
              <a:gd name="connsiteX131" fmla="*/ 2324100 w 18526124"/>
              <a:gd name="connsiteY131" fmla="*/ 12531271 h 17484271"/>
              <a:gd name="connsiteX132" fmla="*/ 2152652 w 18526124"/>
              <a:gd name="connsiteY132" fmla="*/ 12588421 h 17484271"/>
              <a:gd name="connsiteX133" fmla="*/ 2101048 w 18526124"/>
              <a:gd name="connsiteY133" fmla="*/ 12582438 h 17484271"/>
              <a:gd name="connsiteX134" fmla="*/ 1704976 w 18526124"/>
              <a:gd name="connsiteY134" fmla="*/ 13102771 h 17484271"/>
              <a:gd name="connsiteX135" fmla="*/ 1552576 w 18526124"/>
              <a:gd name="connsiteY135" fmla="*/ 13779046 h 17484271"/>
              <a:gd name="connsiteX136" fmla="*/ 1619252 w 18526124"/>
              <a:gd name="connsiteY136" fmla="*/ 14007646 h 17484271"/>
              <a:gd name="connsiteX137" fmla="*/ 1924052 w 18526124"/>
              <a:gd name="connsiteY137" fmla="*/ 14045746 h 17484271"/>
              <a:gd name="connsiteX138" fmla="*/ 2324100 w 18526124"/>
              <a:gd name="connsiteY138" fmla="*/ 14474371 h 17484271"/>
              <a:gd name="connsiteX139" fmla="*/ 2486024 w 18526124"/>
              <a:gd name="connsiteY139" fmla="*/ 14550571 h 17484271"/>
              <a:gd name="connsiteX140" fmla="*/ 2886076 w 18526124"/>
              <a:gd name="connsiteY140" fmla="*/ 14407696 h 17484271"/>
              <a:gd name="connsiteX141" fmla="*/ 3048000 w 18526124"/>
              <a:gd name="connsiteY141" fmla="*/ 14493421 h 17484271"/>
              <a:gd name="connsiteX142" fmla="*/ 3190876 w 18526124"/>
              <a:gd name="connsiteY142" fmla="*/ 14874421 h 17484271"/>
              <a:gd name="connsiteX143" fmla="*/ 3467100 w 18526124"/>
              <a:gd name="connsiteY143" fmla="*/ 15026821 h 17484271"/>
              <a:gd name="connsiteX144" fmla="*/ 3581400 w 18526124"/>
              <a:gd name="connsiteY144" fmla="*/ 15331621 h 17484271"/>
              <a:gd name="connsiteX145" fmla="*/ 3943348 w 18526124"/>
              <a:gd name="connsiteY145" fmla="*/ 15407821 h 17484271"/>
              <a:gd name="connsiteX146" fmla="*/ 4219576 w 18526124"/>
              <a:gd name="connsiteY146" fmla="*/ 15579271 h 17484271"/>
              <a:gd name="connsiteX147" fmla="*/ 4200524 w 18526124"/>
              <a:gd name="connsiteY147" fmla="*/ 15684046 h 17484271"/>
              <a:gd name="connsiteX148" fmla="*/ 4333876 w 18526124"/>
              <a:gd name="connsiteY148" fmla="*/ 15750721 h 17484271"/>
              <a:gd name="connsiteX149" fmla="*/ 4343400 w 18526124"/>
              <a:gd name="connsiteY149" fmla="*/ 15826921 h 17484271"/>
              <a:gd name="connsiteX150" fmla="*/ 4229100 w 18526124"/>
              <a:gd name="connsiteY150" fmla="*/ 15903121 h 17484271"/>
              <a:gd name="connsiteX151" fmla="*/ 4067176 w 18526124"/>
              <a:gd name="connsiteY151" fmla="*/ 15865021 h 17484271"/>
              <a:gd name="connsiteX152" fmla="*/ 4000500 w 18526124"/>
              <a:gd name="connsiteY152" fmla="*/ 16103146 h 17484271"/>
              <a:gd name="connsiteX153" fmla="*/ 3657600 w 18526124"/>
              <a:gd name="connsiteY153" fmla="*/ 16207921 h 17484271"/>
              <a:gd name="connsiteX154" fmla="*/ 3581400 w 18526124"/>
              <a:gd name="connsiteY154" fmla="*/ 16036471 h 17484271"/>
              <a:gd name="connsiteX155" fmla="*/ 3028948 w 18526124"/>
              <a:gd name="connsiteY155" fmla="*/ 15941221 h 17484271"/>
              <a:gd name="connsiteX156" fmla="*/ 2914652 w 18526124"/>
              <a:gd name="connsiteY156" fmla="*/ 16036471 h 17484271"/>
              <a:gd name="connsiteX157" fmla="*/ 2895600 w 18526124"/>
              <a:gd name="connsiteY157" fmla="*/ 15779296 h 17484271"/>
              <a:gd name="connsiteX158" fmla="*/ 2752724 w 18526124"/>
              <a:gd name="connsiteY158" fmla="*/ 15693571 h 17484271"/>
              <a:gd name="connsiteX159" fmla="*/ 2628900 w 18526124"/>
              <a:gd name="connsiteY159" fmla="*/ 15760246 h 17484271"/>
              <a:gd name="connsiteX160" fmla="*/ 2514600 w 18526124"/>
              <a:gd name="connsiteY160" fmla="*/ 16065046 h 17484271"/>
              <a:gd name="connsiteX161" fmla="*/ 2362200 w 18526124"/>
              <a:gd name="connsiteY161" fmla="*/ 16150771 h 17484271"/>
              <a:gd name="connsiteX162" fmla="*/ 2095500 w 18526124"/>
              <a:gd name="connsiteY162" fmla="*/ 16236496 h 17484271"/>
              <a:gd name="connsiteX163" fmla="*/ 2028824 w 18526124"/>
              <a:gd name="connsiteY163" fmla="*/ 16312696 h 17484271"/>
              <a:gd name="connsiteX164" fmla="*/ 2028824 w 18526124"/>
              <a:gd name="connsiteY164" fmla="*/ 16769896 h 17484271"/>
              <a:gd name="connsiteX165" fmla="*/ 2047876 w 18526124"/>
              <a:gd name="connsiteY165" fmla="*/ 16846096 h 17484271"/>
              <a:gd name="connsiteX166" fmla="*/ 1943100 w 18526124"/>
              <a:gd name="connsiteY166" fmla="*/ 16950871 h 17484271"/>
              <a:gd name="connsiteX167" fmla="*/ 1524000 w 18526124"/>
              <a:gd name="connsiteY167" fmla="*/ 17103271 h 17484271"/>
              <a:gd name="connsiteX168" fmla="*/ 1314452 w 18526124"/>
              <a:gd name="connsiteY168" fmla="*/ 17484271 h 17484271"/>
              <a:gd name="connsiteX169" fmla="*/ 1143000 w 18526124"/>
              <a:gd name="connsiteY169" fmla="*/ 17322346 h 17484271"/>
              <a:gd name="connsiteX170" fmla="*/ 933452 w 18526124"/>
              <a:gd name="connsiteY170" fmla="*/ 17379496 h 17484271"/>
              <a:gd name="connsiteX171" fmla="*/ 857252 w 18526124"/>
              <a:gd name="connsiteY171" fmla="*/ 17293771 h 17484271"/>
              <a:gd name="connsiteX172" fmla="*/ 638176 w 18526124"/>
              <a:gd name="connsiteY172" fmla="*/ 16693696 h 17484271"/>
              <a:gd name="connsiteX173" fmla="*/ 733424 w 18526124"/>
              <a:gd name="connsiteY173" fmla="*/ 16293646 h 17484271"/>
              <a:gd name="connsiteX174" fmla="*/ 914400 w 18526124"/>
              <a:gd name="connsiteY174" fmla="*/ 16017421 h 17484271"/>
              <a:gd name="connsiteX175" fmla="*/ 895348 w 18526124"/>
              <a:gd name="connsiteY175" fmla="*/ 15779296 h 17484271"/>
              <a:gd name="connsiteX176" fmla="*/ 1076324 w 18526124"/>
              <a:gd name="connsiteY176" fmla="*/ 15760246 h 17484271"/>
              <a:gd name="connsiteX177" fmla="*/ 1133476 w 18526124"/>
              <a:gd name="connsiteY177" fmla="*/ 14960146 h 17484271"/>
              <a:gd name="connsiteX178" fmla="*/ 733424 w 18526124"/>
              <a:gd name="connsiteY178" fmla="*/ 14474371 h 17484271"/>
              <a:gd name="connsiteX179" fmla="*/ 438148 w 18526124"/>
              <a:gd name="connsiteY179" fmla="*/ 14407696 h 17484271"/>
              <a:gd name="connsiteX180" fmla="*/ 333376 w 18526124"/>
              <a:gd name="connsiteY180" fmla="*/ 14083846 h 17484271"/>
              <a:gd name="connsiteX181" fmla="*/ 76200 w 18526124"/>
              <a:gd name="connsiteY181" fmla="*/ 14055271 h 17484271"/>
              <a:gd name="connsiteX182" fmla="*/ 38100 w 18526124"/>
              <a:gd name="connsiteY182" fmla="*/ 13931446 h 17484271"/>
              <a:gd name="connsiteX183" fmla="*/ 76200 w 18526124"/>
              <a:gd name="connsiteY183" fmla="*/ 13845721 h 17484271"/>
              <a:gd name="connsiteX184" fmla="*/ 0 w 18526124"/>
              <a:gd name="connsiteY184" fmla="*/ 13655221 h 17484271"/>
              <a:gd name="connsiteX185" fmla="*/ 47624 w 18526124"/>
              <a:gd name="connsiteY185" fmla="*/ 13531396 h 17484271"/>
              <a:gd name="connsiteX186" fmla="*/ 161924 w 18526124"/>
              <a:gd name="connsiteY186" fmla="*/ 13407571 h 17484271"/>
              <a:gd name="connsiteX187" fmla="*/ 219076 w 18526124"/>
              <a:gd name="connsiteY187" fmla="*/ 13188496 h 17484271"/>
              <a:gd name="connsiteX188" fmla="*/ 247652 w 18526124"/>
              <a:gd name="connsiteY188" fmla="*/ 12969421 h 17484271"/>
              <a:gd name="connsiteX189" fmla="*/ 161924 w 18526124"/>
              <a:gd name="connsiteY189" fmla="*/ 12512221 h 17484271"/>
              <a:gd name="connsiteX190" fmla="*/ 133348 w 18526124"/>
              <a:gd name="connsiteY190" fmla="*/ 12436021 h 17484271"/>
              <a:gd name="connsiteX191" fmla="*/ 209548 w 18526124"/>
              <a:gd name="connsiteY191" fmla="*/ 12312196 h 17484271"/>
              <a:gd name="connsiteX192" fmla="*/ 237016 w 18526124"/>
              <a:gd name="connsiteY192" fmla="*/ 12313445 h 17484271"/>
              <a:gd name="connsiteX193" fmla="*/ 457200 w 18526124"/>
              <a:gd name="connsiteY193" fmla="*/ 12131221 h 17484271"/>
              <a:gd name="connsiteX194" fmla="*/ 781052 w 18526124"/>
              <a:gd name="connsiteY194" fmla="*/ 12140746 h 17484271"/>
              <a:gd name="connsiteX195" fmla="*/ 904876 w 18526124"/>
              <a:gd name="connsiteY195" fmla="*/ 12074071 h 17484271"/>
              <a:gd name="connsiteX196" fmla="*/ 1019176 w 18526124"/>
              <a:gd name="connsiteY196" fmla="*/ 11883571 h 17484271"/>
              <a:gd name="connsiteX197" fmla="*/ 1162052 w 18526124"/>
              <a:gd name="connsiteY197" fmla="*/ 11883571 h 17484271"/>
              <a:gd name="connsiteX198" fmla="*/ 1171576 w 18526124"/>
              <a:gd name="connsiteY198" fmla="*/ 11778796 h 17484271"/>
              <a:gd name="connsiteX199" fmla="*/ 1266824 w 18526124"/>
              <a:gd name="connsiteY199" fmla="*/ 11597821 h 17484271"/>
              <a:gd name="connsiteX200" fmla="*/ 1390652 w 18526124"/>
              <a:gd name="connsiteY200" fmla="*/ 11693071 h 17484271"/>
              <a:gd name="connsiteX201" fmla="*/ 1466852 w 18526124"/>
              <a:gd name="connsiteY201" fmla="*/ 11788321 h 17484271"/>
              <a:gd name="connsiteX202" fmla="*/ 1657348 w 18526124"/>
              <a:gd name="connsiteY202" fmla="*/ 11750221 h 17484271"/>
              <a:gd name="connsiteX203" fmla="*/ 1666876 w 18526124"/>
              <a:gd name="connsiteY203" fmla="*/ 11502571 h 17484271"/>
              <a:gd name="connsiteX204" fmla="*/ 1800224 w 18526124"/>
              <a:gd name="connsiteY204" fmla="*/ 11378746 h 17484271"/>
              <a:gd name="connsiteX205" fmla="*/ 1981200 w 18526124"/>
              <a:gd name="connsiteY205" fmla="*/ 11083471 h 17484271"/>
              <a:gd name="connsiteX206" fmla="*/ 2314576 w 18526124"/>
              <a:gd name="connsiteY206" fmla="*/ 10864396 h 17484271"/>
              <a:gd name="connsiteX207" fmla="*/ 2343148 w 18526124"/>
              <a:gd name="connsiteY207" fmla="*/ 10759621 h 17484271"/>
              <a:gd name="connsiteX208" fmla="*/ 2247900 w 18526124"/>
              <a:gd name="connsiteY208" fmla="*/ 10635796 h 17484271"/>
              <a:gd name="connsiteX209" fmla="*/ 2019300 w 18526124"/>
              <a:gd name="connsiteY209" fmla="*/ 10273846 h 17484271"/>
              <a:gd name="connsiteX210" fmla="*/ 1695452 w 18526124"/>
              <a:gd name="connsiteY210" fmla="*/ 9883321 h 17484271"/>
              <a:gd name="connsiteX211" fmla="*/ 1800224 w 18526124"/>
              <a:gd name="connsiteY211" fmla="*/ 9559471 h 17484271"/>
              <a:gd name="connsiteX212" fmla="*/ 1781176 w 18526124"/>
              <a:gd name="connsiteY212" fmla="*/ 9426121 h 17484271"/>
              <a:gd name="connsiteX213" fmla="*/ 2028824 w 18526124"/>
              <a:gd name="connsiteY213" fmla="*/ 9445171 h 17484271"/>
              <a:gd name="connsiteX214" fmla="*/ 2105024 w 18526124"/>
              <a:gd name="connsiteY214" fmla="*/ 9407071 h 17484271"/>
              <a:gd name="connsiteX215" fmla="*/ 2162176 w 18526124"/>
              <a:gd name="connsiteY215" fmla="*/ 9283246 h 17484271"/>
              <a:gd name="connsiteX216" fmla="*/ 2247900 w 18526124"/>
              <a:gd name="connsiteY216" fmla="*/ 9283246 h 17484271"/>
              <a:gd name="connsiteX217" fmla="*/ 2524124 w 18526124"/>
              <a:gd name="connsiteY217" fmla="*/ 9559471 h 17484271"/>
              <a:gd name="connsiteX218" fmla="*/ 2619376 w 18526124"/>
              <a:gd name="connsiteY218" fmla="*/ 9559471 h 17484271"/>
              <a:gd name="connsiteX219" fmla="*/ 2705100 w 18526124"/>
              <a:gd name="connsiteY219" fmla="*/ 9635671 h 17484271"/>
              <a:gd name="connsiteX220" fmla="*/ 2695576 w 18526124"/>
              <a:gd name="connsiteY220" fmla="*/ 9759496 h 17484271"/>
              <a:gd name="connsiteX221" fmla="*/ 3105148 w 18526124"/>
              <a:gd name="connsiteY221" fmla="*/ 9930946 h 17484271"/>
              <a:gd name="connsiteX222" fmla="*/ 3181348 w 18526124"/>
              <a:gd name="connsiteY222" fmla="*/ 10035721 h 17484271"/>
              <a:gd name="connsiteX223" fmla="*/ 3371852 w 18526124"/>
              <a:gd name="connsiteY223" fmla="*/ 9940471 h 17484271"/>
              <a:gd name="connsiteX224" fmla="*/ 3457576 w 18526124"/>
              <a:gd name="connsiteY224" fmla="*/ 9959521 h 17484271"/>
              <a:gd name="connsiteX225" fmla="*/ 3571876 w 18526124"/>
              <a:gd name="connsiteY225" fmla="*/ 9940471 h 17484271"/>
              <a:gd name="connsiteX226" fmla="*/ 3743324 w 18526124"/>
              <a:gd name="connsiteY226" fmla="*/ 9807121 h 17484271"/>
              <a:gd name="connsiteX227" fmla="*/ 3819524 w 18526124"/>
              <a:gd name="connsiteY227" fmla="*/ 9807121 h 17484271"/>
              <a:gd name="connsiteX228" fmla="*/ 3857624 w 18526124"/>
              <a:gd name="connsiteY228" fmla="*/ 10054771 h 17484271"/>
              <a:gd name="connsiteX229" fmla="*/ 4314824 w 18526124"/>
              <a:gd name="connsiteY229" fmla="*/ 10235746 h 17484271"/>
              <a:gd name="connsiteX230" fmla="*/ 4705348 w 18526124"/>
              <a:gd name="connsiteY230" fmla="*/ 10045246 h 17484271"/>
              <a:gd name="connsiteX231" fmla="*/ 5048252 w 18526124"/>
              <a:gd name="connsiteY231" fmla="*/ 9473746 h 17484271"/>
              <a:gd name="connsiteX232" fmla="*/ 5115828 w 18526124"/>
              <a:gd name="connsiteY232" fmla="*/ 9113329 h 17484271"/>
              <a:gd name="connsiteX233" fmla="*/ 5096328 w 18526124"/>
              <a:gd name="connsiteY233" fmla="*/ 9114971 h 17484271"/>
              <a:gd name="connsiteX234" fmla="*/ 4835072 w 18526124"/>
              <a:gd name="connsiteY234" fmla="*/ 8636001 h 17484271"/>
              <a:gd name="connsiteX235" fmla="*/ 4965700 w 18526124"/>
              <a:gd name="connsiteY235" fmla="*/ 8418286 h 17484271"/>
              <a:gd name="connsiteX236" fmla="*/ 4965700 w 18526124"/>
              <a:gd name="connsiteY236" fmla="*/ 8287658 h 17484271"/>
              <a:gd name="connsiteX237" fmla="*/ 4864100 w 18526124"/>
              <a:gd name="connsiteY237" fmla="*/ 8186058 h 17484271"/>
              <a:gd name="connsiteX238" fmla="*/ 4747988 w 18526124"/>
              <a:gd name="connsiteY238" fmla="*/ 7779658 h 17484271"/>
              <a:gd name="connsiteX239" fmla="*/ 4849588 w 18526124"/>
              <a:gd name="connsiteY239" fmla="*/ 7634515 h 17484271"/>
              <a:gd name="connsiteX240" fmla="*/ 4849588 w 18526124"/>
              <a:gd name="connsiteY240" fmla="*/ 7547429 h 17484271"/>
              <a:gd name="connsiteX241" fmla="*/ 4994728 w 18526124"/>
              <a:gd name="connsiteY241" fmla="*/ 7474858 h 17484271"/>
              <a:gd name="connsiteX242" fmla="*/ 5255988 w 18526124"/>
              <a:gd name="connsiteY242" fmla="*/ 7315201 h 17484271"/>
              <a:gd name="connsiteX243" fmla="*/ 5343072 w 18526124"/>
              <a:gd name="connsiteY243" fmla="*/ 7344229 h 17484271"/>
              <a:gd name="connsiteX244" fmla="*/ 5618844 w 18526124"/>
              <a:gd name="connsiteY244" fmla="*/ 7112002 h 17484271"/>
              <a:gd name="connsiteX245" fmla="*/ 5807528 w 18526124"/>
              <a:gd name="connsiteY245" fmla="*/ 6473371 h 17484271"/>
              <a:gd name="connsiteX246" fmla="*/ 5763988 w 18526124"/>
              <a:gd name="connsiteY246" fmla="*/ 5268687 h 17484271"/>
              <a:gd name="connsiteX247" fmla="*/ 5952672 w 18526124"/>
              <a:gd name="connsiteY247" fmla="*/ 5094514 h 17484271"/>
              <a:gd name="connsiteX248" fmla="*/ 5996212 w 18526124"/>
              <a:gd name="connsiteY248" fmla="*/ 4920344 h 17484271"/>
              <a:gd name="connsiteX249" fmla="*/ 6083300 w 18526124"/>
              <a:gd name="connsiteY249" fmla="*/ 4688116 h 17484271"/>
              <a:gd name="connsiteX250" fmla="*/ 6155872 w 18526124"/>
              <a:gd name="connsiteY250" fmla="*/ 4267202 h 17484271"/>
              <a:gd name="connsiteX251" fmla="*/ 6228444 w 18526124"/>
              <a:gd name="connsiteY251" fmla="*/ 3744687 h 17484271"/>
              <a:gd name="connsiteX252" fmla="*/ 5996212 w 18526124"/>
              <a:gd name="connsiteY252" fmla="*/ 2525485 h 17484271"/>
              <a:gd name="connsiteX253" fmla="*/ 5546272 w 18526124"/>
              <a:gd name="connsiteY253" fmla="*/ 1509485 h 17484271"/>
              <a:gd name="connsiteX254" fmla="*/ 5531756 w 18526124"/>
              <a:gd name="connsiteY254" fmla="*/ 1248228 h 17484271"/>
              <a:gd name="connsiteX255" fmla="*/ 5662388 w 18526124"/>
              <a:gd name="connsiteY255" fmla="*/ 1045028 h 17484271"/>
              <a:gd name="connsiteX256" fmla="*/ 5662388 w 18526124"/>
              <a:gd name="connsiteY256" fmla="*/ 972457 h 17484271"/>
              <a:gd name="connsiteX257" fmla="*/ 5749472 w 18526124"/>
              <a:gd name="connsiteY257" fmla="*/ 769257 h 17484271"/>
              <a:gd name="connsiteX258" fmla="*/ 5691412 w 18526124"/>
              <a:gd name="connsiteY258" fmla="*/ 595085 h 17484271"/>
              <a:gd name="connsiteX259" fmla="*/ 5705928 w 18526124"/>
              <a:gd name="connsiteY259" fmla="*/ 362857 h 17484271"/>
              <a:gd name="connsiteX260" fmla="*/ 5952672 w 18526124"/>
              <a:gd name="connsiteY260" fmla="*/ 551542 h 17484271"/>
              <a:gd name="connsiteX261" fmla="*/ 6083300 w 18526124"/>
              <a:gd name="connsiteY261" fmla="*/ 595085 h 17484271"/>
              <a:gd name="connsiteX262" fmla="*/ 6359072 w 18526124"/>
              <a:gd name="connsiteY262" fmla="*/ 478971 h 17484271"/>
              <a:gd name="connsiteX263" fmla="*/ 6431644 w 18526124"/>
              <a:gd name="connsiteY263" fmla="*/ 348342 h 17484271"/>
              <a:gd name="connsiteX264" fmla="*/ 6489700 w 18526124"/>
              <a:gd name="connsiteY264" fmla="*/ 87085 h 17484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</a:cxnLst>
            <a:rect l="l" t="t" r="r" b="b"/>
            <a:pathLst>
              <a:path w="18526124" h="17484271">
                <a:moveTo>
                  <a:pt x="6663872" y="0"/>
                </a:moveTo>
                <a:lnTo>
                  <a:pt x="6779988" y="217714"/>
                </a:lnTo>
                <a:lnTo>
                  <a:pt x="6939644" y="348342"/>
                </a:lnTo>
                <a:lnTo>
                  <a:pt x="7012212" y="609600"/>
                </a:lnTo>
                <a:lnTo>
                  <a:pt x="7375072" y="798285"/>
                </a:lnTo>
                <a:lnTo>
                  <a:pt x="8318500" y="2061028"/>
                </a:lnTo>
                <a:lnTo>
                  <a:pt x="8405588" y="2133600"/>
                </a:lnTo>
                <a:lnTo>
                  <a:pt x="8536212" y="2423885"/>
                </a:lnTo>
                <a:lnTo>
                  <a:pt x="8594272" y="2496457"/>
                </a:lnTo>
                <a:lnTo>
                  <a:pt x="8637812" y="2685142"/>
                </a:lnTo>
                <a:lnTo>
                  <a:pt x="8841012" y="2830285"/>
                </a:lnTo>
                <a:lnTo>
                  <a:pt x="8928100" y="3004458"/>
                </a:lnTo>
                <a:lnTo>
                  <a:pt x="9232900" y="3556000"/>
                </a:lnTo>
                <a:lnTo>
                  <a:pt x="9668328" y="3889830"/>
                </a:lnTo>
                <a:lnTo>
                  <a:pt x="9929588" y="4281714"/>
                </a:lnTo>
                <a:lnTo>
                  <a:pt x="10960100" y="5036457"/>
                </a:lnTo>
                <a:lnTo>
                  <a:pt x="11061700" y="5239657"/>
                </a:lnTo>
                <a:lnTo>
                  <a:pt x="11961588" y="5747657"/>
                </a:lnTo>
                <a:lnTo>
                  <a:pt x="13761356" y="6183085"/>
                </a:lnTo>
                <a:lnTo>
                  <a:pt x="13790388" y="6473371"/>
                </a:lnTo>
                <a:lnTo>
                  <a:pt x="13906500" y="6560457"/>
                </a:lnTo>
                <a:lnTo>
                  <a:pt x="13993588" y="6749142"/>
                </a:lnTo>
                <a:lnTo>
                  <a:pt x="14937012" y="7010400"/>
                </a:lnTo>
                <a:lnTo>
                  <a:pt x="15488556" y="6923314"/>
                </a:lnTo>
                <a:lnTo>
                  <a:pt x="15807872" y="6473371"/>
                </a:lnTo>
                <a:lnTo>
                  <a:pt x="16083644" y="6284686"/>
                </a:lnTo>
                <a:lnTo>
                  <a:pt x="16112672" y="6197600"/>
                </a:lnTo>
                <a:lnTo>
                  <a:pt x="16591644" y="5776686"/>
                </a:lnTo>
                <a:lnTo>
                  <a:pt x="16707756" y="5515428"/>
                </a:lnTo>
                <a:lnTo>
                  <a:pt x="17027072" y="5109028"/>
                </a:lnTo>
                <a:lnTo>
                  <a:pt x="17085128" y="5138059"/>
                </a:lnTo>
                <a:lnTo>
                  <a:pt x="17128672" y="5471885"/>
                </a:lnTo>
                <a:lnTo>
                  <a:pt x="17041588" y="5660571"/>
                </a:lnTo>
                <a:lnTo>
                  <a:pt x="17012556" y="5907314"/>
                </a:lnTo>
                <a:lnTo>
                  <a:pt x="16881928" y="6066972"/>
                </a:lnTo>
                <a:lnTo>
                  <a:pt x="16722272" y="6386285"/>
                </a:lnTo>
                <a:lnTo>
                  <a:pt x="16315872" y="6937829"/>
                </a:lnTo>
                <a:lnTo>
                  <a:pt x="16315872" y="7184572"/>
                </a:lnTo>
                <a:lnTo>
                  <a:pt x="16243300" y="7416801"/>
                </a:lnTo>
                <a:lnTo>
                  <a:pt x="16455304" y="8092564"/>
                </a:lnTo>
                <a:lnTo>
                  <a:pt x="16630652" y="8206921"/>
                </a:lnTo>
                <a:lnTo>
                  <a:pt x="16630652" y="8330746"/>
                </a:lnTo>
                <a:lnTo>
                  <a:pt x="16725900" y="8435521"/>
                </a:lnTo>
                <a:lnTo>
                  <a:pt x="16735424" y="8721271"/>
                </a:lnTo>
                <a:lnTo>
                  <a:pt x="16878300" y="8940346"/>
                </a:lnTo>
                <a:lnTo>
                  <a:pt x="17059276" y="9397546"/>
                </a:lnTo>
                <a:lnTo>
                  <a:pt x="17211676" y="9540421"/>
                </a:lnTo>
                <a:lnTo>
                  <a:pt x="17268824" y="9635671"/>
                </a:lnTo>
                <a:lnTo>
                  <a:pt x="17535524" y="9711871"/>
                </a:lnTo>
                <a:lnTo>
                  <a:pt x="17649824" y="9521371"/>
                </a:lnTo>
                <a:lnTo>
                  <a:pt x="17811748" y="9454696"/>
                </a:lnTo>
                <a:lnTo>
                  <a:pt x="17859376" y="9368971"/>
                </a:lnTo>
                <a:lnTo>
                  <a:pt x="17983200" y="9292771"/>
                </a:lnTo>
                <a:lnTo>
                  <a:pt x="18078452" y="9178471"/>
                </a:lnTo>
                <a:lnTo>
                  <a:pt x="18278476" y="9235621"/>
                </a:lnTo>
                <a:lnTo>
                  <a:pt x="18364200" y="9149896"/>
                </a:lnTo>
                <a:lnTo>
                  <a:pt x="18526124" y="9187996"/>
                </a:lnTo>
                <a:lnTo>
                  <a:pt x="18488024" y="9273721"/>
                </a:lnTo>
                <a:lnTo>
                  <a:pt x="18354676" y="9397546"/>
                </a:lnTo>
                <a:lnTo>
                  <a:pt x="18278476" y="9416596"/>
                </a:lnTo>
                <a:lnTo>
                  <a:pt x="18097500" y="9521371"/>
                </a:lnTo>
                <a:lnTo>
                  <a:pt x="18040348" y="9473746"/>
                </a:lnTo>
                <a:lnTo>
                  <a:pt x="17973676" y="9483271"/>
                </a:lnTo>
                <a:lnTo>
                  <a:pt x="17830800" y="9645196"/>
                </a:lnTo>
                <a:lnTo>
                  <a:pt x="17735548" y="9816646"/>
                </a:lnTo>
                <a:lnTo>
                  <a:pt x="17735548" y="9959521"/>
                </a:lnTo>
                <a:lnTo>
                  <a:pt x="17668876" y="10016671"/>
                </a:lnTo>
                <a:lnTo>
                  <a:pt x="17573624" y="10083346"/>
                </a:lnTo>
                <a:lnTo>
                  <a:pt x="17335500" y="10026196"/>
                </a:lnTo>
                <a:lnTo>
                  <a:pt x="16983076" y="10092871"/>
                </a:lnTo>
                <a:lnTo>
                  <a:pt x="16840200" y="10121446"/>
                </a:lnTo>
                <a:lnTo>
                  <a:pt x="16668748" y="10273846"/>
                </a:lnTo>
                <a:lnTo>
                  <a:pt x="16611600" y="10283371"/>
                </a:lnTo>
                <a:lnTo>
                  <a:pt x="16525876" y="10178596"/>
                </a:lnTo>
                <a:lnTo>
                  <a:pt x="16363948" y="10283371"/>
                </a:lnTo>
                <a:lnTo>
                  <a:pt x="16363948" y="10464346"/>
                </a:lnTo>
                <a:lnTo>
                  <a:pt x="16287748" y="10531021"/>
                </a:lnTo>
                <a:lnTo>
                  <a:pt x="16278224" y="10616746"/>
                </a:lnTo>
                <a:lnTo>
                  <a:pt x="16125824" y="10711996"/>
                </a:lnTo>
                <a:lnTo>
                  <a:pt x="16097252" y="10826296"/>
                </a:lnTo>
                <a:lnTo>
                  <a:pt x="15916276" y="10921546"/>
                </a:lnTo>
                <a:lnTo>
                  <a:pt x="15621000" y="10845346"/>
                </a:lnTo>
                <a:lnTo>
                  <a:pt x="15525748" y="10702471"/>
                </a:lnTo>
                <a:lnTo>
                  <a:pt x="15544800" y="10607221"/>
                </a:lnTo>
                <a:lnTo>
                  <a:pt x="15392400" y="10578646"/>
                </a:lnTo>
                <a:lnTo>
                  <a:pt x="15297148" y="10664371"/>
                </a:lnTo>
                <a:lnTo>
                  <a:pt x="15182852" y="10959646"/>
                </a:lnTo>
                <a:lnTo>
                  <a:pt x="15411452" y="11112046"/>
                </a:lnTo>
                <a:lnTo>
                  <a:pt x="15001876" y="11064421"/>
                </a:lnTo>
                <a:lnTo>
                  <a:pt x="14678024" y="11007271"/>
                </a:lnTo>
                <a:lnTo>
                  <a:pt x="14420852" y="11092996"/>
                </a:lnTo>
                <a:lnTo>
                  <a:pt x="14116052" y="10978696"/>
                </a:lnTo>
                <a:lnTo>
                  <a:pt x="14116052" y="10892971"/>
                </a:lnTo>
                <a:lnTo>
                  <a:pt x="13935076" y="10807246"/>
                </a:lnTo>
                <a:lnTo>
                  <a:pt x="13430252" y="10892971"/>
                </a:lnTo>
                <a:lnTo>
                  <a:pt x="12439616" y="11624373"/>
                </a:lnTo>
                <a:lnTo>
                  <a:pt x="12439652" y="11626396"/>
                </a:lnTo>
                <a:lnTo>
                  <a:pt x="11706224" y="12293146"/>
                </a:lnTo>
                <a:lnTo>
                  <a:pt x="10982324" y="13464721"/>
                </a:lnTo>
                <a:lnTo>
                  <a:pt x="10868024" y="14026696"/>
                </a:lnTo>
                <a:lnTo>
                  <a:pt x="10925176" y="14245771"/>
                </a:lnTo>
                <a:lnTo>
                  <a:pt x="10858500" y="14855371"/>
                </a:lnTo>
                <a:lnTo>
                  <a:pt x="10668000" y="15064921"/>
                </a:lnTo>
                <a:lnTo>
                  <a:pt x="10677524" y="15350671"/>
                </a:lnTo>
                <a:lnTo>
                  <a:pt x="10544176" y="15169696"/>
                </a:lnTo>
                <a:lnTo>
                  <a:pt x="10439400" y="15083971"/>
                </a:lnTo>
                <a:lnTo>
                  <a:pt x="10353676" y="14883946"/>
                </a:lnTo>
                <a:lnTo>
                  <a:pt x="9915524" y="14607721"/>
                </a:lnTo>
                <a:lnTo>
                  <a:pt x="9839324" y="14464846"/>
                </a:lnTo>
                <a:lnTo>
                  <a:pt x="9334500" y="14379121"/>
                </a:lnTo>
                <a:lnTo>
                  <a:pt x="9096376" y="14217196"/>
                </a:lnTo>
                <a:lnTo>
                  <a:pt x="8867776" y="14169571"/>
                </a:lnTo>
                <a:lnTo>
                  <a:pt x="8715376" y="14007646"/>
                </a:lnTo>
                <a:lnTo>
                  <a:pt x="8191500" y="13759996"/>
                </a:lnTo>
                <a:lnTo>
                  <a:pt x="7620000" y="13388521"/>
                </a:lnTo>
                <a:lnTo>
                  <a:pt x="7400924" y="13064671"/>
                </a:lnTo>
                <a:lnTo>
                  <a:pt x="7000876" y="13007521"/>
                </a:lnTo>
                <a:lnTo>
                  <a:pt x="6896100" y="13007521"/>
                </a:lnTo>
                <a:lnTo>
                  <a:pt x="6543676" y="12588421"/>
                </a:lnTo>
                <a:lnTo>
                  <a:pt x="5789984" y="12371735"/>
                </a:lnTo>
                <a:lnTo>
                  <a:pt x="4991100" y="12607471"/>
                </a:lnTo>
                <a:lnTo>
                  <a:pt x="4352924" y="13131346"/>
                </a:lnTo>
                <a:lnTo>
                  <a:pt x="4219576" y="13159921"/>
                </a:lnTo>
                <a:lnTo>
                  <a:pt x="3781424" y="13721896"/>
                </a:lnTo>
                <a:lnTo>
                  <a:pt x="3629024" y="13683796"/>
                </a:lnTo>
                <a:lnTo>
                  <a:pt x="3505200" y="13417096"/>
                </a:lnTo>
                <a:lnTo>
                  <a:pt x="3409948" y="13064671"/>
                </a:lnTo>
                <a:lnTo>
                  <a:pt x="3048000" y="12902746"/>
                </a:lnTo>
                <a:lnTo>
                  <a:pt x="3086100" y="12759871"/>
                </a:lnTo>
                <a:lnTo>
                  <a:pt x="2752724" y="12531271"/>
                </a:lnTo>
                <a:lnTo>
                  <a:pt x="2476500" y="12655096"/>
                </a:lnTo>
                <a:lnTo>
                  <a:pt x="2324100" y="12531271"/>
                </a:lnTo>
                <a:lnTo>
                  <a:pt x="2152652" y="12588421"/>
                </a:lnTo>
                <a:lnTo>
                  <a:pt x="2101048" y="12582438"/>
                </a:lnTo>
                <a:lnTo>
                  <a:pt x="1704976" y="13102771"/>
                </a:lnTo>
                <a:lnTo>
                  <a:pt x="1552576" y="13779046"/>
                </a:lnTo>
                <a:lnTo>
                  <a:pt x="1619252" y="14007646"/>
                </a:lnTo>
                <a:lnTo>
                  <a:pt x="1924052" y="14045746"/>
                </a:lnTo>
                <a:lnTo>
                  <a:pt x="2324100" y="14474371"/>
                </a:lnTo>
                <a:lnTo>
                  <a:pt x="2486024" y="14550571"/>
                </a:lnTo>
                <a:lnTo>
                  <a:pt x="2886076" y="14407696"/>
                </a:lnTo>
                <a:lnTo>
                  <a:pt x="3048000" y="14493421"/>
                </a:lnTo>
                <a:lnTo>
                  <a:pt x="3190876" y="14874421"/>
                </a:lnTo>
                <a:lnTo>
                  <a:pt x="3467100" y="15026821"/>
                </a:lnTo>
                <a:lnTo>
                  <a:pt x="3581400" y="15331621"/>
                </a:lnTo>
                <a:lnTo>
                  <a:pt x="3943348" y="15407821"/>
                </a:lnTo>
                <a:lnTo>
                  <a:pt x="4219576" y="15579271"/>
                </a:lnTo>
                <a:lnTo>
                  <a:pt x="4200524" y="15684046"/>
                </a:lnTo>
                <a:lnTo>
                  <a:pt x="4333876" y="15750721"/>
                </a:lnTo>
                <a:lnTo>
                  <a:pt x="4343400" y="15826921"/>
                </a:lnTo>
                <a:lnTo>
                  <a:pt x="4229100" y="15903121"/>
                </a:lnTo>
                <a:lnTo>
                  <a:pt x="4067176" y="15865021"/>
                </a:lnTo>
                <a:lnTo>
                  <a:pt x="4000500" y="16103146"/>
                </a:lnTo>
                <a:lnTo>
                  <a:pt x="3657600" y="16207921"/>
                </a:lnTo>
                <a:lnTo>
                  <a:pt x="3581400" y="16036471"/>
                </a:lnTo>
                <a:lnTo>
                  <a:pt x="3028948" y="15941221"/>
                </a:lnTo>
                <a:lnTo>
                  <a:pt x="2914652" y="16036471"/>
                </a:lnTo>
                <a:lnTo>
                  <a:pt x="2895600" y="15779296"/>
                </a:lnTo>
                <a:lnTo>
                  <a:pt x="2752724" y="15693571"/>
                </a:lnTo>
                <a:lnTo>
                  <a:pt x="2628900" y="15760246"/>
                </a:lnTo>
                <a:lnTo>
                  <a:pt x="2514600" y="16065046"/>
                </a:lnTo>
                <a:lnTo>
                  <a:pt x="2362200" y="16150771"/>
                </a:lnTo>
                <a:lnTo>
                  <a:pt x="2095500" y="16236496"/>
                </a:lnTo>
                <a:lnTo>
                  <a:pt x="2028824" y="16312696"/>
                </a:lnTo>
                <a:lnTo>
                  <a:pt x="2028824" y="16769896"/>
                </a:lnTo>
                <a:lnTo>
                  <a:pt x="2047876" y="16846096"/>
                </a:lnTo>
                <a:lnTo>
                  <a:pt x="1943100" y="16950871"/>
                </a:lnTo>
                <a:lnTo>
                  <a:pt x="1524000" y="17103271"/>
                </a:lnTo>
                <a:lnTo>
                  <a:pt x="1314452" y="17484271"/>
                </a:lnTo>
                <a:lnTo>
                  <a:pt x="1143000" y="17322346"/>
                </a:lnTo>
                <a:lnTo>
                  <a:pt x="933452" y="17379496"/>
                </a:lnTo>
                <a:lnTo>
                  <a:pt x="857252" y="17293771"/>
                </a:lnTo>
                <a:lnTo>
                  <a:pt x="638176" y="16693696"/>
                </a:lnTo>
                <a:lnTo>
                  <a:pt x="733424" y="16293646"/>
                </a:lnTo>
                <a:lnTo>
                  <a:pt x="914400" y="16017421"/>
                </a:lnTo>
                <a:lnTo>
                  <a:pt x="895348" y="15779296"/>
                </a:lnTo>
                <a:lnTo>
                  <a:pt x="1076324" y="15760246"/>
                </a:lnTo>
                <a:lnTo>
                  <a:pt x="1133476" y="14960146"/>
                </a:lnTo>
                <a:lnTo>
                  <a:pt x="733424" y="14474371"/>
                </a:lnTo>
                <a:lnTo>
                  <a:pt x="438148" y="14407696"/>
                </a:lnTo>
                <a:lnTo>
                  <a:pt x="333376" y="14083846"/>
                </a:lnTo>
                <a:lnTo>
                  <a:pt x="76200" y="14055271"/>
                </a:lnTo>
                <a:lnTo>
                  <a:pt x="38100" y="13931446"/>
                </a:lnTo>
                <a:lnTo>
                  <a:pt x="76200" y="13845721"/>
                </a:lnTo>
                <a:lnTo>
                  <a:pt x="0" y="13655221"/>
                </a:lnTo>
                <a:lnTo>
                  <a:pt x="47624" y="13531396"/>
                </a:lnTo>
                <a:lnTo>
                  <a:pt x="161924" y="13407571"/>
                </a:lnTo>
                <a:lnTo>
                  <a:pt x="219076" y="13188496"/>
                </a:lnTo>
                <a:lnTo>
                  <a:pt x="247652" y="12969421"/>
                </a:lnTo>
                <a:lnTo>
                  <a:pt x="161924" y="12512221"/>
                </a:lnTo>
                <a:lnTo>
                  <a:pt x="133348" y="12436021"/>
                </a:lnTo>
                <a:lnTo>
                  <a:pt x="209548" y="12312196"/>
                </a:lnTo>
                <a:lnTo>
                  <a:pt x="237016" y="12313445"/>
                </a:lnTo>
                <a:lnTo>
                  <a:pt x="457200" y="12131221"/>
                </a:lnTo>
                <a:lnTo>
                  <a:pt x="781052" y="12140746"/>
                </a:lnTo>
                <a:lnTo>
                  <a:pt x="904876" y="12074071"/>
                </a:lnTo>
                <a:lnTo>
                  <a:pt x="1019176" y="11883571"/>
                </a:lnTo>
                <a:lnTo>
                  <a:pt x="1162052" y="11883571"/>
                </a:lnTo>
                <a:lnTo>
                  <a:pt x="1171576" y="11778796"/>
                </a:lnTo>
                <a:lnTo>
                  <a:pt x="1266824" y="11597821"/>
                </a:lnTo>
                <a:lnTo>
                  <a:pt x="1390652" y="11693071"/>
                </a:lnTo>
                <a:lnTo>
                  <a:pt x="1466852" y="11788321"/>
                </a:lnTo>
                <a:lnTo>
                  <a:pt x="1657348" y="11750221"/>
                </a:lnTo>
                <a:lnTo>
                  <a:pt x="1666876" y="11502571"/>
                </a:lnTo>
                <a:lnTo>
                  <a:pt x="1800224" y="11378746"/>
                </a:lnTo>
                <a:lnTo>
                  <a:pt x="1981200" y="11083471"/>
                </a:lnTo>
                <a:lnTo>
                  <a:pt x="2314576" y="10864396"/>
                </a:lnTo>
                <a:lnTo>
                  <a:pt x="2343148" y="10759621"/>
                </a:lnTo>
                <a:lnTo>
                  <a:pt x="2247900" y="10635796"/>
                </a:lnTo>
                <a:lnTo>
                  <a:pt x="2019300" y="10273846"/>
                </a:lnTo>
                <a:lnTo>
                  <a:pt x="1695452" y="9883321"/>
                </a:lnTo>
                <a:lnTo>
                  <a:pt x="1800224" y="9559471"/>
                </a:lnTo>
                <a:lnTo>
                  <a:pt x="1781176" y="9426121"/>
                </a:lnTo>
                <a:lnTo>
                  <a:pt x="2028824" y="9445171"/>
                </a:lnTo>
                <a:lnTo>
                  <a:pt x="2105024" y="9407071"/>
                </a:lnTo>
                <a:lnTo>
                  <a:pt x="2162176" y="9283246"/>
                </a:lnTo>
                <a:lnTo>
                  <a:pt x="2247900" y="9283246"/>
                </a:lnTo>
                <a:lnTo>
                  <a:pt x="2524124" y="9559471"/>
                </a:lnTo>
                <a:lnTo>
                  <a:pt x="2619376" y="9559471"/>
                </a:lnTo>
                <a:lnTo>
                  <a:pt x="2705100" y="9635671"/>
                </a:lnTo>
                <a:lnTo>
                  <a:pt x="2695576" y="9759496"/>
                </a:lnTo>
                <a:lnTo>
                  <a:pt x="3105148" y="9930946"/>
                </a:lnTo>
                <a:lnTo>
                  <a:pt x="3181348" y="10035721"/>
                </a:lnTo>
                <a:lnTo>
                  <a:pt x="3371852" y="9940471"/>
                </a:lnTo>
                <a:lnTo>
                  <a:pt x="3457576" y="9959521"/>
                </a:lnTo>
                <a:lnTo>
                  <a:pt x="3571876" y="9940471"/>
                </a:lnTo>
                <a:lnTo>
                  <a:pt x="3743324" y="9807121"/>
                </a:lnTo>
                <a:lnTo>
                  <a:pt x="3819524" y="9807121"/>
                </a:lnTo>
                <a:lnTo>
                  <a:pt x="3857624" y="10054771"/>
                </a:lnTo>
                <a:lnTo>
                  <a:pt x="4314824" y="10235746"/>
                </a:lnTo>
                <a:lnTo>
                  <a:pt x="4705348" y="10045246"/>
                </a:lnTo>
                <a:lnTo>
                  <a:pt x="5048252" y="9473746"/>
                </a:lnTo>
                <a:lnTo>
                  <a:pt x="5115828" y="9113329"/>
                </a:lnTo>
                <a:lnTo>
                  <a:pt x="5096328" y="9114971"/>
                </a:lnTo>
                <a:lnTo>
                  <a:pt x="4835072" y="8636001"/>
                </a:lnTo>
                <a:lnTo>
                  <a:pt x="4965700" y="8418286"/>
                </a:lnTo>
                <a:lnTo>
                  <a:pt x="4965700" y="8287658"/>
                </a:lnTo>
                <a:lnTo>
                  <a:pt x="4864100" y="8186058"/>
                </a:lnTo>
                <a:lnTo>
                  <a:pt x="4747988" y="7779658"/>
                </a:lnTo>
                <a:lnTo>
                  <a:pt x="4849588" y="7634515"/>
                </a:lnTo>
                <a:lnTo>
                  <a:pt x="4849588" y="7547429"/>
                </a:lnTo>
                <a:cubicBezTo>
                  <a:pt x="4984444" y="7472508"/>
                  <a:pt x="4930404" y="7474858"/>
                  <a:pt x="4994728" y="7474858"/>
                </a:cubicBezTo>
                <a:lnTo>
                  <a:pt x="5255988" y="7315201"/>
                </a:lnTo>
                <a:lnTo>
                  <a:pt x="5343072" y="7344229"/>
                </a:lnTo>
                <a:lnTo>
                  <a:pt x="5618844" y="7112002"/>
                </a:lnTo>
                <a:lnTo>
                  <a:pt x="5807528" y="6473371"/>
                </a:lnTo>
                <a:lnTo>
                  <a:pt x="5763988" y="5268687"/>
                </a:lnTo>
                <a:lnTo>
                  <a:pt x="5952672" y="5094514"/>
                </a:lnTo>
                <a:lnTo>
                  <a:pt x="5996212" y="4920344"/>
                </a:lnTo>
                <a:lnTo>
                  <a:pt x="6083300" y="4688116"/>
                </a:lnTo>
                <a:lnTo>
                  <a:pt x="6155872" y="4267202"/>
                </a:lnTo>
                <a:lnTo>
                  <a:pt x="6228444" y="3744687"/>
                </a:lnTo>
                <a:lnTo>
                  <a:pt x="5996212" y="2525485"/>
                </a:lnTo>
                <a:lnTo>
                  <a:pt x="5546272" y="1509485"/>
                </a:lnTo>
                <a:lnTo>
                  <a:pt x="5531756" y="1248228"/>
                </a:lnTo>
                <a:lnTo>
                  <a:pt x="5662388" y="1045028"/>
                </a:lnTo>
                <a:lnTo>
                  <a:pt x="5662388" y="972457"/>
                </a:lnTo>
                <a:lnTo>
                  <a:pt x="5749472" y="769257"/>
                </a:lnTo>
                <a:lnTo>
                  <a:pt x="5691412" y="595085"/>
                </a:lnTo>
                <a:lnTo>
                  <a:pt x="5705928" y="362857"/>
                </a:lnTo>
                <a:lnTo>
                  <a:pt x="5952672" y="551542"/>
                </a:lnTo>
                <a:lnTo>
                  <a:pt x="6083300" y="595085"/>
                </a:lnTo>
                <a:lnTo>
                  <a:pt x="6359072" y="478971"/>
                </a:lnTo>
                <a:lnTo>
                  <a:pt x="6431644" y="348342"/>
                </a:lnTo>
                <a:lnTo>
                  <a:pt x="6489700" y="87085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A3A5B568-AFC5-D638-95D7-1965AA263CE6}"/>
              </a:ext>
            </a:extLst>
          </p:cNvPr>
          <p:cNvSpPr/>
          <p:nvPr/>
        </p:nvSpPr>
        <p:spPr>
          <a:xfrm>
            <a:off x="8076220" y="3040661"/>
            <a:ext cx="755797" cy="1208833"/>
          </a:xfrm>
          <a:custGeom>
            <a:avLst/>
            <a:gdLst>
              <a:gd name="connsiteX0" fmla="*/ 1172876 w 4343400"/>
              <a:gd name="connsiteY0" fmla="*/ 515072 h 6946900"/>
              <a:gd name="connsiteX1" fmla="*/ 1181100 w 4343400"/>
              <a:gd name="connsiteY1" fmla="*/ 539750 h 6946900"/>
              <a:gd name="connsiteX2" fmla="*/ 1172876 w 4343400"/>
              <a:gd name="connsiteY2" fmla="*/ 515074 h 6946900"/>
              <a:gd name="connsiteX3" fmla="*/ 3632200 w 4343400"/>
              <a:gd name="connsiteY3" fmla="*/ 0 h 6946900"/>
              <a:gd name="connsiteX4" fmla="*/ 3663948 w 4343400"/>
              <a:gd name="connsiteY4" fmla="*/ 25400 h 6946900"/>
              <a:gd name="connsiteX5" fmla="*/ 3810000 w 4343400"/>
              <a:gd name="connsiteY5" fmla="*/ 38100 h 6946900"/>
              <a:gd name="connsiteX6" fmla="*/ 3816348 w 4343400"/>
              <a:gd name="connsiteY6" fmla="*/ 114300 h 6946900"/>
              <a:gd name="connsiteX7" fmla="*/ 3841748 w 4343400"/>
              <a:gd name="connsiteY7" fmla="*/ 158750 h 6946900"/>
              <a:gd name="connsiteX8" fmla="*/ 3867148 w 4343400"/>
              <a:gd name="connsiteY8" fmla="*/ 393700 h 6946900"/>
              <a:gd name="connsiteX9" fmla="*/ 3873500 w 4343400"/>
              <a:gd name="connsiteY9" fmla="*/ 431800 h 6946900"/>
              <a:gd name="connsiteX10" fmla="*/ 3886200 w 4343400"/>
              <a:gd name="connsiteY10" fmla="*/ 469900 h 6946900"/>
              <a:gd name="connsiteX11" fmla="*/ 3949700 w 4343400"/>
              <a:gd name="connsiteY11" fmla="*/ 469900 h 6946900"/>
              <a:gd name="connsiteX12" fmla="*/ 3949700 w 4343400"/>
              <a:gd name="connsiteY12" fmla="*/ 546100 h 6946900"/>
              <a:gd name="connsiteX13" fmla="*/ 4076700 w 4343400"/>
              <a:gd name="connsiteY13" fmla="*/ 635000 h 6946900"/>
              <a:gd name="connsiteX14" fmla="*/ 4140200 w 4343400"/>
              <a:gd name="connsiteY14" fmla="*/ 622300 h 6946900"/>
              <a:gd name="connsiteX15" fmla="*/ 4178300 w 4343400"/>
              <a:gd name="connsiteY15" fmla="*/ 692150 h 6946900"/>
              <a:gd name="connsiteX16" fmla="*/ 4152900 w 4343400"/>
              <a:gd name="connsiteY16" fmla="*/ 787400 h 6946900"/>
              <a:gd name="connsiteX17" fmla="*/ 4178300 w 4343400"/>
              <a:gd name="connsiteY17" fmla="*/ 850900 h 6946900"/>
              <a:gd name="connsiteX18" fmla="*/ 4171948 w 4343400"/>
              <a:gd name="connsiteY18" fmla="*/ 914400 h 6946900"/>
              <a:gd name="connsiteX19" fmla="*/ 4108452 w 4343400"/>
              <a:gd name="connsiteY19" fmla="*/ 946150 h 6946900"/>
              <a:gd name="connsiteX20" fmla="*/ 4108452 w 4343400"/>
              <a:gd name="connsiteY20" fmla="*/ 984250 h 6946900"/>
              <a:gd name="connsiteX21" fmla="*/ 4159252 w 4343400"/>
              <a:gd name="connsiteY21" fmla="*/ 1003300 h 6946900"/>
              <a:gd name="connsiteX22" fmla="*/ 4177940 w 4343400"/>
              <a:gd name="connsiteY22" fmla="*/ 1115438 h 6946900"/>
              <a:gd name="connsiteX23" fmla="*/ 3931920 w 4343400"/>
              <a:gd name="connsiteY23" fmla="*/ 1189990 h 6946900"/>
              <a:gd name="connsiteX24" fmla="*/ 3878580 w 4343400"/>
              <a:gd name="connsiteY24" fmla="*/ 1266190 h 6946900"/>
              <a:gd name="connsiteX25" fmla="*/ 3787140 w 4343400"/>
              <a:gd name="connsiteY25" fmla="*/ 1243330 h 6946900"/>
              <a:gd name="connsiteX26" fmla="*/ 3665220 w 4343400"/>
              <a:gd name="connsiteY26" fmla="*/ 1289050 h 6946900"/>
              <a:gd name="connsiteX27" fmla="*/ 3665220 w 4343400"/>
              <a:gd name="connsiteY27" fmla="*/ 1365250 h 6946900"/>
              <a:gd name="connsiteX28" fmla="*/ 3649980 w 4343400"/>
              <a:gd name="connsiteY28" fmla="*/ 1471930 h 6946900"/>
              <a:gd name="connsiteX29" fmla="*/ 3497580 w 4343400"/>
              <a:gd name="connsiteY29" fmla="*/ 1502410 h 6946900"/>
              <a:gd name="connsiteX30" fmla="*/ 3467100 w 4343400"/>
              <a:gd name="connsiteY30" fmla="*/ 1563370 h 6946900"/>
              <a:gd name="connsiteX31" fmla="*/ 3375660 w 4343400"/>
              <a:gd name="connsiteY31" fmla="*/ 1662430 h 6946900"/>
              <a:gd name="connsiteX32" fmla="*/ 3352800 w 4343400"/>
              <a:gd name="connsiteY32" fmla="*/ 1723390 h 6946900"/>
              <a:gd name="connsiteX33" fmla="*/ 3375660 w 4343400"/>
              <a:gd name="connsiteY33" fmla="*/ 1807210 h 6946900"/>
              <a:gd name="connsiteX34" fmla="*/ 3307080 w 4343400"/>
              <a:gd name="connsiteY34" fmla="*/ 1913890 h 6946900"/>
              <a:gd name="connsiteX35" fmla="*/ 3291840 w 4343400"/>
              <a:gd name="connsiteY35" fmla="*/ 2272030 h 6946900"/>
              <a:gd name="connsiteX36" fmla="*/ 3436620 w 4343400"/>
              <a:gd name="connsiteY36" fmla="*/ 2325370 h 6946900"/>
              <a:gd name="connsiteX37" fmla="*/ 3489960 w 4343400"/>
              <a:gd name="connsiteY37" fmla="*/ 2393950 h 6946900"/>
              <a:gd name="connsiteX38" fmla="*/ 3558540 w 4343400"/>
              <a:gd name="connsiteY38" fmla="*/ 2401570 h 6946900"/>
              <a:gd name="connsiteX39" fmla="*/ 3573780 w 4343400"/>
              <a:gd name="connsiteY39" fmla="*/ 2348230 h 6946900"/>
              <a:gd name="connsiteX40" fmla="*/ 3688080 w 4343400"/>
              <a:gd name="connsiteY40" fmla="*/ 2409190 h 6946900"/>
              <a:gd name="connsiteX41" fmla="*/ 3810000 w 4343400"/>
              <a:gd name="connsiteY41" fmla="*/ 2332990 h 6946900"/>
              <a:gd name="connsiteX42" fmla="*/ 3992880 w 4343400"/>
              <a:gd name="connsiteY42" fmla="*/ 2340610 h 6946900"/>
              <a:gd name="connsiteX43" fmla="*/ 4046220 w 4343400"/>
              <a:gd name="connsiteY43" fmla="*/ 2416810 h 6946900"/>
              <a:gd name="connsiteX44" fmla="*/ 4061460 w 4343400"/>
              <a:gd name="connsiteY44" fmla="*/ 2630170 h 6946900"/>
              <a:gd name="connsiteX45" fmla="*/ 4061460 w 4343400"/>
              <a:gd name="connsiteY45" fmla="*/ 2790190 h 6946900"/>
              <a:gd name="connsiteX46" fmla="*/ 4023360 w 4343400"/>
              <a:gd name="connsiteY46" fmla="*/ 2835910 h 6946900"/>
              <a:gd name="connsiteX47" fmla="*/ 3901440 w 4343400"/>
              <a:gd name="connsiteY47" fmla="*/ 2896870 h 6946900"/>
              <a:gd name="connsiteX48" fmla="*/ 3916680 w 4343400"/>
              <a:gd name="connsiteY48" fmla="*/ 3003550 h 6946900"/>
              <a:gd name="connsiteX49" fmla="*/ 3992880 w 4343400"/>
              <a:gd name="connsiteY49" fmla="*/ 3079750 h 6946900"/>
              <a:gd name="connsiteX50" fmla="*/ 3992880 w 4343400"/>
              <a:gd name="connsiteY50" fmla="*/ 3110230 h 6946900"/>
              <a:gd name="connsiteX51" fmla="*/ 3985260 w 4343400"/>
              <a:gd name="connsiteY51" fmla="*/ 3186430 h 6946900"/>
              <a:gd name="connsiteX52" fmla="*/ 4000500 w 4343400"/>
              <a:gd name="connsiteY52" fmla="*/ 3270250 h 6946900"/>
              <a:gd name="connsiteX53" fmla="*/ 3863340 w 4343400"/>
              <a:gd name="connsiteY53" fmla="*/ 3300730 h 6946900"/>
              <a:gd name="connsiteX54" fmla="*/ 3893820 w 4343400"/>
              <a:gd name="connsiteY54" fmla="*/ 3415030 h 6946900"/>
              <a:gd name="connsiteX55" fmla="*/ 4015740 w 4343400"/>
              <a:gd name="connsiteY55" fmla="*/ 3422650 h 6946900"/>
              <a:gd name="connsiteX56" fmla="*/ 4053840 w 4343400"/>
              <a:gd name="connsiteY56" fmla="*/ 3521710 h 6946900"/>
              <a:gd name="connsiteX57" fmla="*/ 4000500 w 4343400"/>
              <a:gd name="connsiteY57" fmla="*/ 3590290 h 6946900"/>
              <a:gd name="connsiteX58" fmla="*/ 4030980 w 4343400"/>
              <a:gd name="connsiteY58" fmla="*/ 3696970 h 6946900"/>
              <a:gd name="connsiteX59" fmla="*/ 4015740 w 4343400"/>
              <a:gd name="connsiteY59" fmla="*/ 3818890 h 6946900"/>
              <a:gd name="connsiteX60" fmla="*/ 4238624 w 4343400"/>
              <a:gd name="connsiteY60" fmla="*/ 3982338 h 6946900"/>
              <a:gd name="connsiteX61" fmla="*/ 4238624 w 4343400"/>
              <a:gd name="connsiteY61" fmla="*/ 4060826 h 6946900"/>
              <a:gd name="connsiteX62" fmla="*/ 4295776 w 4343400"/>
              <a:gd name="connsiteY62" fmla="*/ 4108450 h 6946900"/>
              <a:gd name="connsiteX63" fmla="*/ 4343400 w 4343400"/>
              <a:gd name="connsiteY63" fmla="*/ 4146550 h 6946900"/>
              <a:gd name="connsiteX64" fmla="*/ 4295776 w 4343400"/>
              <a:gd name="connsiteY64" fmla="*/ 4279900 h 6946900"/>
              <a:gd name="connsiteX65" fmla="*/ 4181476 w 4343400"/>
              <a:gd name="connsiteY65" fmla="*/ 4279900 h 6946900"/>
              <a:gd name="connsiteX66" fmla="*/ 4152900 w 4343400"/>
              <a:gd name="connsiteY66" fmla="*/ 4318000 h 6946900"/>
              <a:gd name="connsiteX67" fmla="*/ 4143376 w 4343400"/>
              <a:gd name="connsiteY67" fmla="*/ 4403726 h 6946900"/>
              <a:gd name="connsiteX68" fmla="*/ 3933824 w 4343400"/>
              <a:gd name="connsiteY68" fmla="*/ 4403726 h 6946900"/>
              <a:gd name="connsiteX69" fmla="*/ 3933824 w 4343400"/>
              <a:gd name="connsiteY69" fmla="*/ 4279900 h 6946900"/>
              <a:gd name="connsiteX70" fmla="*/ 3886200 w 4343400"/>
              <a:gd name="connsiteY70" fmla="*/ 4232274 h 6946900"/>
              <a:gd name="connsiteX71" fmla="*/ 3829052 w 4343400"/>
              <a:gd name="connsiteY71" fmla="*/ 4251326 h 6946900"/>
              <a:gd name="connsiteX72" fmla="*/ 3771900 w 4343400"/>
              <a:gd name="connsiteY72" fmla="*/ 4232274 h 6946900"/>
              <a:gd name="connsiteX73" fmla="*/ 3619500 w 4343400"/>
              <a:gd name="connsiteY73" fmla="*/ 4241800 h 6946900"/>
              <a:gd name="connsiteX74" fmla="*/ 3590924 w 4343400"/>
              <a:gd name="connsiteY74" fmla="*/ 4270374 h 6946900"/>
              <a:gd name="connsiteX75" fmla="*/ 3571876 w 4343400"/>
              <a:gd name="connsiteY75" fmla="*/ 4308474 h 6946900"/>
              <a:gd name="connsiteX76" fmla="*/ 3486148 w 4343400"/>
              <a:gd name="connsiteY76" fmla="*/ 4318000 h 6946900"/>
              <a:gd name="connsiteX77" fmla="*/ 3429000 w 4343400"/>
              <a:gd name="connsiteY77" fmla="*/ 4270374 h 6946900"/>
              <a:gd name="connsiteX78" fmla="*/ 3429000 w 4343400"/>
              <a:gd name="connsiteY78" fmla="*/ 4203700 h 6946900"/>
              <a:gd name="connsiteX79" fmla="*/ 3419476 w 4343400"/>
              <a:gd name="connsiteY79" fmla="*/ 4137026 h 6946900"/>
              <a:gd name="connsiteX80" fmla="*/ 3362324 w 4343400"/>
              <a:gd name="connsiteY80" fmla="*/ 4089400 h 6946900"/>
              <a:gd name="connsiteX81" fmla="*/ 3190876 w 4343400"/>
              <a:gd name="connsiteY81" fmla="*/ 4051300 h 6946900"/>
              <a:gd name="connsiteX82" fmla="*/ 2933700 w 4343400"/>
              <a:gd name="connsiteY82" fmla="*/ 4460874 h 6946900"/>
              <a:gd name="connsiteX83" fmla="*/ 2867024 w 4343400"/>
              <a:gd name="connsiteY83" fmla="*/ 4365626 h 6946900"/>
              <a:gd name="connsiteX84" fmla="*/ 2790824 w 4343400"/>
              <a:gd name="connsiteY84" fmla="*/ 4365626 h 6946900"/>
              <a:gd name="connsiteX85" fmla="*/ 2714624 w 4343400"/>
              <a:gd name="connsiteY85" fmla="*/ 4575174 h 6946900"/>
              <a:gd name="connsiteX86" fmla="*/ 2686052 w 4343400"/>
              <a:gd name="connsiteY86" fmla="*/ 4613274 h 6946900"/>
              <a:gd name="connsiteX87" fmla="*/ 2628900 w 4343400"/>
              <a:gd name="connsiteY87" fmla="*/ 4708526 h 6946900"/>
              <a:gd name="connsiteX88" fmla="*/ 2638424 w 4343400"/>
              <a:gd name="connsiteY88" fmla="*/ 4746626 h 6946900"/>
              <a:gd name="connsiteX89" fmla="*/ 2771776 w 4343400"/>
              <a:gd name="connsiteY89" fmla="*/ 4851400 h 6946900"/>
              <a:gd name="connsiteX90" fmla="*/ 2619376 w 4343400"/>
              <a:gd name="connsiteY90" fmla="*/ 5003800 h 6946900"/>
              <a:gd name="connsiteX91" fmla="*/ 2667000 w 4343400"/>
              <a:gd name="connsiteY91" fmla="*/ 5041900 h 6946900"/>
              <a:gd name="connsiteX92" fmla="*/ 2667000 w 4343400"/>
              <a:gd name="connsiteY92" fmla="*/ 5156200 h 6946900"/>
              <a:gd name="connsiteX93" fmla="*/ 2733676 w 4343400"/>
              <a:gd name="connsiteY93" fmla="*/ 5280026 h 6946900"/>
              <a:gd name="connsiteX94" fmla="*/ 2686052 w 4343400"/>
              <a:gd name="connsiteY94" fmla="*/ 5346700 h 6946900"/>
              <a:gd name="connsiteX95" fmla="*/ 2686052 w 4343400"/>
              <a:gd name="connsiteY95" fmla="*/ 5422900 h 6946900"/>
              <a:gd name="connsiteX96" fmla="*/ 2638424 w 4343400"/>
              <a:gd name="connsiteY96" fmla="*/ 5518150 h 6946900"/>
              <a:gd name="connsiteX97" fmla="*/ 2571748 w 4343400"/>
              <a:gd name="connsiteY97" fmla="*/ 5499100 h 6946900"/>
              <a:gd name="connsiteX98" fmla="*/ 2524124 w 4343400"/>
              <a:gd name="connsiteY98" fmla="*/ 5575300 h 6946900"/>
              <a:gd name="connsiteX99" fmla="*/ 2533652 w 4343400"/>
              <a:gd name="connsiteY99" fmla="*/ 5613400 h 6946900"/>
              <a:gd name="connsiteX100" fmla="*/ 2476500 w 4343400"/>
              <a:gd name="connsiteY100" fmla="*/ 5765800 h 6946900"/>
              <a:gd name="connsiteX101" fmla="*/ 2562224 w 4343400"/>
              <a:gd name="connsiteY101" fmla="*/ 5822950 h 6946900"/>
              <a:gd name="connsiteX102" fmla="*/ 2543176 w 4343400"/>
              <a:gd name="connsiteY102" fmla="*/ 5965826 h 6946900"/>
              <a:gd name="connsiteX103" fmla="*/ 2447924 w 4343400"/>
              <a:gd name="connsiteY103" fmla="*/ 5965826 h 6946900"/>
              <a:gd name="connsiteX104" fmla="*/ 2438400 w 4343400"/>
              <a:gd name="connsiteY104" fmla="*/ 6032500 h 6946900"/>
              <a:gd name="connsiteX105" fmla="*/ 2466976 w 4343400"/>
              <a:gd name="connsiteY105" fmla="*/ 6089650 h 6946900"/>
              <a:gd name="connsiteX106" fmla="*/ 2457452 w 4343400"/>
              <a:gd name="connsiteY106" fmla="*/ 6137274 h 6946900"/>
              <a:gd name="connsiteX107" fmla="*/ 2524124 w 4343400"/>
              <a:gd name="connsiteY107" fmla="*/ 6194426 h 6946900"/>
              <a:gd name="connsiteX108" fmla="*/ 2495548 w 4343400"/>
              <a:gd name="connsiteY108" fmla="*/ 6318250 h 6946900"/>
              <a:gd name="connsiteX109" fmla="*/ 2362200 w 4343400"/>
              <a:gd name="connsiteY109" fmla="*/ 6337300 h 6946900"/>
              <a:gd name="connsiteX110" fmla="*/ 2352676 w 4343400"/>
              <a:gd name="connsiteY110" fmla="*/ 6403974 h 6946900"/>
              <a:gd name="connsiteX111" fmla="*/ 2276476 w 4343400"/>
              <a:gd name="connsiteY111" fmla="*/ 6375400 h 6946900"/>
              <a:gd name="connsiteX112" fmla="*/ 2181224 w 4343400"/>
              <a:gd name="connsiteY112" fmla="*/ 6423026 h 6946900"/>
              <a:gd name="connsiteX113" fmla="*/ 2143124 w 4343400"/>
              <a:gd name="connsiteY113" fmla="*/ 6527800 h 6946900"/>
              <a:gd name="connsiteX114" fmla="*/ 2047876 w 4343400"/>
              <a:gd name="connsiteY114" fmla="*/ 6556374 h 6946900"/>
              <a:gd name="connsiteX115" fmla="*/ 2000252 w 4343400"/>
              <a:gd name="connsiteY115" fmla="*/ 6613526 h 6946900"/>
              <a:gd name="connsiteX116" fmla="*/ 1876424 w 4343400"/>
              <a:gd name="connsiteY116" fmla="*/ 6642100 h 6946900"/>
              <a:gd name="connsiteX117" fmla="*/ 1847852 w 4343400"/>
              <a:gd name="connsiteY117" fmla="*/ 6689726 h 6946900"/>
              <a:gd name="connsiteX118" fmla="*/ 1733548 w 4343400"/>
              <a:gd name="connsiteY118" fmla="*/ 6708774 h 6946900"/>
              <a:gd name="connsiteX119" fmla="*/ 1714500 w 4343400"/>
              <a:gd name="connsiteY119" fmla="*/ 6775450 h 6946900"/>
              <a:gd name="connsiteX120" fmla="*/ 1704976 w 4343400"/>
              <a:gd name="connsiteY120" fmla="*/ 6861174 h 6946900"/>
              <a:gd name="connsiteX121" fmla="*/ 1562100 w 4343400"/>
              <a:gd name="connsiteY121" fmla="*/ 6861174 h 6946900"/>
              <a:gd name="connsiteX122" fmla="*/ 1390652 w 4343400"/>
              <a:gd name="connsiteY122" fmla="*/ 6918326 h 6946900"/>
              <a:gd name="connsiteX123" fmla="*/ 1333500 w 4343400"/>
              <a:gd name="connsiteY123" fmla="*/ 6870700 h 6946900"/>
              <a:gd name="connsiteX124" fmla="*/ 1238252 w 4343400"/>
              <a:gd name="connsiteY124" fmla="*/ 6861174 h 6946900"/>
              <a:gd name="connsiteX125" fmla="*/ 1200148 w 4343400"/>
              <a:gd name="connsiteY125" fmla="*/ 6804026 h 6946900"/>
              <a:gd name="connsiteX126" fmla="*/ 1038224 w 4343400"/>
              <a:gd name="connsiteY126" fmla="*/ 6823074 h 6946900"/>
              <a:gd name="connsiteX127" fmla="*/ 1000124 w 4343400"/>
              <a:gd name="connsiteY127" fmla="*/ 6889750 h 6946900"/>
              <a:gd name="connsiteX128" fmla="*/ 914400 w 4343400"/>
              <a:gd name="connsiteY128" fmla="*/ 6889750 h 6946900"/>
              <a:gd name="connsiteX129" fmla="*/ 771524 w 4343400"/>
              <a:gd name="connsiteY129" fmla="*/ 6946900 h 6946900"/>
              <a:gd name="connsiteX130" fmla="*/ 685800 w 4343400"/>
              <a:gd name="connsiteY130" fmla="*/ 6784974 h 6946900"/>
              <a:gd name="connsiteX131" fmla="*/ 714376 w 4343400"/>
              <a:gd name="connsiteY131" fmla="*/ 6651626 h 6946900"/>
              <a:gd name="connsiteX132" fmla="*/ 704852 w 4343400"/>
              <a:gd name="connsiteY132" fmla="*/ 6527800 h 6946900"/>
              <a:gd name="connsiteX133" fmla="*/ 819148 w 4343400"/>
              <a:gd name="connsiteY133" fmla="*/ 6470650 h 6946900"/>
              <a:gd name="connsiteX134" fmla="*/ 828676 w 4343400"/>
              <a:gd name="connsiteY134" fmla="*/ 6308726 h 6946900"/>
              <a:gd name="connsiteX135" fmla="*/ 781052 w 4343400"/>
              <a:gd name="connsiteY135" fmla="*/ 6213474 h 6946900"/>
              <a:gd name="connsiteX136" fmla="*/ 962024 w 4343400"/>
              <a:gd name="connsiteY136" fmla="*/ 6194426 h 6946900"/>
              <a:gd name="connsiteX137" fmla="*/ 866776 w 4343400"/>
              <a:gd name="connsiteY137" fmla="*/ 6070600 h 6946900"/>
              <a:gd name="connsiteX138" fmla="*/ 838200 w 4343400"/>
              <a:gd name="connsiteY138" fmla="*/ 6032500 h 6946900"/>
              <a:gd name="connsiteX139" fmla="*/ 876300 w 4343400"/>
              <a:gd name="connsiteY139" fmla="*/ 5946774 h 6946900"/>
              <a:gd name="connsiteX140" fmla="*/ 914400 w 4343400"/>
              <a:gd name="connsiteY140" fmla="*/ 5937250 h 6946900"/>
              <a:gd name="connsiteX141" fmla="*/ 923924 w 4343400"/>
              <a:gd name="connsiteY141" fmla="*/ 5794374 h 6946900"/>
              <a:gd name="connsiteX142" fmla="*/ 876300 w 4343400"/>
              <a:gd name="connsiteY142" fmla="*/ 5699126 h 6946900"/>
              <a:gd name="connsiteX143" fmla="*/ 752476 w 4343400"/>
              <a:gd name="connsiteY143" fmla="*/ 5622926 h 6946900"/>
              <a:gd name="connsiteX144" fmla="*/ 742948 w 4343400"/>
              <a:gd name="connsiteY144" fmla="*/ 5499100 h 6946900"/>
              <a:gd name="connsiteX145" fmla="*/ 638176 w 4343400"/>
              <a:gd name="connsiteY145" fmla="*/ 5499100 h 6946900"/>
              <a:gd name="connsiteX146" fmla="*/ 581024 w 4343400"/>
              <a:gd name="connsiteY146" fmla="*/ 5403850 h 6946900"/>
              <a:gd name="connsiteX147" fmla="*/ 590548 w 4343400"/>
              <a:gd name="connsiteY147" fmla="*/ 5327650 h 6946900"/>
              <a:gd name="connsiteX148" fmla="*/ 666748 w 4343400"/>
              <a:gd name="connsiteY148" fmla="*/ 5260974 h 6946900"/>
              <a:gd name="connsiteX149" fmla="*/ 619124 w 4343400"/>
              <a:gd name="connsiteY149" fmla="*/ 5156200 h 6946900"/>
              <a:gd name="connsiteX150" fmla="*/ 523876 w 4343400"/>
              <a:gd name="connsiteY150" fmla="*/ 5137150 h 6946900"/>
              <a:gd name="connsiteX151" fmla="*/ 495300 w 4343400"/>
              <a:gd name="connsiteY151" fmla="*/ 5003800 h 6946900"/>
              <a:gd name="connsiteX152" fmla="*/ 457200 w 4343400"/>
              <a:gd name="connsiteY152" fmla="*/ 4927600 h 6946900"/>
              <a:gd name="connsiteX153" fmla="*/ 447676 w 4343400"/>
              <a:gd name="connsiteY153" fmla="*/ 4870450 h 6946900"/>
              <a:gd name="connsiteX154" fmla="*/ 409576 w 4343400"/>
              <a:gd name="connsiteY154" fmla="*/ 4832350 h 6946900"/>
              <a:gd name="connsiteX155" fmla="*/ 352424 w 4343400"/>
              <a:gd name="connsiteY155" fmla="*/ 4851400 h 6946900"/>
              <a:gd name="connsiteX156" fmla="*/ 314324 w 4343400"/>
              <a:gd name="connsiteY156" fmla="*/ 4775200 h 6946900"/>
              <a:gd name="connsiteX157" fmla="*/ 219076 w 4343400"/>
              <a:gd name="connsiteY157" fmla="*/ 4775200 h 6946900"/>
              <a:gd name="connsiteX158" fmla="*/ 209548 w 4343400"/>
              <a:gd name="connsiteY158" fmla="*/ 4689474 h 6946900"/>
              <a:gd name="connsiteX159" fmla="*/ 76200 w 4343400"/>
              <a:gd name="connsiteY159" fmla="*/ 4689474 h 6946900"/>
              <a:gd name="connsiteX160" fmla="*/ 0 w 4343400"/>
              <a:gd name="connsiteY160" fmla="*/ 4632326 h 6946900"/>
              <a:gd name="connsiteX161" fmla="*/ 38100 w 4343400"/>
              <a:gd name="connsiteY161" fmla="*/ 4518026 h 6946900"/>
              <a:gd name="connsiteX162" fmla="*/ 114300 w 4343400"/>
              <a:gd name="connsiteY162" fmla="*/ 4518026 h 6946900"/>
              <a:gd name="connsiteX163" fmla="*/ 152400 w 4343400"/>
              <a:gd name="connsiteY163" fmla="*/ 4489450 h 6946900"/>
              <a:gd name="connsiteX164" fmla="*/ 142876 w 4343400"/>
              <a:gd name="connsiteY164" fmla="*/ 4375150 h 6946900"/>
              <a:gd name="connsiteX165" fmla="*/ 209548 w 4343400"/>
              <a:gd name="connsiteY165" fmla="*/ 4308474 h 6946900"/>
              <a:gd name="connsiteX166" fmla="*/ 323852 w 4343400"/>
              <a:gd name="connsiteY166" fmla="*/ 4298950 h 6946900"/>
              <a:gd name="connsiteX167" fmla="*/ 419100 w 4343400"/>
              <a:gd name="connsiteY167" fmla="*/ 4337050 h 6946900"/>
              <a:gd name="connsiteX168" fmla="*/ 476252 w 4343400"/>
              <a:gd name="connsiteY168" fmla="*/ 4327526 h 6946900"/>
              <a:gd name="connsiteX169" fmla="*/ 485776 w 4343400"/>
              <a:gd name="connsiteY169" fmla="*/ 4232274 h 6946900"/>
              <a:gd name="connsiteX170" fmla="*/ 542924 w 4343400"/>
              <a:gd name="connsiteY170" fmla="*/ 4165600 h 6946900"/>
              <a:gd name="connsiteX171" fmla="*/ 590548 w 4343400"/>
              <a:gd name="connsiteY171" fmla="*/ 4165600 h 6946900"/>
              <a:gd name="connsiteX172" fmla="*/ 676276 w 4343400"/>
              <a:gd name="connsiteY172" fmla="*/ 3965574 h 6946900"/>
              <a:gd name="connsiteX173" fmla="*/ 819148 w 4343400"/>
              <a:gd name="connsiteY173" fmla="*/ 3889374 h 6946900"/>
              <a:gd name="connsiteX174" fmla="*/ 819148 w 4343400"/>
              <a:gd name="connsiteY174" fmla="*/ 3803650 h 6946900"/>
              <a:gd name="connsiteX175" fmla="*/ 885824 w 4343400"/>
              <a:gd name="connsiteY175" fmla="*/ 3660774 h 6946900"/>
              <a:gd name="connsiteX176" fmla="*/ 790576 w 4343400"/>
              <a:gd name="connsiteY176" fmla="*/ 3632200 h 6946900"/>
              <a:gd name="connsiteX177" fmla="*/ 704852 w 4343400"/>
              <a:gd name="connsiteY177" fmla="*/ 3517900 h 6946900"/>
              <a:gd name="connsiteX178" fmla="*/ 714376 w 4343400"/>
              <a:gd name="connsiteY178" fmla="*/ 3460750 h 6946900"/>
              <a:gd name="connsiteX179" fmla="*/ 695324 w 4343400"/>
              <a:gd name="connsiteY179" fmla="*/ 3394074 h 6946900"/>
              <a:gd name="connsiteX180" fmla="*/ 742948 w 4343400"/>
              <a:gd name="connsiteY180" fmla="*/ 3327400 h 6946900"/>
              <a:gd name="connsiteX181" fmla="*/ 819148 w 4343400"/>
              <a:gd name="connsiteY181" fmla="*/ 3336926 h 6946900"/>
              <a:gd name="connsiteX182" fmla="*/ 819148 w 4343400"/>
              <a:gd name="connsiteY182" fmla="*/ 3213100 h 6946900"/>
              <a:gd name="connsiteX183" fmla="*/ 762000 w 4343400"/>
              <a:gd name="connsiteY183" fmla="*/ 3194050 h 6946900"/>
              <a:gd name="connsiteX184" fmla="*/ 771524 w 4343400"/>
              <a:gd name="connsiteY184" fmla="*/ 3108326 h 6946900"/>
              <a:gd name="connsiteX185" fmla="*/ 990600 w 4343400"/>
              <a:gd name="connsiteY185" fmla="*/ 2813050 h 6946900"/>
              <a:gd name="connsiteX186" fmla="*/ 1000124 w 4343400"/>
              <a:gd name="connsiteY186" fmla="*/ 2679700 h 6946900"/>
              <a:gd name="connsiteX187" fmla="*/ 914400 w 4343400"/>
              <a:gd name="connsiteY187" fmla="*/ 2603500 h 6946900"/>
              <a:gd name="connsiteX188" fmla="*/ 904876 w 4343400"/>
              <a:gd name="connsiteY188" fmla="*/ 2546350 h 6946900"/>
              <a:gd name="connsiteX189" fmla="*/ 809624 w 4343400"/>
              <a:gd name="connsiteY189" fmla="*/ 2517774 h 6946900"/>
              <a:gd name="connsiteX190" fmla="*/ 794512 w 4343400"/>
              <a:gd name="connsiteY190" fmla="*/ 2448024 h 6946900"/>
              <a:gd name="connsiteX191" fmla="*/ 807720 w 4343400"/>
              <a:gd name="connsiteY191" fmla="*/ 2447290 h 6946900"/>
              <a:gd name="connsiteX192" fmla="*/ 853440 w 4343400"/>
              <a:gd name="connsiteY192" fmla="*/ 2416810 h 6946900"/>
              <a:gd name="connsiteX193" fmla="*/ 861060 w 4343400"/>
              <a:gd name="connsiteY193" fmla="*/ 2355850 h 6946900"/>
              <a:gd name="connsiteX194" fmla="*/ 914400 w 4343400"/>
              <a:gd name="connsiteY194" fmla="*/ 2340610 h 6946900"/>
              <a:gd name="connsiteX195" fmla="*/ 929640 w 4343400"/>
              <a:gd name="connsiteY195" fmla="*/ 2279650 h 6946900"/>
              <a:gd name="connsiteX196" fmla="*/ 1021080 w 4343400"/>
              <a:gd name="connsiteY196" fmla="*/ 2195830 h 6946900"/>
              <a:gd name="connsiteX197" fmla="*/ 975360 w 4343400"/>
              <a:gd name="connsiteY197" fmla="*/ 2134870 h 6946900"/>
              <a:gd name="connsiteX198" fmla="*/ 975360 w 4343400"/>
              <a:gd name="connsiteY198" fmla="*/ 2089150 h 6946900"/>
              <a:gd name="connsiteX199" fmla="*/ 1036320 w 4343400"/>
              <a:gd name="connsiteY199" fmla="*/ 2073910 h 6946900"/>
              <a:gd name="connsiteX200" fmla="*/ 1059180 w 4343400"/>
              <a:gd name="connsiteY200" fmla="*/ 2012950 h 6946900"/>
              <a:gd name="connsiteX201" fmla="*/ 1143000 w 4343400"/>
              <a:gd name="connsiteY201" fmla="*/ 1982470 h 6946900"/>
              <a:gd name="connsiteX202" fmla="*/ 1173480 w 4343400"/>
              <a:gd name="connsiteY202" fmla="*/ 1891030 h 6946900"/>
              <a:gd name="connsiteX203" fmla="*/ 1089660 w 4343400"/>
              <a:gd name="connsiteY203" fmla="*/ 1883410 h 6946900"/>
              <a:gd name="connsiteX204" fmla="*/ 1104900 w 4343400"/>
              <a:gd name="connsiteY204" fmla="*/ 1799590 h 6946900"/>
              <a:gd name="connsiteX205" fmla="*/ 1219200 w 4343400"/>
              <a:gd name="connsiteY205" fmla="*/ 1700530 h 6946900"/>
              <a:gd name="connsiteX206" fmla="*/ 1303020 w 4343400"/>
              <a:gd name="connsiteY206" fmla="*/ 1700530 h 6946900"/>
              <a:gd name="connsiteX207" fmla="*/ 1280160 w 4343400"/>
              <a:gd name="connsiteY207" fmla="*/ 1570990 h 6946900"/>
              <a:gd name="connsiteX208" fmla="*/ 1318260 w 4343400"/>
              <a:gd name="connsiteY208" fmla="*/ 1510030 h 6946900"/>
              <a:gd name="connsiteX209" fmla="*/ 1341120 w 4343400"/>
              <a:gd name="connsiteY209" fmla="*/ 1395730 h 6946900"/>
              <a:gd name="connsiteX210" fmla="*/ 1295400 w 4343400"/>
              <a:gd name="connsiteY210" fmla="*/ 1266190 h 6946900"/>
              <a:gd name="connsiteX211" fmla="*/ 1325880 w 4343400"/>
              <a:gd name="connsiteY211" fmla="*/ 999490 h 6946900"/>
              <a:gd name="connsiteX212" fmla="*/ 1326468 w 4343400"/>
              <a:gd name="connsiteY212" fmla="*/ 996268 h 6946900"/>
              <a:gd name="connsiteX213" fmla="*/ 1346200 w 4343400"/>
              <a:gd name="connsiteY213" fmla="*/ 1016000 h 6946900"/>
              <a:gd name="connsiteX214" fmla="*/ 1428748 w 4343400"/>
              <a:gd name="connsiteY214" fmla="*/ 971550 h 6946900"/>
              <a:gd name="connsiteX215" fmla="*/ 1441452 w 4343400"/>
              <a:gd name="connsiteY215" fmla="*/ 939800 h 6946900"/>
              <a:gd name="connsiteX216" fmla="*/ 1479548 w 4343400"/>
              <a:gd name="connsiteY216" fmla="*/ 901700 h 6946900"/>
              <a:gd name="connsiteX217" fmla="*/ 1619252 w 4343400"/>
              <a:gd name="connsiteY217" fmla="*/ 711200 h 6946900"/>
              <a:gd name="connsiteX218" fmla="*/ 1670052 w 4343400"/>
              <a:gd name="connsiteY218" fmla="*/ 647700 h 6946900"/>
              <a:gd name="connsiteX219" fmla="*/ 1670052 w 4343400"/>
              <a:gd name="connsiteY219" fmla="*/ 590550 h 6946900"/>
              <a:gd name="connsiteX220" fmla="*/ 1638300 w 4343400"/>
              <a:gd name="connsiteY220" fmla="*/ 546100 h 6946900"/>
              <a:gd name="connsiteX221" fmla="*/ 1657348 w 4343400"/>
              <a:gd name="connsiteY221" fmla="*/ 450850 h 6946900"/>
              <a:gd name="connsiteX222" fmla="*/ 1727200 w 4343400"/>
              <a:gd name="connsiteY222" fmla="*/ 469900 h 6946900"/>
              <a:gd name="connsiteX223" fmla="*/ 1790700 w 4343400"/>
              <a:gd name="connsiteY223" fmla="*/ 425450 h 6946900"/>
              <a:gd name="connsiteX224" fmla="*/ 1943100 w 4343400"/>
              <a:gd name="connsiteY224" fmla="*/ 488950 h 6946900"/>
              <a:gd name="connsiteX225" fmla="*/ 1987548 w 4343400"/>
              <a:gd name="connsiteY225" fmla="*/ 450850 h 6946900"/>
              <a:gd name="connsiteX226" fmla="*/ 2044700 w 4343400"/>
              <a:gd name="connsiteY226" fmla="*/ 457200 h 6946900"/>
              <a:gd name="connsiteX227" fmla="*/ 2051052 w 4343400"/>
              <a:gd name="connsiteY227" fmla="*/ 495300 h 6946900"/>
              <a:gd name="connsiteX228" fmla="*/ 2082800 w 4343400"/>
              <a:gd name="connsiteY228" fmla="*/ 495300 h 6946900"/>
              <a:gd name="connsiteX229" fmla="*/ 2108200 w 4343400"/>
              <a:gd name="connsiteY229" fmla="*/ 533400 h 6946900"/>
              <a:gd name="connsiteX230" fmla="*/ 2139948 w 4343400"/>
              <a:gd name="connsiteY230" fmla="*/ 533400 h 6946900"/>
              <a:gd name="connsiteX231" fmla="*/ 2146300 w 4343400"/>
              <a:gd name="connsiteY231" fmla="*/ 603250 h 6946900"/>
              <a:gd name="connsiteX232" fmla="*/ 2108200 w 4343400"/>
              <a:gd name="connsiteY232" fmla="*/ 673100 h 6946900"/>
              <a:gd name="connsiteX233" fmla="*/ 2114548 w 4343400"/>
              <a:gd name="connsiteY233" fmla="*/ 711200 h 6946900"/>
              <a:gd name="connsiteX234" fmla="*/ 2070100 w 4343400"/>
              <a:gd name="connsiteY234" fmla="*/ 781050 h 6946900"/>
              <a:gd name="connsiteX235" fmla="*/ 2254252 w 4343400"/>
              <a:gd name="connsiteY235" fmla="*/ 863600 h 6946900"/>
              <a:gd name="connsiteX236" fmla="*/ 2298700 w 4343400"/>
              <a:gd name="connsiteY236" fmla="*/ 850900 h 6946900"/>
              <a:gd name="connsiteX237" fmla="*/ 2298700 w 4343400"/>
              <a:gd name="connsiteY237" fmla="*/ 800100 h 6946900"/>
              <a:gd name="connsiteX238" fmla="*/ 2381252 w 4343400"/>
              <a:gd name="connsiteY238" fmla="*/ 698500 h 6946900"/>
              <a:gd name="connsiteX239" fmla="*/ 2444748 w 4343400"/>
              <a:gd name="connsiteY239" fmla="*/ 698500 h 6946900"/>
              <a:gd name="connsiteX240" fmla="*/ 2533652 w 4343400"/>
              <a:gd name="connsiteY240" fmla="*/ 711200 h 6946900"/>
              <a:gd name="connsiteX241" fmla="*/ 2641600 w 4343400"/>
              <a:gd name="connsiteY241" fmla="*/ 692150 h 6946900"/>
              <a:gd name="connsiteX242" fmla="*/ 2705100 w 4343400"/>
              <a:gd name="connsiteY242" fmla="*/ 635000 h 6946900"/>
              <a:gd name="connsiteX243" fmla="*/ 2794000 w 4343400"/>
              <a:gd name="connsiteY243" fmla="*/ 641350 h 6946900"/>
              <a:gd name="connsiteX244" fmla="*/ 2825748 w 4343400"/>
              <a:gd name="connsiteY244" fmla="*/ 615950 h 6946900"/>
              <a:gd name="connsiteX245" fmla="*/ 2895600 w 4343400"/>
              <a:gd name="connsiteY245" fmla="*/ 660400 h 6946900"/>
              <a:gd name="connsiteX246" fmla="*/ 2914652 w 4343400"/>
              <a:gd name="connsiteY246" fmla="*/ 730250 h 6946900"/>
              <a:gd name="connsiteX247" fmla="*/ 2978148 w 4343400"/>
              <a:gd name="connsiteY247" fmla="*/ 679450 h 6946900"/>
              <a:gd name="connsiteX248" fmla="*/ 2959100 w 4343400"/>
              <a:gd name="connsiteY248" fmla="*/ 622300 h 6946900"/>
              <a:gd name="connsiteX249" fmla="*/ 2978148 w 4343400"/>
              <a:gd name="connsiteY249" fmla="*/ 584200 h 6946900"/>
              <a:gd name="connsiteX250" fmla="*/ 2959100 w 4343400"/>
              <a:gd name="connsiteY250" fmla="*/ 488950 h 6946900"/>
              <a:gd name="connsiteX251" fmla="*/ 3028948 w 4343400"/>
              <a:gd name="connsiteY251" fmla="*/ 419100 h 6946900"/>
              <a:gd name="connsiteX252" fmla="*/ 3073400 w 4343400"/>
              <a:gd name="connsiteY252" fmla="*/ 400050 h 6946900"/>
              <a:gd name="connsiteX253" fmla="*/ 3194052 w 4343400"/>
              <a:gd name="connsiteY253" fmla="*/ 336550 h 6946900"/>
              <a:gd name="connsiteX254" fmla="*/ 3206748 w 4343400"/>
              <a:gd name="connsiteY254" fmla="*/ 222250 h 6946900"/>
              <a:gd name="connsiteX255" fmla="*/ 3251200 w 4343400"/>
              <a:gd name="connsiteY255" fmla="*/ 133350 h 6946900"/>
              <a:gd name="connsiteX0" fmla="*/ 1172876 w 4343400"/>
              <a:gd name="connsiteY0" fmla="*/ 515074 h 6946900"/>
              <a:gd name="connsiteX1" fmla="*/ 1181100 w 4343400"/>
              <a:gd name="connsiteY1" fmla="*/ 539750 h 6946900"/>
              <a:gd name="connsiteX2" fmla="*/ 1172876 w 4343400"/>
              <a:gd name="connsiteY2" fmla="*/ 515074 h 6946900"/>
              <a:gd name="connsiteX3" fmla="*/ 3632200 w 4343400"/>
              <a:gd name="connsiteY3" fmla="*/ 0 h 6946900"/>
              <a:gd name="connsiteX4" fmla="*/ 3663948 w 4343400"/>
              <a:gd name="connsiteY4" fmla="*/ 25400 h 6946900"/>
              <a:gd name="connsiteX5" fmla="*/ 3810000 w 4343400"/>
              <a:gd name="connsiteY5" fmla="*/ 38100 h 6946900"/>
              <a:gd name="connsiteX6" fmla="*/ 3816348 w 4343400"/>
              <a:gd name="connsiteY6" fmla="*/ 114300 h 6946900"/>
              <a:gd name="connsiteX7" fmla="*/ 3841748 w 4343400"/>
              <a:gd name="connsiteY7" fmla="*/ 158750 h 6946900"/>
              <a:gd name="connsiteX8" fmla="*/ 3867148 w 4343400"/>
              <a:gd name="connsiteY8" fmla="*/ 393700 h 6946900"/>
              <a:gd name="connsiteX9" fmla="*/ 3873500 w 4343400"/>
              <a:gd name="connsiteY9" fmla="*/ 431800 h 6946900"/>
              <a:gd name="connsiteX10" fmla="*/ 3886200 w 4343400"/>
              <a:gd name="connsiteY10" fmla="*/ 469900 h 6946900"/>
              <a:gd name="connsiteX11" fmla="*/ 3949700 w 4343400"/>
              <a:gd name="connsiteY11" fmla="*/ 469900 h 6946900"/>
              <a:gd name="connsiteX12" fmla="*/ 3949700 w 4343400"/>
              <a:gd name="connsiteY12" fmla="*/ 546100 h 6946900"/>
              <a:gd name="connsiteX13" fmla="*/ 4076700 w 4343400"/>
              <a:gd name="connsiteY13" fmla="*/ 635000 h 6946900"/>
              <a:gd name="connsiteX14" fmla="*/ 4140200 w 4343400"/>
              <a:gd name="connsiteY14" fmla="*/ 622300 h 6946900"/>
              <a:gd name="connsiteX15" fmla="*/ 4178300 w 4343400"/>
              <a:gd name="connsiteY15" fmla="*/ 692150 h 6946900"/>
              <a:gd name="connsiteX16" fmla="*/ 4152900 w 4343400"/>
              <a:gd name="connsiteY16" fmla="*/ 787400 h 6946900"/>
              <a:gd name="connsiteX17" fmla="*/ 4178300 w 4343400"/>
              <a:gd name="connsiteY17" fmla="*/ 850900 h 6946900"/>
              <a:gd name="connsiteX18" fmla="*/ 4171948 w 4343400"/>
              <a:gd name="connsiteY18" fmla="*/ 914400 h 6946900"/>
              <a:gd name="connsiteX19" fmla="*/ 4108452 w 4343400"/>
              <a:gd name="connsiteY19" fmla="*/ 946150 h 6946900"/>
              <a:gd name="connsiteX20" fmla="*/ 4108452 w 4343400"/>
              <a:gd name="connsiteY20" fmla="*/ 984250 h 6946900"/>
              <a:gd name="connsiteX21" fmla="*/ 4159252 w 4343400"/>
              <a:gd name="connsiteY21" fmla="*/ 1003300 h 6946900"/>
              <a:gd name="connsiteX22" fmla="*/ 4177940 w 4343400"/>
              <a:gd name="connsiteY22" fmla="*/ 1115438 h 6946900"/>
              <a:gd name="connsiteX23" fmla="*/ 3931920 w 4343400"/>
              <a:gd name="connsiteY23" fmla="*/ 1189990 h 6946900"/>
              <a:gd name="connsiteX24" fmla="*/ 3878580 w 4343400"/>
              <a:gd name="connsiteY24" fmla="*/ 1266190 h 6946900"/>
              <a:gd name="connsiteX25" fmla="*/ 3787140 w 4343400"/>
              <a:gd name="connsiteY25" fmla="*/ 1243330 h 6946900"/>
              <a:gd name="connsiteX26" fmla="*/ 3665220 w 4343400"/>
              <a:gd name="connsiteY26" fmla="*/ 1289050 h 6946900"/>
              <a:gd name="connsiteX27" fmla="*/ 3665220 w 4343400"/>
              <a:gd name="connsiteY27" fmla="*/ 1365250 h 6946900"/>
              <a:gd name="connsiteX28" fmla="*/ 3649980 w 4343400"/>
              <a:gd name="connsiteY28" fmla="*/ 1471930 h 6946900"/>
              <a:gd name="connsiteX29" fmla="*/ 3497580 w 4343400"/>
              <a:gd name="connsiteY29" fmla="*/ 1502410 h 6946900"/>
              <a:gd name="connsiteX30" fmla="*/ 3467100 w 4343400"/>
              <a:gd name="connsiteY30" fmla="*/ 1563370 h 6946900"/>
              <a:gd name="connsiteX31" fmla="*/ 3375660 w 4343400"/>
              <a:gd name="connsiteY31" fmla="*/ 1662430 h 6946900"/>
              <a:gd name="connsiteX32" fmla="*/ 3352800 w 4343400"/>
              <a:gd name="connsiteY32" fmla="*/ 1723390 h 6946900"/>
              <a:gd name="connsiteX33" fmla="*/ 3375660 w 4343400"/>
              <a:gd name="connsiteY33" fmla="*/ 1807210 h 6946900"/>
              <a:gd name="connsiteX34" fmla="*/ 3307080 w 4343400"/>
              <a:gd name="connsiteY34" fmla="*/ 1913890 h 6946900"/>
              <a:gd name="connsiteX35" fmla="*/ 3291840 w 4343400"/>
              <a:gd name="connsiteY35" fmla="*/ 2272030 h 6946900"/>
              <a:gd name="connsiteX36" fmla="*/ 3436620 w 4343400"/>
              <a:gd name="connsiteY36" fmla="*/ 2325370 h 6946900"/>
              <a:gd name="connsiteX37" fmla="*/ 3489960 w 4343400"/>
              <a:gd name="connsiteY37" fmla="*/ 2393950 h 6946900"/>
              <a:gd name="connsiteX38" fmla="*/ 3558540 w 4343400"/>
              <a:gd name="connsiteY38" fmla="*/ 2401570 h 6946900"/>
              <a:gd name="connsiteX39" fmla="*/ 3573780 w 4343400"/>
              <a:gd name="connsiteY39" fmla="*/ 2348230 h 6946900"/>
              <a:gd name="connsiteX40" fmla="*/ 3688080 w 4343400"/>
              <a:gd name="connsiteY40" fmla="*/ 2409190 h 6946900"/>
              <a:gd name="connsiteX41" fmla="*/ 3810000 w 4343400"/>
              <a:gd name="connsiteY41" fmla="*/ 2332990 h 6946900"/>
              <a:gd name="connsiteX42" fmla="*/ 3992880 w 4343400"/>
              <a:gd name="connsiteY42" fmla="*/ 2340610 h 6946900"/>
              <a:gd name="connsiteX43" fmla="*/ 4046220 w 4343400"/>
              <a:gd name="connsiteY43" fmla="*/ 2416810 h 6946900"/>
              <a:gd name="connsiteX44" fmla="*/ 4061460 w 4343400"/>
              <a:gd name="connsiteY44" fmla="*/ 2630170 h 6946900"/>
              <a:gd name="connsiteX45" fmla="*/ 4061460 w 4343400"/>
              <a:gd name="connsiteY45" fmla="*/ 2790190 h 6946900"/>
              <a:gd name="connsiteX46" fmla="*/ 4023360 w 4343400"/>
              <a:gd name="connsiteY46" fmla="*/ 2835910 h 6946900"/>
              <a:gd name="connsiteX47" fmla="*/ 3901440 w 4343400"/>
              <a:gd name="connsiteY47" fmla="*/ 2896870 h 6946900"/>
              <a:gd name="connsiteX48" fmla="*/ 3916680 w 4343400"/>
              <a:gd name="connsiteY48" fmla="*/ 3003550 h 6946900"/>
              <a:gd name="connsiteX49" fmla="*/ 3992880 w 4343400"/>
              <a:gd name="connsiteY49" fmla="*/ 3079750 h 6946900"/>
              <a:gd name="connsiteX50" fmla="*/ 3992880 w 4343400"/>
              <a:gd name="connsiteY50" fmla="*/ 3110230 h 6946900"/>
              <a:gd name="connsiteX51" fmla="*/ 3985260 w 4343400"/>
              <a:gd name="connsiteY51" fmla="*/ 3186430 h 6946900"/>
              <a:gd name="connsiteX52" fmla="*/ 4000500 w 4343400"/>
              <a:gd name="connsiteY52" fmla="*/ 3270250 h 6946900"/>
              <a:gd name="connsiteX53" fmla="*/ 3863340 w 4343400"/>
              <a:gd name="connsiteY53" fmla="*/ 3300730 h 6946900"/>
              <a:gd name="connsiteX54" fmla="*/ 3893820 w 4343400"/>
              <a:gd name="connsiteY54" fmla="*/ 3415030 h 6946900"/>
              <a:gd name="connsiteX55" fmla="*/ 4015740 w 4343400"/>
              <a:gd name="connsiteY55" fmla="*/ 3422650 h 6946900"/>
              <a:gd name="connsiteX56" fmla="*/ 4053840 w 4343400"/>
              <a:gd name="connsiteY56" fmla="*/ 3521710 h 6946900"/>
              <a:gd name="connsiteX57" fmla="*/ 4000500 w 4343400"/>
              <a:gd name="connsiteY57" fmla="*/ 3590290 h 6946900"/>
              <a:gd name="connsiteX58" fmla="*/ 4030980 w 4343400"/>
              <a:gd name="connsiteY58" fmla="*/ 3696970 h 6946900"/>
              <a:gd name="connsiteX59" fmla="*/ 4015740 w 4343400"/>
              <a:gd name="connsiteY59" fmla="*/ 3818890 h 6946900"/>
              <a:gd name="connsiteX60" fmla="*/ 4238624 w 4343400"/>
              <a:gd name="connsiteY60" fmla="*/ 3982338 h 6946900"/>
              <a:gd name="connsiteX61" fmla="*/ 4238624 w 4343400"/>
              <a:gd name="connsiteY61" fmla="*/ 4060826 h 6946900"/>
              <a:gd name="connsiteX62" fmla="*/ 4295776 w 4343400"/>
              <a:gd name="connsiteY62" fmla="*/ 4108450 h 6946900"/>
              <a:gd name="connsiteX63" fmla="*/ 4343400 w 4343400"/>
              <a:gd name="connsiteY63" fmla="*/ 4146550 h 6946900"/>
              <a:gd name="connsiteX64" fmla="*/ 4295776 w 4343400"/>
              <a:gd name="connsiteY64" fmla="*/ 4279900 h 6946900"/>
              <a:gd name="connsiteX65" fmla="*/ 4181476 w 4343400"/>
              <a:gd name="connsiteY65" fmla="*/ 4279900 h 6946900"/>
              <a:gd name="connsiteX66" fmla="*/ 4152900 w 4343400"/>
              <a:gd name="connsiteY66" fmla="*/ 4318000 h 6946900"/>
              <a:gd name="connsiteX67" fmla="*/ 4143376 w 4343400"/>
              <a:gd name="connsiteY67" fmla="*/ 4403726 h 6946900"/>
              <a:gd name="connsiteX68" fmla="*/ 3933824 w 4343400"/>
              <a:gd name="connsiteY68" fmla="*/ 4403726 h 6946900"/>
              <a:gd name="connsiteX69" fmla="*/ 3933824 w 4343400"/>
              <a:gd name="connsiteY69" fmla="*/ 4279900 h 6946900"/>
              <a:gd name="connsiteX70" fmla="*/ 3886200 w 4343400"/>
              <a:gd name="connsiteY70" fmla="*/ 4232274 h 6946900"/>
              <a:gd name="connsiteX71" fmla="*/ 3829052 w 4343400"/>
              <a:gd name="connsiteY71" fmla="*/ 4251326 h 6946900"/>
              <a:gd name="connsiteX72" fmla="*/ 3771900 w 4343400"/>
              <a:gd name="connsiteY72" fmla="*/ 4232274 h 6946900"/>
              <a:gd name="connsiteX73" fmla="*/ 3619500 w 4343400"/>
              <a:gd name="connsiteY73" fmla="*/ 4241800 h 6946900"/>
              <a:gd name="connsiteX74" fmla="*/ 3590924 w 4343400"/>
              <a:gd name="connsiteY74" fmla="*/ 4270374 h 6946900"/>
              <a:gd name="connsiteX75" fmla="*/ 3571876 w 4343400"/>
              <a:gd name="connsiteY75" fmla="*/ 4308474 h 6946900"/>
              <a:gd name="connsiteX76" fmla="*/ 3486148 w 4343400"/>
              <a:gd name="connsiteY76" fmla="*/ 4318000 h 6946900"/>
              <a:gd name="connsiteX77" fmla="*/ 3429000 w 4343400"/>
              <a:gd name="connsiteY77" fmla="*/ 4270374 h 6946900"/>
              <a:gd name="connsiteX78" fmla="*/ 3429000 w 4343400"/>
              <a:gd name="connsiteY78" fmla="*/ 4203700 h 6946900"/>
              <a:gd name="connsiteX79" fmla="*/ 3419476 w 4343400"/>
              <a:gd name="connsiteY79" fmla="*/ 4137026 h 6946900"/>
              <a:gd name="connsiteX80" fmla="*/ 3362324 w 4343400"/>
              <a:gd name="connsiteY80" fmla="*/ 4089400 h 6946900"/>
              <a:gd name="connsiteX81" fmla="*/ 3190876 w 4343400"/>
              <a:gd name="connsiteY81" fmla="*/ 4051300 h 6946900"/>
              <a:gd name="connsiteX82" fmla="*/ 2933700 w 4343400"/>
              <a:gd name="connsiteY82" fmla="*/ 4460874 h 6946900"/>
              <a:gd name="connsiteX83" fmla="*/ 2867024 w 4343400"/>
              <a:gd name="connsiteY83" fmla="*/ 4365626 h 6946900"/>
              <a:gd name="connsiteX84" fmla="*/ 2790824 w 4343400"/>
              <a:gd name="connsiteY84" fmla="*/ 4365626 h 6946900"/>
              <a:gd name="connsiteX85" fmla="*/ 2714624 w 4343400"/>
              <a:gd name="connsiteY85" fmla="*/ 4575174 h 6946900"/>
              <a:gd name="connsiteX86" fmla="*/ 2686052 w 4343400"/>
              <a:gd name="connsiteY86" fmla="*/ 4613274 h 6946900"/>
              <a:gd name="connsiteX87" fmla="*/ 2628900 w 4343400"/>
              <a:gd name="connsiteY87" fmla="*/ 4708526 h 6946900"/>
              <a:gd name="connsiteX88" fmla="*/ 2638424 w 4343400"/>
              <a:gd name="connsiteY88" fmla="*/ 4746626 h 6946900"/>
              <a:gd name="connsiteX89" fmla="*/ 2771776 w 4343400"/>
              <a:gd name="connsiteY89" fmla="*/ 4851400 h 6946900"/>
              <a:gd name="connsiteX90" fmla="*/ 2619376 w 4343400"/>
              <a:gd name="connsiteY90" fmla="*/ 5003800 h 6946900"/>
              <a:gd name="connsiteX91" fmla="*/ 2667000 w 4343400"/>
              <a:gd name="connsiteY91" fmla="*/ 5041900 h 6946900"/>
              <a:gd name="connsiteX92" fmla="*/ 2667000 w 4343400"/>
              <a:gd name="connsiteY92" fmla="*/ 5156200 h 6946900"/>
              <a:gd name="connsiteX93" fmla="*/ 2733676 w 4343400"/>
              <a:gd name="connsiteY93" fmla="*/ 5280026 h 6946900"/>
              <a:gd name="connsiteX94" fmla="*/ 2686052 w 4343400"/>
              <a:gd name="connsiteY94" fmla="*/ 5346700 h 6946900"/>
              <a:gd name="connsiteX95" fmla="*/ 2686052 w 4343400"/>
              <a:gd name="connsiteY95" fmla="*/ 5422900 h 6946900"/>
              <a:gd name="connsiteX96" fmla="*/ 2638424 w 4343400"/>
              <a:gd name="connsiteY96" fmla="*/ 5518150 h 6946900"/>
              <a:gd name="connsiteX97" fmla="*/ 2571748 w 4343400"/>
              <a:gd name="connsiteY97" fmla="*/ 5499100 h 6946900"/>
              <a:gd name="connsiteX98" fmla="*/ 2524124 w 4343400"/>
              <a:gd name="connsiteY98" fmla="*/ 5575300 h 6946900"/>
              <a:gd name="connsiteX99" fmla="*/ 2533652 w 4343400"/>
              <a:gd name="connsiteY99" fmla="*/ 5613400 h 6946900"/>
              <a:gd name="connsiteX100" fmla="*/ 2476500 w 4343400"/>
              <a:gd name="connsiteY100" fmla="*/ 5765800 h 6946900"/>
              <a:gd name="connsiteX101" fmla="*/ 2562224 w 4343400"/>
              <a:gd name="connsiteY101" fmla="*/ 5822950 h 6946900"/>
              <a:gd name="connsiteX102" fmla="*/ 2543176 w 4343400"/>
              <a:gd name="connsiteY102" fmla="*/ 5965826 h 6946900"/>
              <a:gd name="connsiteX103" fmla="*/ 2447924 w 4343400"/>
              <a:gd name="connsiteY103" fmla="*/ 5965826 h 6946900"/>
              <a:gd name="connsiteX104" fmla="*/ 2438400 w 4343400"/>
              <a:gd name="connsiteY104" fmla="*/ 6032500 h 6946900"/>
              <a:gd name="connsiteX105" fmla="*/ 2466976 w 4343400"/>
              <a:gd name="connsiteY105" fmla="*/ 6089650 h 6946900"/>
              <a:gd name="connsiteX106" fmla="*/ 2457452 w 4343400"/>
              <a:gd name="connsiteY106" fmla="*/ 6137274 h 6946900"/>
              <a:gd name="connsiteX107" fmla="*/ 2524124 w 4343400"/>
              <a:gd name="connsiteY107" fmla="*/ 6194426 h 6946900"/>
              <a:gd name="connsiteX108" fmla="*/ 2495548 w 4343400"/>
              <a:gd name="connsiteY108" fmla="*/ 6318250 h 6946900"/>
              <a:gd name="connsiteX109" fmla="*/ 2362200 w 4343400"/>
              <a:gd name="connsiteY109" fmla="*/ 6337300 h 6946900"/>
              <a:gd name="connsiteX110" fmla="*/ 2352676 w 4343400"/>
              <a:gd name="connsiteY110" fmla="*/ 6403974 h 6946900"/>
              <a:gd name="connsiteX111" fmla="*/ 2276476 w 4343400"/>
              <a:gd name="connsiteY111" fmla="*/ 6375400 h 6946900"/>
              <a:gd name="connsiteX112" fmla="*/ 2181224 w 4343400"/>
              <a:gd name="connsiteY112" fmla="*/ 6423026 h 6946900"/>
              <a:gd name="connsiteX113" fmla="*/ 2143124 w 4343400"/>
              <a:gd name="connsiteY113" fmla="*/ 6527800 h 6946900"/>
              <a:gd name="connsiteX114" fmla="*/ 2047876 w 4343400"/>
              <a:gd name="connsiteY114" fmla="*/ 6556374 h 6946900"/>
              <a:gd name="connsiteX115" fmla="*/ 2000252 w 4343400"/>
              <a:gd name="connsiteY115" fmla="*/ 6613526 h 6946900"/>
              <a:gd name="connsiteX116" fmla="*/ 1876424 w 4343400"/>
              <a:gd name="connsiteY116" fmla="*/ 6642100 h 6946900"/>
              <a:gd name="connsiteX117" fmla="*/ 1847852 w 4343400"/>
              <a:gd name="connsiteY117" fmla="*/ 6689726 h 6946900"/>
              <a:gd name="connsiteX118" fmla="*/ 1733548 w 4343400"/>
              <a:gd name="connsiteY118" fmla="*/ 6708774 h 6946900"/>
              <a:gd name="connsiteX119" fmla="*/ 1714500 w 4343400"/>
              <a:gd name="connsiteY119" fmla="*/ 6775450 h 6946900"/>
              <a:gd name="connsiteX120" fmla="*/ 1704976 w 4343400"/>
              <a:gd name="connsiteY120" fmla="*/ 6861174 h 6946900"/>
              <a:gd name="connsiteX121" fmla="*/ 1562100 w 4343400"/>
              <a:gd name="connsiteY121" fmla="*/ 6861174 h 6946900"/>
              <a:gd name="connsiteX122" fmla="*/ 1390652 w 4343400"/>
              <a:gd name="connsiteY122" fmla="*/ 6918326 h 6946900"/>
              <a:gd name="connsiteX123" fmla="*/ 1333500 w 4343400"/>
              <a:gd name="connsiteY123" fmla="*/ 6870700 h 6946900"/>
              <a:gd name="connsiteX124" fmla="*/ 1238252 w 4343400"/>
              <a:gd name="connsiteY124" fmla="*/ 6861174 h 6946900"/>
              <a:gd name="connsiteX125" fmla="*/ 1200148 w 4343400"/>
              <a:gd name="connsiteY125" fmla="*/ 6804026 h 6946900"/>
              <a:gd name="connsiteX126" fmla="*/ 1038224 w 4343400"/>
              <a:gd name="connsiteY126" fmla="*/ 6823074 h 6946900"/>
              <a:gd name="connsiteX127" fmla="*/ 1000124 w 4343400"/>
              <a:gd name="connsiteY127" fmla="*/ 6889750 h 6946900"/>
              <a:gd name="connsiteX128" fmla="*/ 914400 w 4343400"/>
              <a:gd name="connsiteY128" fmla="*/ 6889750 h 6946900"/>
              <a:gd name="connsiteX129" fmla="*/ 771524 w 4343400"/>
              <a:gd name="connsiteY129" fmla="*/ 6946900 h 6946900"/>
              <a:gd name="connsiteX130" fmla="*/ 685800 w 4343400"/>
              <a:gd name="connsiteY130" fmla="*/ 6784974 h 6946900"/>
              <a:gd name="connsiteX131" fmla="*/ 714376 w 4343400"/>
              <a:gd name="connsiteY131" fmla="*/ 6651626 h 6946900"/>
              <a:gd name="connsiteX132" fmla="*/ 704852 w 4343400"/>
              <a:gd name="connsiteY132" fmla="*/ 6527800 h 6946900"/>
              <a:gd name="connsiteX133" fmla="*/ 819148 w 4343400"/>
              <a:gd name="connsiteY133" fmla="*/ 6470650 h 6946900"/>
              <a:gd name="connsiteX134" fmla="*/ 828676 w 4343400"/>
              <a:gd name="connsiteY134" fmla="*/ 6308726 h 6946900"/>
              <a:gd name="connsiteX135" fmla="*/ 781052 w 4343400"/>
              <a:gd name="connsiteY135" fmla="*/ 6213474 h 6946900"/>
              <a:gd name="connsiteX136" fmla="*/ 962024 w 4343400"/>
              <a:gd name="connsiteY136" fmla="*/ 6194426 h 6946900"/>
              <a:gd name="connsiteX137" fmla="*/ 866776 w 4343400"/>
              <a:gd name="connsiteY137" fmla="*/ 6070600 h 6946900"/>
              <a:gd name="connsiteX138" fmla="*/ 838200 w 4343400"/>
              <a:gd name="connsiteY138" fmla="*/ 6032500 h 6946900"/>
              <a:gd name="connsiteX139" fmla="*/ 876300 w 4343400"/>
              <a:gd name="connsiteY139" fmla="*/ 5946774 h 6946900"/>
              <a:gd name="connsiteX140" fmla="*/ 914400 w 4343400"/>
              <a:gd name="connsiteY140" fmla="*/ 5937250 h 6946900"/>
              <a:gd name="connsiteX141" fmla="*/ 923924 w 4343400"/>
              <a:gd name="connsiteY141" fmla="*/ 5794374 h 6946900"/>
              <a:gd name="connsiteX142" fmla="*/ 876300 w 4343400"/>
              <a:gd name="connsiteY142" fmla="*/ 5699126 h 6946900"/>
              <a:gd name="connsiteX143" fmla="*/ 752476 w 4343400"/>
              <a:gd name="connsiteY143" fmla="*/ 5622926 h 6946900"/>
              <a:gd name="connsiteX144" fmla="*/ 742948 w 4343400"/>
              <a:gd name="connsiteY144" fmla="*/ 5499100 h 6946900"/>
              <a:gd name="connsiteX145" fmla="*/ 638176 w 4343400"/>
              <a:gd name="connsiteY145" fmla="*/ 5499100 h 6946900"/>
              <a:gd name="connsiteX146" fmla="*/ 581024 w 4343400"/>
              <a:gd name="connsiteY146" fmla="*/ 5403850 h 6946900"/>
              <a:gd name="connsiteX147" fmla="*/ 590548 w 4343400"/>
              <a:gd name="connsiteY147" fmla="*/ 5327650 h 6946900"/>
              <a:gd name="connsiteX148" fmla="*/ 666748 w 4343400"/>
              <a:gd name="connsiteY148" fmla="*/ 5260974 h 6946900"/>
              <a:gd name="connsiteX149" fmla="*/ 619124 w 4343400"/>
              <a:gd name="connsiteY149" fmla="*/ 5156200 h 6946900"/>
              <a:gd name="connsiteX150" fmla="*/ 523876 w 4343400"/>
              <a:gd name="connsiteY150" fmla="*/ 5137150 h 6946900"/>
              <a:gd name="connsiteX151" fmla="*/ 495300 w 4343400"/>
              <a:gd name="connsiteY151" fmla="*/ 5003800 h 6946900"/>
              <a:gd name="connsiteX152" fmla="*/ 457200 w 4343400"/>
              <a:gd name="connsiteY152" fmla="*/ 4927600 h 6946900"/>
              <a:gd name="connsiteX153" fmla="*/ 447676 w 4343400"/>
              <a:gd name="connsiteY153" fmla="*/ 4870450 h 6946900"/>
              <a:gd name="connsiteX154" fmla="*/ 409576 w 4343400"/>
              <a:gd name="connsiteY154" fmla="*/ 4832350 h 6946900"/>
              <a:gd name="connsiteX155" fmla="*/ 352424 w 4343400"/>
              <a:gd name="connsiteY155" fmla="*/ 4851400 h 6946900"/>
              <a:gd name="connsiteX156" fmla="*/ 314324 w 4343400"/>
              <a:gd name="connsiteY156" fmla="*/ 4775200 h 6946900"/>
              <a:gd name="connsiteX157" fmla="*/ 219076 w 4343400"/>
              <a:gd name="connsiteY157" fmla="*/ 4775200 h 6946900"/>
              <a:gd name="connsiteX158" fmla="*/ 209548 w 4343400"/>
              <a:gd name="connsiteY158" fmla="*/ 4689474 h 6946900"/>
              <a:gd name="connsiteX159" fmla="*/ 76200 w 4343400"/>
              <a:gd name="connsiteY159" fmla="*/ 4689474 h 6946900"/>
              <a:gd name="connsiteX160" fmla="*/ 0 w 4343400"/>
              <a:gd name="connsiteY160" fmla="*/ 4632326 h 6946900"/>
              <a:gd name="connsiteX161" fmla="*/ 38100 w 4343400"/>
              <a:gd name="connsiteY161" fmla="*/ 4518026 h 6946900"/>
              <a:gd name="connsiteX162" fmla="*/ 114300 w 4343400"/>
              <a:gd name="connsiteY162" fmla="*/ 4518026 h 6946900"/>
              <a:gd name="connsiteX163" fmla="*/ 152400 w 4343400"/>
              <a:gd name="connsiteY163" fmla="*/ 4489450 h 6946900"/>
              <a:gd name="connsiteX164" fmla="*/ 142876 w 4343400"/>
              <a:gd name="connsiteY164" fmla="*/ 4375150 h 6946900"/>
              <a:gd name="connsiteX165" fmla="*/ 209548 w 4343400"/>
              <a:gd name="connsiteY165" fmla="*/ 4308474 h 6946900"/>
              <a:gd name="connsiteX166" fmla="*/ 323852 w 4343400"/>
              <a:gd name="connsiteY166" fmla="*/ 4298950 h 6946900"/>
              <a:gd name="connsiteX167" fmla="*/ 419100 w 4343400"/>
              <a:gd name="connsiteY167" fmla="*/ 4337050 h 6946900"/>
              <a:gd name="connsiteX168" fmla="*/ 476252 w 4343400"/>
              <a:gd name="connsiteY168" fmla="*/ 4327526 h 6946900"/>
              <a:gd name="connsiteX169" fmla="*/ 485776 w 4343400"/>
              <a:gd name="connsiteY169" fmla="*/ 4232274 h 6946900"/>
              <a:gd name="connsiteX170" fmla="*/ 542924 w 4343400"/>
              <a:gd name="connsiteY170" fmla="*/ 4165600 h 6946900"/>
              <a:gd name="connsiteX171" fmla="*/ 590548 w 4343400"/>
              <a:gd name="connsiteY171" fmla="*/ 4165600 h 6946900"/>
              <a:gd name="connsiteX172" fmla="*/ 676276 w 4343400"/>
              <a:gd name="connsiteY172" fmla="*/ 3965574 h 6946900"/>
              <a:gd name="connsiteX173" fmla="*/ 819148 w 4343400"/>
              <a:gd name="connsiteY173" fmla="*/ 3889374 h 6946900"/>
              <a:gd name="connsiteX174" fmla="*/ 819148 w 4343400"/>
              <a:gd name="connsiteY174" fmla="*/ 3803650 h 6946900"/>
              <a:gd name="connsiteX175" fmla="*/ 885824 w 4343400"/>
              <a:gd name="connsiteY175" fmla="*/ 3660774 h 6946900"/>
              <a:gd name="connsiteX176" fmla="*/ 790576 w 4343400"/>
              <a:gd name="connsiteY176" fmla="*/ 3632200 h 6946900"/>
              <a:gd name="connsiteX177" fmla="*/ 704852 w 4343400"/>
              <a:gd name="connsiteY177" fmla="*/ 3517900 h 6946900"/>
              <a:gd name="connsiteX178" fmla="*/ 714376 w 4343400"/>
              <a:gd name="connsiteY178" fmla="*/ 3460750 h 6946900"/>
              <a:gd name="connsiteX179" fmla="*/ 695324 w 4343400"/>
              <a:gd name="connsiteY179" fmla="*/ 3394074 h 6946900"/>
              <a:gd name="connsiteX180" fmla="*/ 742948 w 4343400"/>
              <a:gd name="connsiteY180" fmla="*/ 3327400 h 6946900"/>
              <a:gd name="connsiteX181" fmla="*/ 819148 w 4343400"/>
              <a:gd name="connsiteY181" fmla="*/ 3336926 h 6946900"/>
              <a:gd name="connsiteX182" fmla="*/ 819148 w 4343400"/>
              <a:gd name="connsiteY182" fmla="*/ 3213100 h 6946900"/>
              <a:gd name="connsiteX183" fmla="*/ 762000 w 4343400"/>
              <a:gd name="connsiteY183" fmla="*/ 3194050 h 6946900"/>
              <a:gd name="connsiteX184" fmla="*/ 771524 w 4343400"/>
              <a:gd name="connsiteY184" fmla="*/ 3108326 h 6946900"/>
              <a:gd name="connsiteX185" fmla="*/ 990600 w 4343400"/>
              <a:gd name="connsiteY185" fmla="*/ 2813050 h 6946900"/>
              <a:gd name="connsiteX186" fmla="*/ 1000124 w 4343400"/>
              <a:gd name="connsiteY186" fmla="*/ 2679700 h 6946900"/>
              <a:gd name="connsiteX187" fmla="*/ 914400 w 4343400"/>
              <a:gd name="connsiteY187" fmla="*/ 2603500 h 6946900"/>
              <a:gd name="connsiteX188" fmla="*/ 904876 w 4343400"/>
              <a:gd name="connsiteY188" fmla="*/ 2546350 h 6946900"/>
              <a:gd name="connsiteX189" fmla="*/ 809624 w 4343400"/>
              <a:gd name="connsiteY189" fmla="*/ 2517774 h 6946900"/>
              <a:gd name="connsiteX190" fmla="*/ 794512 w 4343400"/>
              <a:gd name="connsiteY190" fmla="*/ 2448024 h 6946900"/>
              <a:gd name="connsiteX191" fmla="*/ 807720 w 4343400"/>
              <a:gd name="connsiteY191" fmla="*/ 2447290 h 6946900"/>
              <a:gd name="connsiteX192" fmla="*/ 853440 w 4343400"/>
              <a:gd name="connsiteY192" fmla="*/ 2416810 h 6946900"/>
              <a:gd name="connsiteX193" fmla="*/ 861060 w 4343400"/>
              <a:gd name="connsiteY193" fmla="*/ 2355850 h 6946900"/>
              <a:gd name="connsiteX194" fmla="*/ 914400 w 4343400"/>
              <a:gd name="connsiteY194" fmla="*/ 2340610 h 6946900"/>
              <a:gd name="connsiteX195" fmla="*/ 929640 w 4343400"/>
              <a:gd name="connsiteY195" fmla="*/ 2279650 h 6946900"/>
              <a:gd name="connsiteX196" fmla="*/ 1021080 w 4343400"/>
              <a:gd name="connsiteY196" fmla="*/ 2195830 h 6946900"/>
              <a:gd name="connsiteX197" fmla="*/ 975360 w 4343400"/>
              <a:gd name="connsiteY197" fmla="*/ 2134870 h 6946900"/>
              <a:gd name="connsiteX198" fmla="*/ 975360 w 4343400"/>
              <a:gd name="connsiteY198" fmla="*/ 2089150 h 6946900"/>
              <a:gd name="connsiteX199" fmla="*/ 1036320 w 4343400"/>
              <a:gd name="connsiteY199" fmla="*/ 2073910 h 6946900"/>
              <a:gd name="connsiteX200" fmla="*/ 1059180 w 4343400"/>
              <a:gd name="connsiteY200" fmla="*/ 2012950 h 6946900"/>
              <a:gd name="connsiteX201" fmla="*/ 1143000 w 4343400"/>
              <a:gd name="connsiteY201" fmla="*/ 1982470 h 6946900"/>
              <a:gd name="connsiteX202" fmla="*/ 1173480 w 4343400"/>
              <a:gd name="connsiteY202" fmla="*/ 1891030 h 6946900"/>
              <a:gd name="connsiteX203" fmla="*/ 1089660 w 4343400"/>
              <a:gd name="connsiteY203" fmla="*/ 1883410 h 6946900"/>
              <a:gd name="connsiteX204" fmla="*/ 1104900 w 4343400"/>
              <a:gd name="connsiteY204" fmla="*/ 1799590 h 6946900"/>
              <a:gd name="connsiteX205" fmla="*/ 1219200 w 4343400"/>
              <a:gd name="connsiteY205" fmla="*/ 1700530 h 6946900"/>
              <a:gd name="connsiteX206" fmla="*/ 1303020 w 4343400"/>
              <a:gd name="connsiteY206" fmla="*/ 1700530 h 6946900"/>
              <a:gd name="connsiteX207" fmla="*/ 1280160 w 4343400"/>
              <a:gd name="connsiteY207" fmla="*/ 1570990 h 6946900"/>
              <a:gd name="connsiteX208" fmla="*/ 1318260 w 4343400"/>
              <a:gd name="connsiteY208" fmla="*/ 1510030 h 6946900"/>
              <a:gd name="connsiteX209" fmla="*/ 1341120 w 4343400"/>
              <a:gd name="connsiteY209" fmla="*/ 1395730 h 6946900"/>
              <a:gd name="connsiteX210" fmla="*/ 1295400 w 4343400"/>
              <a:gd name="connsiteY210" fmla="*/ 1266190 h 6946900"/>
              <a:gd name="connsiteX211" fmla="*/ 1325880 w 4343400"/>
              <a:gd name="connsiteY211" fmla="*/ 999490 h 6946900"/>
              <a:gd name="connsiteX212" fmla="*/ 1326468 w 4343400"/>
              <a:gd name="connsiteY212" fmla="*/ 996268 h 6946900"/>
              <a:gd name="connsiteX213" fmla="*/ 1346200 w 4343400"/>
              <a:gd name="connsiteY213" fmla="*/ 1016000 h 6946900"/>
              <a:gd name="connsiteX214" fmla="*/ 1428748 w 4343400"/>
              <a:gd name="connsiteY214" fmla="*/ 971550 h 6946900"/>
              <a:gd name="connsiteX215" fmla="*/ 1441452 w 4343400"/>
              <a:gd name="connsiteY215" fmla="*/ 939800 h 6946900"/>
              <a:gd name="connsiteX216" fmla="*/ 1479548 w 4343400"/>
              <a:gd name="connsiteY216" fmla="*/ 901700 h 6946900"/>
              <a:gd name="connsiteX217" fmla="*/ 1619252 w 4343400"/>
              <a:gd name="connsiteY217" fmla="*/ 711200 h 6946900"/>
              <a:gd name="connsiteX218" fmla="*/ 1670052 w 4343400"/>
              <a:gd name="connsiteY218" fmla="*/ 647700 h 6946900"/>
              <a:gd name="connsiteX219" fmla="*/ 1670052 w 4343400"/>
              <a:gd name="connsiteY219" fmla="*/ 590550 h 6946900"/>
              <a:gd name="connsiteX220" fmla="*/ 1638300 w 4343400"/>
              <a:gd name="connsiteY220" fmla="*/ 546100 h 6946900"/>
              <a:gd name="connsiteX221" fmla="*/ 1657348 w 4343400"/>
              <a:gd name="connsiteY221" fmla="*/ 450850 h 6946900"/>
              <a:gd name="connsiteX222" fmla="*/ 1727200 w 4343400"/>
              <a:gd name="connsiteY222" fmla="*/ 469900 h 6946900"/>
              <a:gd name="connsiteX223" fmla="*/ 1790700 w 4343400"/>
              <a:gd name="connsiteY223" fmla="*/ 425450 h 6946900"/>
              <a:gd name="connsiteX224" fmla="*/ 1943100 w 4343400"/>
              <a:gd name="connsiteY224" fmla="*/ 488950 h 6946900"/>
              <a:gd name="connsiteX225" fmla="*/ 1987548 w 4343400"/>
              <a:gd name="connsiteY225" fmla="*/ 450850 h 6946900"/>
              <a:gd name="connsiteX226" fmla="*/ 2044700 w 4343400"/>
              <a:gd name="connsiteY226" fmla="*/ 457200 h 6946900"/>
              <a:gd name="connsiteX227" fmla="*/ 2051052 w 4343400"/>
              <a:gd name="connsiteY227" fmla="*/ 495300 h 6946900"/>
              <a:gd name="connsiteX228" fmla="*/ 2082800 w 4343400"/>
              <a:gd name="connsiteY228" fmla="*/ 495300 h 6946900"/>
              <a:gd name="connsiteX229" fmla="*/ 2108200 w 4343400"/>
              <a:gd name="connsiteY229" fmla="*/ 533400 h 6946900"/>
              <a:gd name="connsiteX230" fmla="*/ 2139948 w 4343400"/>
              <a:gd name="connsiteY230" fmla="*/ 533400 h 6946900"/>
              <a:gd name="connsiteX231" fmla="*/ 2146300 w 4343400"/>
              <a:gd name="connsiteY231" fmla="*/ 603250 h 6946900"/>
              <a:gd name="connsiteX232" fmla="*/ 2108200 w 4343400"/>
              <a:gd name="connsiteY232" fmla="*/ 673100 h 6946900"/>
              <a:gd name="connsiteX233" fmla="*/ 2114548 w 4343400"/>
              <a:gd name="connsiteY233" fmla="*/ 711200 h 6946900"/>
              <a:gd name="connsiteX234" fmla="*/ 2070100 w 4343400"/>
              <a:gd name="connsiteY234" fmla="*/ 781050 h 6946900"/>
              <a:gd name="connsiteX235" fmla="*/ 2254252 w 4343400"/>
              <a:gd name="connsiteY235" fmla="*/ 863600 h 6946900"/>
              <a:gd name="connsiteX236" fmla="*/ 2298700 w 4343400"/>
              <a:gd name="connsiteY236" fmla="*/ 850900 h 6946900"/>
              <a:gd name="connsiteX237" fmla="*/ 2298700 w 4343400"/>
              <a:gd name="connsiteY237" fmla="*/ 800100 h 6946900"/>
              <a:gd name="connsiteX238" fmla="*/ 2381252 w 4343400"/>
              <a:gd name="connsiteY238" fmla="*/ 698500 h 6946900"/>
              <a:gd name="connsiteX239" fmla="*/ 2444748 w 4343400"/>
              <a:gd name="connsiteY239" fmla="*/ 698500 h 6946900"/>
              <a:gd name="connsiteX240" fmla="*/ 2533652 w 4343400"/>
              <a:gd name="connsiteY240" fmla="*/ 711200 h 6946900"/>
              <a:gd name="connsiteX241" fmla="*/ 2641600 w 4343400"/>
              <a:gd name="connsiteY241" fmla="*/ 692150 h 6946900"/>
              <a:gd name="connsiteX242" fmla="*/ 2705100 w 4343400"/>
              <a:gd name="connsiteY242" fmla="*/ 635000 h 6946900"/>
              <a:gd name="connsiteX243" fmla="*/ 2794000 w 4343400"/>
              <a:gd name="connsiteY243" fmla="*/ 641350 h 6946900"/>
              <a:gd name="connsiteX244" fmla="*/ 2825748 w 4343400"/>
              <a:gd name="connsiteY244" fmla="*/ 615950 h 6946900"/>
              <a:gd name="connsiteX245" fmla="*/ 2895600 w 4343400"/>
              <a:gd name="connsiteY245" fmla="*/ 660400 h 6946900"/>
              <a:gd name="connsiteX246" fmla="*/ 2914652 w 4343400"/>
              <a:gd name="connsiteY246" fmla="*/ 730250 h 6946900"/>
              <a:gd name="connsiteX247" fmla="*/ 2978148 w 4343400"/>
              <a:gd name="connsiteY247" fmla="*/ 679450 h 6946900"/>
              <a:gd name="connsiteX248" fmla="*/ 2959100 w 4343400"/>
              <a:gd name="connsiteY248" fmla="*/ 622300 h 6946900"/>
              <a:gd name="connsiteX249" fmla="*/ 2978148 w 4343400"/>
              <a:gd name="connsiteY249" fmla="*/ 584200 h 6946900"/>
              <a:gd name="connsiteX250" fmla="*/ 2959100 w 4343400"/>
              <a:gd name="connsiteY250" fmla="*/ 488950 h 6946900"/>
              <a:gd name="connsiteX251" fmla="*/ 3028948 w 4343400"/>
              <a:gd name="connsiteY251" fmla="*/ 419100 h 6946900"/>
              <a:gd name="connsiteX252" fmla="*/ 3073400 w 4343400"/>
              <a:gd name="connsiteY252" fmla="*/ 400050 h 6946900"/>
              <a:gd name="connsiteX253" fmla="*/ 3194052 w 4343400"/>
              <a:gd name="connsiteY253" fmla="*/ 336550 h 6946900"/>
              <a:gd name="connsiteX254" fmla="*/ 3206748 w 4343400"/>
              <a:gd name="connsiteY254" fmla="*/ 222250 h 6946900"/>
              <a:gd name="connsiteX255" fmla="*/ 3251200 w 4343400"/>
              <a:gd name="connsiteY255" fmla="*/ 133350 h 6946900"/>
              <a:gd name="connsiteX256" fmla="*/ 3632200 w 4343400"/>
              <a:gd name="connsiteY256" fmla="*/ 0 h 6946900"/>
              <a:gd name="connsiteX0" fmla="*/ 3632200 w 4343400"/>
              <a:gd name="connsiteY0" fmla="*/ 0 h 6946900"/>
              <a:gd name="connsiteX1" fmla="*/ 3663948 w 4343400"/>
              <a:gd name="connsiteY1" fmla="*/ 25400 h 6946900"/>
              <a:gd name="connsiteX2" fmla="*/ 3810000 w 4343400"/>
              <a:gd name="connsiteY2" fmla="*/ 38100 h 6946900"/>
              <a:gd name="connsiteX3" fmla="*/ 3816348 w 4343400"/>
              <a:gd name="connsiteY3" fmla="*/ 114300 h 6946900"/>
              <a:gd name="connsiteX4" fmla="*/ 3841748 w 4343400"/>
              <a:gd name="connsiteY4" fmla="*/ 158750 h 6946900"/>
              <a:gd name="connsiteX5" fmla="*/ 3867148 w 4343400"/>
              <a:gd name="connsiteY5" fmla="*/ 393700 h 6946900"/>
              <a:gd name="connsiteX6" fmla="*/ 3873500 w 4343400"/>
              <a:gd name="connsiteY6" fmla="*/ 431800 h 6946900"/>
              <a:gd name="connsiteX7" fmla="*/ 3886200 w 4343400"/>
              <a:gd name="connsiteY7" fmla="*/ 469900 h 6946900"/>
              <a:gd name="connsiteX8" fmla="*/ 3949700 w 4343400"/>
              <a:gd name="connsiteY8" fmla="*/ 469900 h 6946900"/>
              <a:gd name="connsiteX9" fmla="*/ 3949700 w 4343400"/>
              <a:gd name="connsiteY9" fmla="*/ 546100 h 6946900"/>
              <a:gd name="connsiteX10" fmla="*/ 4076700 w 4343400"/>
              <a:gd name="connsiteY10" fmla="*/ 635000 h 6946900"/>
              <a:gd name="connsiteX11" fmla="*/ 4140200 w 4343400"/>
              <a:gd name="connsiteY11" fmla="*/ 622300 h 6946900"/>
              <a:gd name="connsiteX12" fmla="*/ 4178300 w 4343400"/>
              <a:gd name="connsiteY12" fmla="*/ 692150 h 6946900"/>
              <a:gd name="connsiteX13" fmla="*/ 4152900 w 4343400"/>
              <a:gd name="connsiteY13" fmla="*/ 787400 h 6946900"/>
              <a:gd name="connsiteX14" fmla="*/ 4178300 w 4343400"/>
              <a:gd name="connsiteY14" fmla="*/ 850900 h 6946900"/>
              <a:gd name="connsiteX15" fmla="*/ 4171948 w 4343400"/>
              <a:gd name="connsiteY15" fmla="*/ 914400 h 6946900"/>
              <a:gd name="connsiteX16" fmla="*/ 4108452 w 4343400"/>
              <a:gd name="connsiteY16" fmla="*/ 946150 h 6946900"/>
              <a:gd name="connsiteX17" fmla="*/ 4108452 w 4343400"/>
              <a:gd name="connsiteY17" fmla="*/ 984250 h 6946900"/>
              <a:gd name="connsiteX18" fmla="*/ 4159252 w 4343400"/>
              <a:gd name="connsiteY18" fmla="*/ 1003300 h 6946900"/>
              <a:gd name="connsiteX19" fmla="*/ 4177940 w 4343400"/>
              <a:gd name="connsiteY19" fmla="*/ 1115438 h 6946900"/>
              <a:gd name="connsiteX20" fmla="*/ 3931920 w 4343400"/>
              <a:gd name="connsiteY20" fmla="*/ 1189990 h 6946900"/>
              <a:gd name="connsiteX21" fmla="*/ 3878580 w 4343400"/>
              <a:gd name="connsiteY21" fmla="*/ 1266190 h 6946900"/>
              <a:gd name="connsiteX22" fmla="*/ 3787140 w 4343400"/>
              <a:gd name="connsiteY22" fmla="*/ 1243330 h 6946900"/>
              <a:gd name="connsiteX23" fmla="*/ 3665220 w 4343400"/>
              <a:gd name="connsiteY23" fmla="*/ 1289050 h 6946900"/>
              <a:gd name="connsiteX24" fmla="*/ 3665220 w 4343400"/>
              <a:gd name="connsiteY24" fmla="*/ 1365250 h 6946900"/>
              <a:gd name="connsiteX25" fmla="*/ 3649980 w 4343400"/>
              <a:gd name="connsiteY25" fmla="*/ 1471930 h 6946900"/>
              <a:gd name="connsiteX26" fmla="*/ 3497580 w 4343400"/>
              <a:gd name="connsiteY26" fmla="*/ 1502410 h 6946900"/>
              <a:gd name="connsiteX27" fmla="*/ 3467100 w 4343400"/>
              <a:gd name="connsiteY27" fmla="*/ 1563370 h 6946900"/>
              <a:gd name="connsiteX28" fmla="*/ 3375660 w 4343400"/>
              <a:gd name="connsiteY28" fmla="*/ 1662430 h 6946900"/>
              <a:gd name="connsiteX29" fmla="*/ 3352800 w 4343400"/>
              <a:gd name="connsiteY29" fmla="*/ 1723390 h 6946900"/>
              <a:gd name="connsiteX30" fmla="*/ 3375660 w 4343400"/>
              <a:gd name="connsiteY30" fmla="*/ 1807210 h 6946900"/>
              <a:gd name="connsiteX31" fmla="*/ 3307080 w 4343400"/>
              <a:gd name="connsiteY31" fmla="*/ 1913890 h 6946900"/>
              <a:gd name="connsiteX32" fmla="*/ 3291840 w 4343400"/>
              <a:gd name="connsiteY32" fmla="*/ 2272030 h 6946900"/>
              <a:gd name="connsiteX33" fmla="*/ 3436620 w 4343400"/>
              <a:gd name="connsiteY33" fmla="*/ 2325370 h 6946900"/>
              <a:gd name="connsiteX34" fmla="*/ 3489960 w 4343400"/>
              <a:gd name="connsiteY34" fmla="*/ 2393950 h 6946900"/>
              <a:gd name="connsiteX35" fmla="*/ 3558540 w 4343400"/>
              <a:gd name="connsiteY35" fmla="*/ 2401570 h 6946900"/>
              <a:gd name="connsiteX36" fmla="*/ 3573780 w 4343400"/>
              <a:gd name="connsiteY36" fmla="*/ 2348230 h 6946900"/>
              <a:gd name="connsiteX37" fmla="*/ 3688080 w 4343400"/>
              <a:gd name="connsiteY37" fmla="*/ 2409190 h 6946900"/>
              <a:gd name="connsiteX38" fmla="*/ 3810000 w 4343400"/>
              <a:gd name="connsiteY38" fmla="*/ 2332990 h 6946900"/>
              <a:gd name="connsiteX39" fmla="*/ 3992880 w 4343400"/>
              <a:gd name="connsiteY39" fmla="*/ 2340610 h 6946900"/>
              <a:gd name="connsiteX40" fmla="*/ 4046220 w 4343400"/>
              <a:gd name="connsiteY40" fmla="*/ 2416810 h 6946900"/>
              <a:gd name="connsiteX41" fmla="*/ 4061460 w 4343400"/>
              <a:gd name="connsiteY41" fmla="*/ 2630170 h 6946900"/>
              <a:gd name="connsiteX42" fmla="*/ 4061460 w 4343400"/>
              <a:gd name="connsiteY42" fmla="*/ 2790190 h 6946900"/>
              <a:gd name="connsiteX43" fmla="*/ 4023360 w 4343400"/>
              <a:gd name="connsiteY43" fmla="*/ 2835910 h 6946900"/>
              <a:gd name="connsiteX44" fmla="*/ 3901440 w 4343400"/>
              <a:gd name="connsiteY44" fmla="*/ 2896870 h 6946900"/>
              <a:gd name="connsiteX45" fmla="*/ 3916680 w 4343400"/>
              <a:gd name="connsiteY45" fmla="*/ 3003550 h 6946900"/>
              <a:gd name="connsiteX46" fmla="*/ 3992880 w 4343400"/>
              <a:gd name="connsiteY46" fmla="*/ 3079750 h 6946900"/>
              <a:gd name="connsiteX47" fmla="*/ 3992880 w 4343400"/>
              <a:gd name="connsiteY47" fmla="*/ 3110230 h 6946900"/>
              <a:gd name="connsiteX48" fmla="*/ 3985260 w 4343400"/>
              <a:gd name="connsiteY48" fmla="*/ 3186430 h 6946900"/>
              <a:gd name="connsiteX49" fmla="*/ 4000500 w 4343400"/>
              <a:gd name="connsiteY49" fmla="*/ 3270250 h 6946900"/>
              <a:gd name="connsiteX50" fmla="*/ 3863340 w 4343400"/>
              <a:gd name="connsiteY50" fmla="*/ 3300730 h 6946900"/>
              <a:gd name="connsiteX51" fmla="*/ 3893820 w 4343400"/>
              <a:gd name="connsiteY51" fmla="*/ 3415030 h 6946900"/>
              <a:gd name="connsiteX52" fmla="*/ 4015740 w 4343400"/>
              <a:gd name="connsiteY52" fmla="*/ 3422650 h 6946900"/>
              <a:gd name="connsiteX53" fmla="*/ 4053840 w 4343400"/>
              <a:gd name="connsiteY53" fmla="*/ 3521710 h 6946900"/>
              <a:gd name="connsiteX54" fmla="*/ 4000500 w 4343400"/>
              <a:gd name="connsiteY54" fmla="*/ 3590290 h 6946900"/>
              <a:gd name="connsiteX55" fmla="*/ 4030980 w 4343400"/>
              <a:gd name="connsiteY55" fmla="*/ 3696970 h 6946900"/>
              <a:gd name="connsiteX56" fmla="*/ 4015740 w 4343400"/>
              <a:gd name="connsiteY56" fmla="*/ 3818890 h 6946900"/>
              <a:gd name="connsiteX57" fmla="*/ 4238624 w 4343400"/>
              <a:gd name="connsiteY57" fmla="*/ 3982338 h 6946900"/>
              <a:gd name="connsiteX58" fmla="*/ 4238624 w 4343400"/>
              <a:gd name="connsiteY58" fmla="*/ 4060826 h 6946900"/>
              <a:gd name="connsiteX59" fmla="*/ 4295776 w 4343400"/>
              <a:gd name="connsiteY59" fmla="*/ 4108450 h 6946900"/>
              <a:gd name="connsiteX60" fmla="*/ 4343400 w 4343400"/>
              <a:gd name="connsiteY60" fmla="*/ 4146550 h 6946900"/>
              <a:gd name="connsiteX61" fmla="*/ 4295776 w 4343400"/>
              <a:gd name="connsiteY61" fmla="*/ 4279900 h 6946900"/>
              <a:gd name="connsiteX62" fmla="*/ 4181476 w 4343400"/>
              <a:gd name="connsiteY62" fmla="*/ 4279900 h 6946900"/>
              <a:gd name="connsiteX63" fmla="*/ 4152900 w 4343400"/>
              <a:gd name="connsiteY63" fmla="*/ 4318000 h 6946900"/>
              <a:gd name="connsiteX64" fmla="*/ 4143376 w 4343400"/>
              <a:gd name="connsiteY64" fmla="*/ 4403726 h 6946900"/>
              <a:gd name="connsiteX65" fmla="*/ 3933824 w 4343400"/>
              <a:gd name="connsiteY65" fmla="*/ 4403726 h 6946900"/>
              <a:gd name="connsiteX66" fmla="*/ 3933824 w 4343400"/>
              <a:gd name="connsiteY66" fmla="*/ 4279900 h 6946900"/>
              <a:gd name="connsiteX67" fmla="*/ 3886200 w 4343400"/>
              <a:gd name="connsiteY67" fmla="*/ 4232274 h 6946900"/>
              <a:gd name="connsiteX68" fmla="*/ 3829052 w 4343400"/>
              <a:gd name="connsiteY68" fmla="*/ 4251326 h 6946900"/>
              <a:gd name="connsiteX69" fmla="*/ 3771900 w 4343400"/>
              <a:gd name="connsiteY69" fmla="*/ 4232274 h 6946900"/>
              <a:gd name="connsiteX70" fmla="*/ 3619500 w 4343400"/>
              <a:gd name="connsiteY70" fmla="*/ 4241800 h 6946900"/>
              <a:gd name="connsiteX71" fmla="*/ 3590924 w 4343400"/>
              <a:gd name="connsiteY71" fmla="*/ 4270374 h 6946900"/>
              <a:gd name="connsiteX72" fmla="*/ 3571876 w 4343400"/>
              <a:gd name="connsiteY72" fmla="*/ 4308474 h 6946900"/>
              <a:gd name="connsiteX73" fmla="*/ 3486148 w 4343400"/>
              <a:gd name="connsiteY73" fmla="*/ 4318000 h 6946900"/>
              <a:gd name="connsiteX74" fmla="*/ 3429000 w 4343400"/>
              <a:gd name="connsiteY74" fmla="*/ 4270374 h 6946900"/>
              <a:gd name="connsiteX75" fmla="*/ 3429000 w 4343400"/>
              <a:gd name="connsiteY75" fmla="*/ 4203700 h 6946900"/>
              <a:gd name="connsiteX76" fmla="*/ 3419476 w 4343400"/>
              <a:gd name="connsiteY76" fmla="*/ 4137026 h 6946900"/>
              <a:gd name="connsiteX77" fmla="*/ 3362324 w 4343400"/>
              <a:gd name="connsiteY77" fmla="*/ 4089400 h 6946900"/>
              <a:gd name="connsiteX78" fmla="*/ 3190876 w 4343400"/>
              <a:gd name="connsiteY78" fmla="*/ 4051300 h 6946900"/>
              <a:gd name="connsiteX79" fmla="*/ 2933700 w 4343400"/>
              <a:gd name="connsiteY79" fmla="*/ 4460874 h 6946900"/>
              <a:gd name="connsiteX80" fmla="*/ 2867024 w 4343400"/>
              <a:gd name="connsiteY80" fmla="*/ 4365626 h 6946900"/>
              <a:gd name="connsiteX81" fmla="*/ 2790824 w 4343400"/>
              <a:gd name="connsiteY81" fmla="*/ 4365626 h 6946900"/>
              <a:gd name="connsiteX82" fmla="*/ 2714624 w 4343400"/>
              <a:gd name="connsiteY82" fmla="*/ 4575174 h 6946900"/>
              <a:gd name="connsiteX83" fmla="*/ 2686052 w 4343400"/>
              <a:gd name="connsiteY83" fmla="*/ 4613274 h 6946900"/>
              <a:gd name="connsiteX84" fmla="*/ 2628900 w 4343400"/>
              <a:gd name="connsiteY84" fmla="*/ 4708526 h 6946900"/>
              <a:gd name="connsiteX85" fmla="*/ 2638424 w 4343400"/>
              <a:gd name="connsiteY85" fmla="*/ 4746626 h 6946900"/>
              <a:gd name="connsiteX86" fmla="*/ 2771776 w 4343400"/>
              <a:gd name="connsiteY86" fmla="*/ 4851400 h 6946900"/>
              <a:gd name="connsiteX87" fmla="*/ 2619376 w 4343400"/>
              <a:gd name="connsiteY87" fmla="*/ 5003800 h 6946900"/>
              <a:gd name="connsiteX88" fmla="*/ 2667000 w 4343400"/>
              <a:gd name="connsiteY88" fmla="*/ 5041900 h 6946900"/>
              <a:gd name="connsiteX89" fmla="*/ 2667000 w 4343400"/>
              <a:gd name="connsiteY89" fmla="*/ 5156200 h 6946900"/>
              <a:gd name="connsiteX90" fmla="*/ 2733676 w 4343400"/>
              <a:gd name="connsiteY90" fmla="*/ 5280026 h 6946900"/>
              <a:gd name="connsiteX91" fmla="*/ 2686052 w 4343400"/>
              <a:gd name="connsiteY91" fmla="*/ 5346700 h 6946900"/>
              <a:gd name="connsiteX92" fmla="*/ 2686052 w 4343400"/>
              <a:gd name="connsiteY92" fmla="*/ 5422900 h 6946900"/>
              <a:gd name="connsiteX93" fmla="*/ 2638424 w 4343400"/>
              <a:gd name="connsiteY93" fmla="*/ 5518150 h 6946900"/>
              <a:gd name="connsiteX94" fmla="*/ 2571748 w 4343400"/>
              <a:gd name="connsiteY94" fmla="*/ 5499100 h 6946900"/>
              <a:gd name="connsiteX95" fmla="*/ 2524124 w 4343400"/>
              <a:gd name="connsiteY95" fmla="*/ 5575300 h 6946900"/>
              <a:gd name="connsiteX96" fmla="*/ 2533652 w 4343400"/>
              <a:gd name="connsiteY96" fmla="*/ 5613400 h 6946900"/>
              <a:gd name="connsiteX97" fmla="*/ 2476500 w 4343400"/>
              <a:gd name="connsiteY97" fmla="*/ 5765800 h 6946900"/>
              <a:gd name="connsiteX98" fmla="*/ 2562224 w 4343400"/>
              <a:gd name="connsiteY98" fmla="*/ 5822950 h 6946900"/>
              <a:gd name="connsiteX99" fmla="*/ 2543176 w 4343400"/>
              <a:gd name="connsiteY99" fmla="*/ 5965826 h 6946900"/>
              <a:gd name="connsiteX100" fmla="*/ 2447924 w 4343400"/>
              <a:gd name="connsiteY100" fmla="*/ 5965826 h 6946900"/>
              <a:gd name="connsiteX101" fmla="*/ 2438400 w 4343400"/>
              <a:gd name="connsiteY101" fmla="*/ 6032500 h 6946900"/>
              <a:gd name="connsiteX102" fmla="*/ 2466976 w 4343400"/>
              <a:gd name="connsiteY102" fmla="*/ 6089650 h 6946900"/>
              <a:gd name="connsiteX103" fmla="*/ 2457452 w 4343400"/>
              <a:gd name="connsiteY103" fmla="*/ 6137274 h 6946900"/>
              <a:gd name="connsiteX104" fmla="*/ 2524124 w 4343400"/>
              <a:gd name="connsiteY104" fmla="*/ 6194426 h 6946900"/>
              <a:gd name="connsiteX105" fmla="*/ 2495548 w 4343400"/>
              <a:gd name="connsiteY105" fmla="*/ 6318250 h 6946900"/>
              <a:gd name="connsiteX106" fmla="*/ 2362200 w 4343400"/>
              <a:gd name="connsiteY106" fmla="*/ 6337300 h 6946900"/>
              <a:gd name="connsiteX107" fmla="*/ 2352676 w 4343400"/>
              <a:gd name="connsiteY107" fmla="*/ 6403974 h 6946900"/>
              <a:gd name="connsiteX108" fmla="*/ 2276476 w 4343400"/>
              <a:gd name="connsiteY108" fmla="*/ 6375400 h 6946900"/>
              <a:gd name="connsiteX109" fmla="*/ 2181224 w 4343400"/>
              <a:gd name="connsiteY109" fmla="*/ 6423026 h 6946900"/>
              <a:gd name="connsiteX110" fmla="*/ 2143124 w 4343400"/>
              <a:gd name="connsiteY110" fmla="*/ 6527800 h 6946900"/>
              <a:gd name="connsiteX111" fmla="*/ 2047876 w 4343400"/>
              <a:gd name="connsiteY111" fmla="*/ 6556374 h 6946900"/>
              <a:gd name="connsiteX112" fmla="*/ 2000252 w 4343400"/>
              <a:gd name="connsiteY112" fmla="*/ 6613526 h 6946900"/>
              <a:gd name="connsiteX113" fmla="*/ 1876424 w 4343400"/>
              <a:gd name="connsiteY113" fmla="*/ 6642100 h 6946900"/>
              <a:gd name="connsiteX114" fmla="*/ 1847852 w 4343400"/>
              <a:gd name="connsiteY114" fmla="*/ 6689726 h 6946900"/>
              <a:gd name="connsiteX115" fmla="*/ 1733548 w 4343400"/>
              <a:gd name="connsiteY115" fmla="*/ 6708774 h 6946900"/>
              <a:gd name="connsiteX116" fmla="*/ 1714500 w 4343400"/>
              <a:gd name="connsiteY116" fmla="*/ 6775450 h 6946900"/>
              <a:gd name="connsiteX117" fmla="*/ 1704976 w 4343400"/>
              <a:gd name="connsiteY117" fmla="*/ 6861174 h 6946900"/>
              <a:gd name="connsiteX118" fmla="*/ 1562100 w 4343400"/>
              <a:gd name="connsiteY118" fmla="*/ 6861174 h 6946900"/>
              <a:gd name="connsiteX119" fmla="*/ 1390652 w 4343400"/>
              <a:gd name="connsiteY119" fmla="*/ 6918326 h 6946900"/>
              <a:gd name="connsiteX120" fmla="*/ 1333500 w 4343400"/>
              <a:gd name="connsiteY120" fmla="*/ 6870700 h 6946900"/>
              <a:gd name="connsiteX121" fmla="*/ 1238252 w 4343400"/>
              <a:gd name="connsiteY121" fmla="*/ 6861174 h 6946900"/>
              <a:gd name="connsiteX122" fmla="*/ 1200148 w 4343400"/>
              <a:gd name="connsiteY122" fmla="*/ 6804026 h 6946900"/>
              <a:gd name="connsiteX123" fmla="*/ 1038224 w 4343400"/>
              <a:gd name="connsiteY123" fmla="*/ 6823074 h 6946900"/>
              <a:gd name="connsiteX124" fmla="*/ 1000124 w 4343400"/>
              <a:gd name="connsiteY124" fmla="*/ 6889750 h 6946900"/>
              <a:gd name="connsiteX125" fmla="*/ 914400 w 4343400"/>
              <a:gd name="connsiteY125" fmla="*/ 6889750 h 6946900"/>
              <a:gd name="connsiteX126" fmla="*/ 771524 w 4343400"/>
              <a:gd name="connsiteY126" fmla="*/ 6946900 h 6946900"/>
              <a:gd name="connsiteX127" fmla="*/ 685800 w 4343400"/>
              <a:gd name="connsiteY127" fmla="*/ 6784974 h 6946900"/>
              <a:gd name="connsiteX128" fmla="*/ 714376 w 4343400"/>
              <a:gd name="connsiteY128" fmla="*/ 6651626 h 6946900"/>
              <a:gd name="connsiteX129" fmla="*/ 704852 w 4343400"/>
              <a:gd name="connsiteY129" fmla="*/ 6527800 h 6946900"/>
              <a:gd name="connsiteX130" fmla="*/ 819148 w 4343400"/>
              <a:gd name="connsiteY130" fmla="*/ 6470650 h 6946900"/>
              <a:gd name="connsiteX131" fmla="*/ 828676 w 4343400"/>
              <a:gd name="connsiteY131" fmla="*/ 6308726 h 6946900"/>
              <a:gd name="connsiteX132" fmla="*/ 781052 w 4343400"/>
              <a:gd name="connsiteY132" fmla="*/ 6213474 h 6946900"/>
              <a:gd name="connsiteX133" fmla="*/ 962024 w 4343400"/>
              <a:gd name="connsiteY133" fmla="*/ 6194426 h 6946900"/>
              <a:gd name="connsiteX134" fmla="*/ 866776 w 4343400"/>
              <a:gd name="connsiteY134" fmla="*/ 6070600 h 6946900"/>
              <a:gd name="connsiteX135" fmla="*/ 838200 w 4343400"/>
              <a:gd name="connsiteY135" fmla="*/ 6032500 h 6946900"/>
              <a:gd name="connsiteX136" fmla="*/ 876300 w 4343400"/>
              <a:gd name="connsiteY136" fmla="*/ 5946774 h 6946900"/>
              <a:gd name="connsiteX137" fmla="*/ 914400 w 4343400"/>
              <a:gd name="connsiteY137" fmla="*/ 5937250 h 6946900"/>
              <a:gd name="connsiteX138" fmla="*/ 923924 w 4343400"/>
              <a:gd name="connsiteY138" fmla="*/ 5794374 h 6946900"/>
              <a:gd name="connsiteX139" fmla="*/ 876300 w 4343400"/>
              <a:gd name="connsiteY139" fmla="*/ 5699126 h 6946900"/>
              <a:gd name="connsiteX140" fmla="*/ 752476 w 4343400"/>
              <a:gd name="connsiteY140" fmla="*/ 5622926 h 6946900"/>
              <a:gd name="connsiteX141" fmla="*/ 742948 w 4343400"/>
              <a:gd name="connsiteY141" fmla="*/ 5499100 h 6946900"/>
              <a:gd name="connsiteX142" fmla="*/ 638176 w 4343400"/>
              <a:gd name="connsiteY142" fmla="*/ 5499100 h 6946900"/>
              <a:gd name="connsiteX143" fmla="*/ 581024 w 4343400"/>
              <a:gd name="connsiteY143" fmla="*/ 5403850 h 6946900"/>
              <a:gd name="connsiteX144" fmla="*/ 590548 w 4343400"/>
              <a:gd name="connsiteY144" fmla="*/ 5327650 h 6946900"/>
              <a:gd name="connsiteX145" fmla="*/ 666748 w 4343400"/>
              <a:gd name="connsiteY145" fmla="*/ 5260974 h 6946900"/>
              <a:gd name="connsiteX146" fmla="*/ 619124 w 4343400"/>
              <a:gd name="connsiteY146" fmla="*/ 5156200 h 6946900"/>
              <a:gd name="connsiteX147" fmla="*/ 523876 w 4343400"/>
              <a:gd name="connsiteY147" fmla="*/ 5137150 h 6946900"/>
              <a:gd name="connsiteX148" fmla="*/ 495300 w 4343400"/>
              <a:gd name="connsiteY148" fmla="*/ 5003800 h 6946900"/>
              <a:gd name="connsiteX149" fmla="*/ 457200 w 4343400"/>
              <a:gd name="connsiteY149" fmla="*/ 4927600 h 6946900"/>
              <a:gd name="connsiteX150" fmla="*/ 447676 w 4343400"/>
              <a:gd name="connsiteY150" fmla="*/ 4870450 h 6946900"/>
              <a:gd name="connsiteX151" fmla="*/ 409576 w 4343400"/>
              <a:gd name="connsiteY151" fmla="*/ 4832350 h 6946900"/>
              <a:gd name="connsiteX152" fmla="*/ 352424 w 4343400"/>
              <a:gd name="connsiteY152" fmla="*/ 4851400 h 6946900"/>
              <a:gd name="connsiteX153" fmla="*/ 314324 w 4343400"/>
              <a:gd name="connsiteY153" fmla="*/ 4775200 h 6946900"/>
              <a:gd name="connsiteX154" fmla="*/ 219076 w 4343400"/>
              <a:gd name="connsiteY154" fmla="*/ 4775200 h 6946900"/>
              <a:gd name="connsiteX155" fmla="*/ 209548 w 4343400"/>
              <a:gd name="connsiteY155" fmla="*/ 4689474 h 6946900"/>
              <a:gd name="connsiteX156" fmla="*/ 76200 w 4343400"/>
              <a:gd name="connsiteY156" fmla="*/ 4689474 h 6946900"/>
              <a:gd name="connsiteX157" fmla="*/ 0 w 4343400"/>
              <a:gd name="connsiteY157" fmla="*/ 4632326 h 6946900"/>
              <a:gd name="connsiteX158" fmla="*/ 38100 w 4343400"/>
              <a:gd name="connsiteY158" fmla="*/ 4518026 h 6946900"/>
              <a:gd name="connsiteX159" fmla="*/ 114300 w 4343400"/>
              <a:gd name="connsiteY159" fmla="*/ 4518026 h 6946900"/>
              <a:gd name="connsiteX160" fmla="*/ 152400 w 4343400"/>
              <a:gd name="connsiteY160" fmla="*/ 4489450 h 6946900"/>
              <a:gd name="connsiteX161" fmla="*/ 142876 w 4343400"/>
              <a:gd name="connsiteY161" fmla="*/ 4375150 h 6946900"/>
              <a:gd name="connsiteX162" fmla="*/ 209548 w 4343400"/>
              <a:gd name="connsiteY162" fmla="*/ 4308474 h 6946900"/>
              <a:gd name="connsiteX163" fmla="*/ 323852 w 4343400"/>
              <a:gd name="connsiteY163" fmla="*/ 4298950 h 6946900"/>
              <a:gd name="connsiteX164" fmla="*/ 419100 w 4343400"/>
              <a:gd name="connsiteY164" fmla="*/ 4337050 h 6946900"/>
              <a:gd name="connsiteX165" fmla="*/ 476252 w 4343400"/>
              <a:gd name="connsiteY165" fmla="*/ 4327526 h 6946900"/>
              <a:gd name="connsiteX166" fmla="*/ 485776 w 4343400"/>
              <a:gd name="connsiteY166" fmla="*/ 4232274 h 6946900"/>
              <a:gd name="connsiteX167" fmla="*/ 542924 w 4343400"/>
              <a:gd name="connsiteY167" fmla="*/ 4165600 h 6946900"/>
              <a:gd name="connsiteX168" fmla="*/ 590548 w 4343400"/>
              <a:gd name="connsiteY168" fmla="*/ 4165600 h 6946900"/>
              <a:gd name="connsiteX169" fmla="*/ 676276 w 4343400"/>
              <a:gd name="connsiteY169" fmla="*/ 3965574 h 6946900"/>
              <a:gd name="connsiteX170" fmla="*/ 819148 w 4343400"/>
              <a:gd name="connsiteY170" fmla="*/ 3889374 h 6946900"/>
              <a:gd name="connsiteX171" fmla="*/ 819148 w 4343400"/>
              <a:gd name="connsiteY171" fmla="*/ 3803650 h 6946900"/>
              <a:gd name="connsiteX172" fmla="*/ 885824 w 4343400"/>
              <a:gd name="connsiteY172" fmla="*/ 3660774 h 6946900"/>
              <a:gd name="connsiteX173" fmla="*/ 790576 w 4343400"/>
              <a:gd name="connsiteY173" fmla="*/ 3632200 h 6946900"/>
              <a:gd name="connsiteX174" fmla="*/ 704852 w 4343400"/>
              <a:gd name="connsiteY174" fmla="*/ 3517900 h 6946900"/>
              <a:gd name="connsiteX175" fmla="*/ 714376 w 4343400"/>
              <a:gd name="connsiteY175" fmla="*/ 3460750 h 6946900"/>
              <a:gd name="connsiteX176" fmla="*/ 695324 w 4343400"/>
              <a:gd name="connsiteY176" fmla="*/ 3394074 h 6946900"/>
              <a:gd name="connsiteX177" fmla="*/ 742948 w 4343400"/>
              <a:gd name="connsiteY177" fmla="*/ 3327400 h 6946900"/>
              <a:gd name="connsiteX178" fmla="*/ 819148 w 4343400"/>
              <a:gd name="connsiteY178" fmla="*/ 3336926 h 6946900"/>
              <a:gd name="connsiteX179" fmla="*/ 819148 w 4343400"/>
              <a:gd name="connsiteY179" fmla="*/ 3213100 h 6946900"/>
              <a:gd name="connsiteX180" fmla="*/ 762000 w 4343400"/>
              <a:gd name="connsiteY180" fmla="*/ 3194050 h 6946900"/>
              <a:gd name="connsiteX181" fmla="*/ 771524 w 4343400"/>
              <a:gd name="connsiteY181" fmla="*/ 3108326 h 6946900"/>
              <a:gd name="connsiteX182" fmla="*/ 990600 w 4343400"/>
              <a:gd name="connsiteY182" fmla="*/ 2813050 h 6946900"/>
              <a:gd name="connsiteX183" fmla="*/ 1000124 w 4343400"/>
              <a:gd name="connsiteY183" fmla="*/ 2679700 h 6946900"/>
              <a:gd name="connsiteX184" fmla="*/ 914400 w 4343400"/>
              <a:gd name="connsiteY184" fmla="*/ 2603500 h 6946900"/>
              <a:gd name="connsiteX185" fmla="*/ 904876 w 4343400"/>
              <a:gd name="connsiteY185" fmla="*/ 2546350 h 6946900"/>
              <a:gd name="connsiteX186" fmla="*/ 809624 w 4343400"/>
              <a:gd name="connsiteY186" fmla="*/ 2517774 h 6946900"/>
              <a:gd name="connsiteX187" fmla="*/ 794512 w 4343400"/>
              <a:gd name="connsiteY187" fmla="*/ 2448024 h 6946900"/>
              <a:gd name="connsiteX188" fmla="*/ 807720 w 4343400"/>
              <a:gd name="connsiteY188" fmla="*/ 2447290 h 6946900"/>
              <a:gd name="connsiteX189" fmla="*/ 853440 w 4343400"/>
              <a:gd name="connsiteY189" fmla="*/ 2416810 h 6946900"/>
              <a:gd name="connsiteX190" fmla="*/ 861060 w 4343400"/>
              <a:gd name="connsiteY190" fmla="*/ 2355850 h 6946900"/>
              <a:gd name="connsiteX191" fmla="*/ 914400 w 4343400"/>
              <a:gd name="connsiteY191" fmla="*/ 2340610 h 6946900"/>
              <a:gd name="connsiteX192" fmla="*/ 929640 w 4343400"/>
              <a:gd name="connsiteY192" fmla="*/ 2279650 h 6946900"/>
              <a:gd name="connsiteX193" fmla="*/ 1021080 w 4343400"/>
              <a:gd name="connsiteY193" fmla="*/ 2195830 h 6946900"/>
              <a:gd name="connsiteX194" fmla="*/ 975360 w 4343400"/>
              <a:gd name="connsiteY194" fmla="*/ 2134870 h 6946900"/>
              <a:gd name="connsiteX195" fmla="*/ 975360 w 4343400"/>
              <a:gd name="connsiteY195" fmla="*/ 2089150 h 6946900"/>
              <a:gd name="connsiteX196" fmla="*/ 1036320 w 4343400"/>
              <a:gd name="connsiteY196" fmla="*/ 2073910 h 6946900"/>
              <a:gd name="connsiteX197" fmla="*/ 1059180 w 4343400"/>
              <a:gd name="connsiteY197" fmla="*/ 2012950 h 6946900"/>
              <a:gd name="connsiteX198" fmla="*/ 1143000 w 4343400"/>
              <a:gd name="connsiteY198" fmla="*/ 1982470 h 6946900"/>
              <a:gd name="connsiteX199" fmla="*/ 1173480 w 4343400"/>
              <a:gd name="connsiteY199" fmla="*/ 1891030 h 6946900"/>
              <a:gd name="connsiteX200" fmla="*/ 1089660 w 4343400"/>
              <a:gd name="connsiteY200" fmla="*/ 1883410 h 6946900"/>
              <a:gd name="connsiteX201" fmla="*/ 1104900 w 4343400"/>
              <a:gd name="connsiteY201" fmla="*/ 1799590 h 6946900"/>
              <a:gd name="connsiteX202" fmla="*/ 1219200 w 4343400"/>
              <a:gd name="connsiteY202" fmla="*/ 1700530 h 6946900"/>
              <a:gd name="connsiteX203" fmla="*/ 1303020 w 4343400"/>
              <a:gd name="connsiteY203" fmla="*/ 1700530 h 6946900"/>
              <a:gd name="connsiteX204" fmla="*/ 1280160 w 4343400"/>
              <a:gd name="connsiteY204" fmla="*/ 1570990 h 6946900"/>
              <a:gd name="connsiteX205" fmla="*/ 1318260 w 4343400"/>
              <a:gd name="connsiteY205" fmla="*/ 1510030 h 6946900"/>
              <a:gd name="connsiteX206" fmla="*/ 1341120 w 4343400"/>
              <a:gd name="connsiteY206" fmla="*/ 1395730 h 6946900"/>
              <a:gd name="connsiteX207" fmla="*/ 1295400 w 4343400"/>
              <a:gd name="connsiteY207" fmla="*/ 1266190 h 6946900"/>
              <a:gd name="connsiteX208" fmla="*/ 1325880 w 4343400"/>
              <a:gd name="connsiteY208" fmla="*/ 999490 h 6946900"/>
              <a:gd name="connsiteX209" fmla="*/ 1326468 w 4343400"/>
              <a:gd name="connsiteY209" fmla="*/ 996268 h 6946900"/>
              <a:gd name="connsiteX210" fmla="*/ 1346200 w 4343400"/>
              <a:gd name="connsiteY210" fmla="*/ 1016000 h 6946900"/>
              <a:gd name="connsiteX211" fmla="*/ 1428748 w 4343400"/>
              <a:gd name="connsiteY211" fmla="*/ 971550 h 6946900"/>
              <a:gd name="connsiteX212" fmla="*/ 1441452 w 4343400"/>
              <a:gd name="connsiteY212" fmla="*/ 939800 h 6946900"/>
              <a:gd name="connsiteX213" fmla="*/ 1479548 w 4343400"/>
              <a:gd name="connsiteY213" fmla="*/ 901700 h 6946900"/>
              <a:gd name="connsiteX214" fmla="*/ 1619252 w 4343400"/>
              <a:gd name="connsiteY214" fmla="*/ 711200 h 6946900"/>
              <a:gd name="connsiteX215" fmla="*/ 1670052 w 4343400"/>
              <a:gd name="connsiteY215" fmla="*/ 647700 h 6946900"/>
              <a:gd name="connsiteX216" fmla="*/ 1670052 w 4343400"/>
              <a:gd name="connsiteY216" fmla="*/ 590550 h 6946900"/>
              <a:gd name="connsiteX217" fmla="*/ 1638300 w 4343400"/>
              <a:gd name="connsiteY217" fmla="*/ 546100 h 6946900"/>
              <a:gd name="connsiteX218" fmla="*/ 1657348 w 4343400"/>
              <a:gd name="connsiteY218" fmla="*/ 450850 h 6946900"/>
              <a:gd name="connsiteX219" fmla="*/ 1727200 w 4343400"/>
              <a:gd name="connsiteY219" fmla="*/ 469900 h 6946900"/>
              <a:gd name="connsiteX220" fmla="*/ 1790700 w 4343400"/>
              <a:gd name="connsiteY220" fmla="*/ 425450 h 6946900"/>
              <a:gd name="connsiteX221" fmla="*/ 1943100 w 4343400"/>
              <a:gd name="connsiteY221" fmla="*/ 488950 h 6946900"/>
              <a:gd name="connsiteX222" fmla="*/ 1987548 w 4343400"/>
              <a:gd name="connsiteY222" fmla="*/ 450850 h 6946900"/>
              <a:gd name="connsiteX223" fmla="*/ 2044700 w 4343400"/>
              <a:gd name="connsiteY223" fmla="*/ 457200 h 6946900"/>
              <a:gd name="connsiteX224" fmla="*/ 2051052 w 4343400"/>
              <a:gd name="connsiteY224" fmla="*/ 495300 h 6946900"/>
              <a:gd name="connsiteX225" fmla="*/ 2082800 w 4343400"/>
              <a:gd name="connsiteY225" fmla="*/ 495300 h 6946900"/>
              <a:gd name="connsiteX226" fmla="*/ 2108200 w 4343400"/>
              <a:gd name="connsiteY226" fmla="*/ 533400 h 6946900"/>
              <a:gd name="connsiteX227" fmla="*/ 2139948 w 4343400"/>
              <a:gd name="connsiteY227" fmla="*/ 533400 h 6946900"/>
              <a:gd name="connsiteX228" fmla="*/ 2146300 w 4343400"/>
              <a:gd name="connsiteY228" fmla="*/ 603250 h 6946900"/>
              <a:gd name="connsiteX229" fmla="*/ 2108200 w 4343400"/>
              <a:gd name="connsiteY229" fmla="*/ 673100 h 6946900"/>
              <a:gd name="connsiteX230" fmla="*/ 2114548 w 4343400"/>
              <a:gd name="connsiteY230" fmla="*/ 711200 h 6946900"/>
              <a:gd name="connsiteX231" fmla="*/ 2070100 w 4343400"/>
              <a:gd name="connsiteY231" fmla="*/ 781050 h 6946900"/>
              <a:gd name="connsiteX232" fmla="*/ 2254252 w 4343400"/>
              <a:gd name="connsiteY232" fmla="*/ 863600 h 6946900"/>
              <a:gd name="connsiteX233" fmla="*/ 2298700 w 4343400"/>
              <a:gd name="connsiteY233" fmla="*/ 850900 h 6946900"/>
              <a:gd name="connsiteX234" fmla="*/ 2298700 w 4343400"/>
              <a:gd name="connsiteY234" fmla="*/ 800100 h 6946900"/>
              <a:gd name="connsiteX235" fmla="*/ 2381252 w 4343400"/>
              <a:gd name="connsiteY235" fmla="*/ 698500 h 6946900"/>
              <a:gd name="connsiteX236" fmla="*/ 2444748 w 4343400"/>
              <a:gd name="connsiteY236" fmla="*/ 698500 h 6946900"/>
              <a:gd name="connsiteX237" fmla="*/ 2533652 w 4343400"/>
              <a:gd name="connsiteY237" fmla="*/ 711200 h 6946900"/>
              <a:gd name="connsiteX238" fmla="*/ 2641600 w 4343400"/>
              <a:gd name="connsiteY238" fmla="*/ 692150 h 6946900"/>
              <a:gd name="connsiteX239" fmla="*/ 2705100 w 4343400"/>
              <a:gd name="connsiteY239" fmla="*/ 635000 h 6946900"/>
              <a:gd name="connsiteX240" fmla="*/ 2794000 w 4343400"/>
              <a:gd name="connsiteY240" fmla="*/ 641350 h 6946900"/>
              <a:gd name="connsiteX241" fmla="*/ 2825748 w 4343400"/>
              <a:gd name="connsiteY241" fmla="*/ 615950 h 6946900"/>
              <a:gd name="connsiteX242" fmla="*/ 2895600 w 4343400"/>
              <a:gd name="connsiteY242" fmla="*/ 660400 h 6946900"/>
              <a:gd name="connsiteX243" fmla="*/ 2914652 w 4343400"/>
              <a:gd name="connsiteY243" fmla="*/ 730250 h 6946900"/>
              <a:gd name="connsiteX244" fmla="*/ 2978148 w 4343400"/>
              <a:gd name="connsiteY244" fmla="*/ 679450 h 6946900"/>
              <a:gd name="connsiteX245" fmla="*/ 2959100 w 4343400"/>
              <a:gd name="connsiteY245" fmla="*/ 622300 h 6946900"/>
              <a:gd name="connsiteX246" fmla="*/ 2978148 w 4343400"/>
              <a:gd name="connsiteY246" fmla="*/ 584200 h 6946900"/>
              <a:gd name="connsiteX247" fmla="*/ 2959100 w 4343400"/>
              <a:gd name="connsiteY247" fmla="*/ 488950 h 6946900"/>
              <a:gd name="connsiteX248" fmla="*/ 3028948 w 4343400"/>
              <a:gd name="connsiteY248" fmla="*/ 419100 h 6946900"/>
              <a:gd name="connsiteX249" fmla="*/ 3073400 w 4343400"/>
              <a:gd name="connsiteY249" fmla="*/ 400050 h 6946900"/>
              <a:gd name="connsiteX250" fmla="*/ 3194052 w 4343400"/>
              <a:gd name="connsiteY250" fmla="*/ 336550 h 6946900"/>
              <a:gd name="connsiteX251" fmla="*/ 3206748 w 4343400"/>
              <a:gd name="connsiteY251" fmla="*/ 222250 h 6946900"/>
              <a:gd name="connsiteX252" fmla="*/ 3251200 w 4343400"/>
              <a:gd name="connsiteY252" fmla="*/ 133350 h 6946900"/>
              <a:gd name="connsiteX253" fmla="*/ 3632200 w 4343400"/>
              <a:gd name="connsiteY253" fmla="*/ 0 h 6946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</a:cxnLst>
            <a:rect l="l" t="t" r="r" b="b"/>
            <a:pathLst>
              <a:path w="4343400" h="6946900">
                <a:moveTo>
                  <a:pt x="3632200" y="0"/>
                </a:moveTo>
                <a:lnTo>
                  <a:pt x="3663948" y="25400"/>
                </a:lnTo>
                <a:lnTo>
                  <a:pt x="3810000" y="38100"/>
                </a:lnTo>
                <a:lnTo>
                  <a:pt x="3816348" y="114300"/>
                </a:lnTo>
                <a:lnTo>
                  <a:pt x="3841748" y="158750"/>
                </a:lnTo>
                <a:lnTo>
                  <a:pt x="3867148" y="393700"/>
                </a:lnTo>
                <a:lnTo>
                  <a:pt x="3873500" y="431800"/>
                </a:lnTo>
                <a:lnTo>
                  <a:pt x="3886200" y="469900"/>
                </a:lnTo>
                <a:lnTo>
                  <a:pt x="3949700" y="469900"/>
                </a:lnTo>
                <a:lnTo>
                  <a:pt x="3949700" y="546100"/>
                </a:lnTo>
                <a:lnTo>
                  <a:pt x="4076700" y="635000"/>
                </a:lnTo>
                <a:lnTo>
                  <a:pt x="4140200" y="622300"/>
                </a:lnTo>
                <a:lnTo>
                  <a:pt x="4178300" y="692150"/>
                </a:lnTo>
                <a:lnTo>
                  <a:pt x="4152900" y="787400"/>
                </a:lnTo>
                <a:lnTo>
                  <a:pt x="4178300" y="850900"/>
                </a:lnTo>
                <a:lnTo>
                  <a:pt x="4171948" y="914400"/>
                </a:lnTo>
                <a:lnTo>
                  <a:pt x="4108452" y="946150"/>
                </a:lnTo>
                <a:lnTo>
                  <a:pt x="4108452" y="984250"/>
                </a:lnTo>
                <a:lnTo>
                  <a:pt x="4159252" y="1003300"/>
                </a:lnTo>
                <a:lnTo>
                  <a:pt x="4177940" y="1115438"/>
                </a:lnTo>
                <a:lnTo>
                  <a:pt x="3931920" y="1189990"/>
                </a:lnTo>
                <a:lnTo>
                  <a:pt x="3878580" y="1266190"/>
                </a:lnTo>
                <a:lnTo>
                  <a:pt x="3787140" y="1243330"/>
                </a:lnTo>
                <a:lnTo>
                  <a:pt x="3665220" y="1289050"/>
                </a:lnTo>
                <a:lnTo>
                  <a:pt x="3665220" y="1365250"/>
                </a:lnTo>
                <a:lnTo>
                  <a:pt x="3649980" y="1471930"/>
                </a:lnTo>
                <a:lnTo>
                  <a:pt x="3497580" y="1502410"/>
                </a:lnTo>
                <a:lnTo>
                  <a:pt x="3467100" y="1563370"/>
                </a:lnTo>
                <a:lnTo>
                  <a:pt x="3375660" y="1662430"/>
                </a:lnTo>
                <a:lnTo>
                  <a:pt x="3352800" y="1723390"/>
                </a:lnTo>
                <a:lnTo>
                  <a:pt x="3375660" y="1807210"/>
                </a:lnTo>
                <a:lnTo>
                  <a:pt x="3307080" y="1913890"/>
                </a:lnTo>
                <a:lnTo>
                  <a:pt x="3291840" y="2272030"/>
                </a:lnTo>
                <a:lnTo>
                  <a:pt x="3436620" y="2325370"/>
                </a:lnTo>
                <a:lnTo>
                  <a:pt x="3489960" y="2393950"/>
                </a:lnTo>
                <a:lnTo>
                  <a:pt x="3558540" y="2401570"/>
                </a:lnTo>
                <a:lnTo>
                  <a:pt x="3573780" y="2348230"/>
                </a:lnTo>
                <a:lnTo>
                  <a:pt x="3688080" y="2409190"/>
                </a:lnTo>
                <a:lnTo>
                  <a:pt x="3810000" y="2332990"/>
                </a:lnTo>
                <a:lnTo>
                  <a:pt x="3992880" y="2340610"/>
                </a:lnTo>
                <a:lnTo>
                  <a:pt x="4046220" y="2416810"/>
                </a:lnTo>
                <a:lnTo>
                  <a:pt x="4061460" y="2630170"/>
                </a:lnTo>
                <a:lnTo>
                  <a:pt x="4061460" y="2790190"/>
                </a:lnTo>
                <a:lnTo>
                  <a:pt x="4023360" y="2835910"/>
                </a:lnTo>
                <a:lnTo>
                  <a:pt x="3901440" y="2896870"/>
                </a:lnTo>
                <a:lnTo>
                  <a:pt x="3916680" y="3003550"/>
                </a:lnTo>
                <a:lnTo>
                  <a:pt x="3992880" y="3079750"/>
                </a:lnTo>
                <a:lnTo>
                  <a:pt x="3992880" y="3110230"/>
                </a:lnTo>
                <a:lnTo>
                  <a:pt x="3985260" y="3186430"/>
                </a:lnTo>
                <a:lnTo>
                  <a:pt x="4000500" y="3270250"/>
                </a:lnTo>
                <a:lnTo>
                  <a:pt x="3863340" y="3300730"/>
                </a:lnTo>
                <a:lnTo>
                  <a:pt x="3893820" y="3415030"/>
                </a:lnTo>
                <a:lnTo>
                  <a:pt x="4015740" y="3422650"/>
                </a:lnTo>
                <a:lnTo>
                  <a:pt x="4053840" y="3521710"/>
                </a:lnTo>
                <a:lnTo>
                  <a:pt x="4000500" y="3590290"/>
                </a:lnTo>
                <a:lnTo>
                  <a:pt x="4030980" y="3696970"/>
                </a:lnTo>
                <a:lnTo>
                  <a:pt x="4015740" y="3818890"/>
                </a:lnTo>
                <a:lnTo>
                  <a:pt x="4238624" y="3982338"/>
                </a:lnTo>
                <a:lnTo>
                  <a:pt x="4238624" y="4060826"/>
                </a:lnTo>
                <a:lnTo>
                  <a:pt x="4295776" y="4108450"/>
                </a:lnTo>
                <a:lnTo>
                  <a:pt x="4343400" y="4146550"/>
                </a:lnTo>
                <a:lnTo>
                  <a:pt x="4295776" y="4279900"/>
                </a:lnTo>
                <a:lnTo>
                  <a:pt x="4181476" y="4279900"/>
                </a:lnTo>
                <a:lnTo>
                  <a:pt x="4152900" y="4318000"/>
                </a:lnTo>
                <a:lnTo>
                  <a:pt x="4143376" y="4403726"/>
                </a:lnTo>
                <a:lnTo>
                  <a:pt x="3933824" y="4403726"/>
                </a:lnTo>
                <a:lnTo>
                  <a:pt x="3933824" y="4279900"/>
                </a:lnTo>
                <a:lnTo>
                  <a:pt x="3886200" y="4232274"/>
                </a:lnTo>
                <a:lnTo>
                  <a:pt x="3829052" y="4251326"/>
                </a:lnTo>
                <a:lnTo>
                  <a:pt x="3771900" y="4232274"/>
                </a:lnTo>
                <a:lnTo>
                  <a:pt x="3619500" y="4241800"/>
                </a:lnTo>
                <a:lnTo>
                  <a:pt x="3590924" y="4270374"/>
                </a:lnTo>
                <a:lnTo>
                  <a:pt x="3571876" y="4308474"/>
                </a:lnTo>
                <a:lnTo>
                  <a:pt x="3486148" y="4318000"/>
                </a:lnTo>
                <a:lnTo>
                  <a:pt x="3429000" y="4270374"/>
                </a:lnTo>
                <a:lnTo>
                  <a:pt x="3429000" y="4203700"/>
                </a:lnTo>
                <a:lnTo>
                  <a:pt x="3419476" y="4137026"/>
                </a:lnTo>
                <a:lnTo>
                  <a:pt x="3362324" y="4089400"/>
                </a:lnTo>
                <a:lnTo>
                  <a:pt x="3190876" y="4051300"/>
                </a:lnTo>
                <a:lnTo>
                  <a:pt x="2933700" y="4460874"/>
                </a:lnTo>
                <a:lnTo>
                  <a:pt x="2867024" y="4365626"/>
                </a:lnTo>
                <a:lnTo>
                  <a:pt x="2790824" y="4365626"/>
                </a:lnTo>
                <a:lnTo>
                  <a:pt x="2714624" y="4575174"/>
                </a:lnTo>
                <a:lnTo>
                  <a:pt x="2686052" y="4613274"/>
                </a:lnTo>
                <a:lnTo>
                  <a:pt x="2628900" y="4708526"/>
                </a:lnTo>
                <a:lnTo>
                  <a:pt x="2638424" y="4746626"/>
                </a:lnTo>
                <a:lnTo>
                  <a:pt x="2771776" y="4851400"/>
                </a:lnTo>
                <a:lnTo>
                  <a:pt x="2619376" y="5003800"/>
                </a:lnTo>
                <a:lnTo>
                  <a:pt x="2667000" y="5041900"/>
                </a:lnTo>
                <a:lnTo>
                  <a:pt x="2667000" y="5156200"/>
                </a:lnTo>
                <a:lnTo>
                  <a:pt x="2733676" y="5280026"/>
                </a:lnTo>
                <a:lnTo>
                  <a:pt x="2686052" y="5346700"/>
                </a:lnTo>
                <a:lnTo>
                  <a:pt x="2686052" y="5422900"/>
                </a:lnTo>
                <a:lnTo>
                  <a:pt x="2638424" y="5518150"/>
                </a:lnTo>
                <a:lnTo>
                  <a:pt x="2571748" y="5499100"/>
                </a:lnTo>
                <a:lnTo>
                  <a:pt x="2524124" y="5575300"/>
                </a:lnTo>
                <a:lnTo>
                  <a:pt x="2533652" y="5613400"/>
                </a:lnTo>
                <a:lnTo>
                  <a:pt x="2476500" y="5765800"/>
                </a:lnTo>
                <a:lnTo>
                  <a:pt x="2562224" y="5822950"/>
                </a:lnTo>
                <a:lnTo>
                  <a:pt x="2543176" y="5965826"/>
                </a:lnTo>
                <a:lnTo>
                  <a:pt x="2447924" y="5965826"/>
                </a:lnTo>
                <a:lnTo>
                  <a:pt x="2438400" y="6032500"/>
                </a:lnTo>
                <a:lnTo>
                  <a:pt x="2466976" y="6089650"/>
                </a:lnTo>
                <a:lnTo>
                  <a:pt x="2457452" y="6137274"/>
                </a:lnTo>
                <a:lnTo>
                  <a:pt x="2524124" y="6194426"/>
                </a:lnTo>
                <a:lnTo>
                  <a:pt x="2495548" y="6318250"/>
                </a:lnTo>
                <a:lnTo>
                  <a:pt x="2362200" y="6337300"/>
                </a:lnTo>
                <a:lnTo>
                  <a:pt x="2352676" y="6403974"/>
                </a:lnTo>
                <a:lnTo>
                  <a:pt x="2276476" y="6375400"/>
                </a:lnTo>
                <a:lnTo>
                  <a:pt x="2181224" y="6423026"/>
                </a:lnTo>
                <a:lnTo>
                  <a:pt x="2143124" y="6527800"/>
                </a:lnTo>
                <a:lnTo>
                  <a:pt x="2047876" y="6556374"/>
                </a:lnTo>
                <a:lnTo>
                  <a:pt x="2000252" y="6613526"/>
                </a:lnTo>
                <a:lnTo>
                  <a:pt x="1876424" y="6642100"/>
                </a:lnTo>
                <a:lnTo>
                  <a:pt x="1847852" y="6689726"/>
                </a:lnTo>
                <a:lnTo>
                  <a:pt x="1733548" y="6708774"/>
                </a:lnTo>
                <a:lnTo>
                  <a:pt x="1714500" y="6775450"/>
                </a:lnTo>
                <a:lnTo>
                  <a:pt x="1704976" y="6861174"/>
                </a:lnTo>
                <a:lnTo>
                  <a:pt x="1562100" y="6861174"/>
                </a:lnTo>
                <a:lnTo>
                  <a:pt x="1390652" y="6918326"/>
                </a:lnTo>
                <a:lnTo>
                  <a:pt x="1333500" y="6870700"/>
                </a:lnTo>
                <a:lnTo>
                  <a:pt x="1238252" y="6861174"/>
                </a:lnTo>
                <a:lnTo>
                  <a:pt x="1200148" y="6804026"/>
                </a:lnTo>
                <a:lnTo>
                  <a:pt x="1038224" y="6823074"/>
                </a:lnTo>
                <a:lnTo>
                  <a:pt x="1000124" y="6889750"/>
                </a:lnTo>
                <a:lnTo>
                  <a:pt x="914400" y="6889750"/>
                </a:lnTo>
                <a:lnTo>
                  <a:pt x="771524" y="6946900"/>
                </a:lnTo>
                <a:lnTo>
                  <a:pt x="685800" y="6784974"/>
                </a:lnTo>
                <a:lnTo>
                  <a:pt x="714376" y="6651626"/>
                </a:lnTo>
                <a:lnTo>
                  <a:pt x="704852" y="6527800"/>
                </a:lnTo>
                <a:lnTo>
                  <a:pt x="819148" y="6470650"/>
                </a:lnTo>
                <a:lnTo>
                  <a:pt x="828676" y="6308726"/>
                </a:lnTo>
                <a:lnTo>
                  <a:pt x="781052" y="6213474"/>
                </a:lnTo>
                <a:lnTo>
                  <a:pt x="962024" y="6194426"/>
                </a:lnTo>
                <a:lnTo>
                  <a:pt x="866776" y="6070600"/>
                </a:lnTo>
                <a:lnTo>
                  <a:pt x="838200" y="6032500"/>
                </a:lnTo>
                <a:lnTo>
                  <a:pt x="876300" y="5946774"/>
                </a:lnTo>
                <a:lnTo>
                  <a:pt x="914400" y="5937250"/>
                </a:lnTo>
                <a:lnTo>
                  <a:pt x="923924" y="5794374"/>
                </a:lnTo>
                <a:lnTo>
                  <a:pt x="876300" y="5699126"/>
                </a:lnTo>
                <a:lnTo>
                  <a:pt x="752476" y="5622926"/>
                </a:lnTo>
                <a:lnTo>
                  <a:pt x="742948" y="5499100"/>
                </a:lnTo>
                <a:lnTo>
                  <a:pt x="638176" y="5499100"/>
                </a:lnTo>
                <a:lnTo>
                  <a:pt x="581024" y="5403850"/>
                </a:lnTo>
                <a:lnTo>
                  <a:pt x="590548" y="5327650"/>
                </a:lnTo>
                <a:lnTo>
                  <a:pt x="666748" y="5260974"/>
                </a:lnTo>
                <a:lnTo>
                  <a:pt x="619124" y="5156200"/>
                </a:lnTo>
                <a:lnTo>
                  <a:pt x="523876" y="5137150"/>
                </a:lnTo>
                <a:lnTo>
                  <a:pt x="495300" y="5003800"/>
                </a:lnTo>
                <a:lnTo>
                  <a:pt x="457200" y="4927600"/>
                </a:lnTo>
                <a:lnTo>
                  <a:pt x="447676" y="4870450"/>
                </a:lnTo>
                <a:lnTo>
                  <a:pt x="409576" y="4832350"/>
                </a:lnTo>
                <a:lnTo>
                  <a:pt x="352424" y="4851400"/>
                </a:lnTo>
                <a:lnTo>
                  <a:pt x="314324" y="4775200"/>
                </a:lnTo>
                <a:lnTo>
                  <a:pt x="219076" y="4775200"/>
                </a:lnTo>
                <a:lnTo>
                  <a:pt x="209548" y="4689474"/>
                </a:lnTo>
                <a:lnTo>
                  <a:pt x="76200" y="4689474"/>
                </a:lnTo>
                <a:lnTo>
                  <a:pt x="0" y="4632326"/>
                </a:lnTo>
                <a:lnTo>
                  <a:pt x="38100" y="4518026"/>
                </a:lnTo>
                <a:lnTo>
                  <a:pt x="114300" y="4518026"/>
                </a:lnTo>
                <a:lnTo>
                  <a:pt x="152400" y="4489450"/>
                </a:lnTo>
                <a:lnTo>
                  <a:pt x="142876" y="4375150"/>
                </a:lnTo>
                <a:lnTo>
                  <a:pt x="209548" y="4308474"/>
                </a:lnTo>
                <a:lnTo>
                  <a:pt x="323852" y="4298950"/>
                </a:lnTo>
                <a:lnTo>
                  <a:pt x="419100" y="4337050"/>
                </a:lnTo>
                <a:lnTo>
                  <a:pt x="476252" y="4327526"/>
                </a:lnTo>
                <a:lnTo>
                  <a:pt x="485776" y="4232274"/>
                </a:lnTo>
                <a:lnTo>
                  <a:pt x="542924" y="4165600"/>
                </a:lnTo>
                <a:lnTo>
                  <a:pt x="590548" y="4165600"/>
                </a:lnTo>
                <a:lnTo>
                  <a:pt x="676276" y="3965574"/>
                </a:lnTo>
                <a:lnTo>
                  <a:pt x="819148" y="3889374"/>
                </a:lnTo>
                <a:lnTo>
                  <a:pt x="819148" y="3803650"/>
                </a:lnTo>
                <a:lnTo>
                  <a:pt x="885824" y="3660774"/>
                </a:lnTo>
                <a:lnTo>
                  <a:pt x="790576" y="3632200"/>
                </a:lnTo>
                <a:lnTo>
                  <a:pt x="704852" y="3517900"/>
                </a:lnTo>
                <a:lnTo>
                  <a:pt x="714376" y="3460750"/>
                </a:lnTo>
                <a:lnTo>
                  <a:pt x="695324" y="3394074"/>
                </a:lnTo>
                <a:lnTo>
                  <a:pt x="742948" y="3327400"/>
                </a:lnTo>
                <a:lnTo>
                  <a:pt x="819148" y="3336926"/>
                </a:lnTo>
                <a:lnTo>
                  <a:pt x="819148" y="3213100"/>
                </a:lnTo>
                <a:lnTo>
                  <a:pt x="762000" y="3194050"/>
                </a:lnTo>
                <a:lnTo>
                  <a:pt x="771524" y="3108326"/>
                </a:lnTo>
                <a:lnTo>
                  <a:pt x="990600" y="2813050"/>
                </a:lnTo>
                <a:lnTo>
                  <a:pt x="1000124" y="2679700"/>
                </a:lnTo>
                <a:lnTo>
                  <a:pt x="914400" y="2603500"/>
                </a:lnTo>
                <a:lnTo>
                  <a:pt x="904876" y="2546350"/>
                </a:lnTo>
                <a:lnTo>
                  <a:pt x="809624" y="2517774"/>
                </a:lnTo>
                <a:lnTo>
                  <a:pt x="794512" y="2448024"/>
                </a:lnTo>
                <a:lnTo>
                  <a:pt x="807720" y="2447290"/>
                </a:lnTo>
                <a:lnTo>
                  <a:pt x="853440" y="2416810"/>
                </a:lnTo>
                <a:lnTo>
                  <a:pt x="861060" y="2355850"/>
                </a:lnTo>
                <a:lnTo>
                  <a:pt x="914400" y="2340610"/>
                </a:lnTo>
                <a:lnTo>
                  <a:pt x="929640" y="2279650"/>
                </a:lnTo>
                <a:lnTo>
                  <a:pt x="1021080" y="2195830"/>
                </a:lnTo>
                <a:lnTo>
                  <a:pt x="975360" y="2134870"/>
                </a:lnTo>
                <a:lnTo>
                  <a:pt x="975360" y="2089150"/>
                </a:lnTo>
                <a:lnTo>
                  <a:pt x="1036320" y="2073910"/>
                </a:lnTo>
                <a:lnTo>
                  <a:pt x="1059180" y="2012950"/>
                </a:lnTo>
                <a:lnTo>
                  <a:pt x="1143000" y="1982470"/>
                </a:lnTo>
                <a:lnTo>
                  <a:pt x="1173480" y="1891030"/>
                </a:lnTo>
                <a:lnTo>
                  <a:pt x="1089660" y="1883410"/>
                </a:lnTo>
                <a:lnTo>
                  <a:pt x="1104900" y="1799590"/>
                </a:lnTo>
                <a:lnTo>
                  <a:pt x="1219200" y="1700530"/>
                </a:lnTo>
                <a:lnTo>
                  <a:pt x="1303020" y="1700530"/>
                </a:lnTo>
                <a:lnTo>
                  <a:pt x="1280160" y="1570990"/>
                </a:lnTo>
                <a:lnTo>
                  <a:pt x="1318260" y="1510030"/>
                </a:lnTo>
                <a:lnTo>
                  <a:pt x="1341120" y="1395730"/>
                </a:lnTo>
                <a:lnTo>
                  <a:pt x="1295400" y="1266190"/>
                </a:lnTo>
                <a:lnTo>
                  <a:pt x="1325880" y="999490"/>
                </a:lnTo>
                <a:lnTo>
                  <a:pt x="1326468" y="996268"/>
                </a:lnTo>
                <a:lnTo>
                  <a:pt x="1346200" y="1016000"/>
                </a:lnTo>
                <a:lnTo>
                  <a:pt x="1428748" y="971550"/>
                </a:lnTo>
                <a:lnTo>
                  <a:pt x="1441452" y="939800"/>
                </a:lnTo>
                <a:lnTo>
                  <a:pt x="1479548" y="901700"/>
                </a:lnTo>
                <a:lnTo>
                  <a:pt x="1619252" y="711200"/>
                </a:lnTo>
                <a:lnTo>
                  <a:pt x="1670052" y="647700"/>
                </a:lnTo>
                <a:lnTo>
                  <a:pt x="1670052" y="590550"/>
                </a:lnTo>
                <a:lnTo>
                  <a:pt x="1638300" y="546100"/>
                </a:lnTo>
                <a:lnTo>
                  <a:pt x="1657348" y="450850"/>
                </a:lnTo>
                <a:lnTo>
                  <a:pt x="1727200" y="469900"/>
                </a:lnTo>
                <a:lnTo>
                  <a:pt x="1790700" y="425450"/>
                </a:lnTo>
                <a:lnTo>
                  <a:pt x="1943100" y="488950"/>
                </a:lnTo>
                <a:lnTo>
                  <a:pt x="1987548" y="450850"/>
                </a:lnTo>
                <a:lnTo>
                  <a:pt x="2044700" y="457200"/>
                </a:lnTo>
                <a:lnTo>
                  <a:pt x="2051052" y="495300"/>
                </a:lnTo>
                <a:lnTo>
                  <a:pt x="2082800" y="495300"/>
                </a:lnTo>
                <a:lnTo>
                  <a:pt x="2108200" y="533400"/>
                </a:lnTo>
                <a:lnTo>
                  <a:pt x="2139948" y="533400"/>
                </a:lnTo>
                <a:lnTo>
                  <a:pt x="2146300" y="603250"/>
                </a:lnTo>
                <a:lnTo>
                  <a:pt x="2108200" y="673100"/>
                </a:lnTo>
                <a:lnTo>
                  <a:pt x="2114548" y="711200"/>
                </a:lnTo>
                <a:lnTo>
                  <a:pt x="2070100" y="781050"/>
                </a:lnTo>
                <a:lnTo>
                  <a:pt x="2254252" y="863600"/>
                </a:lnTo>
                <a:lnTo>
                  <a:pt x="2298700" y="850900"/>
                </a:lnTo>
                <a:lnTo>
                  <a:pt x="2298700" y="800100"/>
                </a:lnTo>
                <a:lnTo>
                  <a:pt x="2381252" y="698500"/>
                </a:lnTo>
                <a:lnTo>
                  <a:pt x="2444748" y="698500"/>
                </a:lnTo>
                <a:lnTo>
                  <a:pt x="2533652" y="711200"/>
                </a:lnTo>
                <a:lnTo>
                  <a:pt x="2641600" y="692150"/>
                </a:lnTo>
                <a:lnTo>
                  <a:pt x="2705100" y="635000"/>
                </a:lnTo>
                <a:lnTo>
                  <a:pt x="2794000" y="641350"/>
                </a:lnTo>
                <a:lnTo>
                  <a:pt x="2825748" y="615950"/>
                </a:lnTo>
                <a:lnTo>
                  <a:pt x="2895600" y="660400"/>
                </a:lnTo>
                <a:lnTo>
                  <a:pt x="2914652" y="730250"/>
                </a:lnTo>
                <a:lnTo>
                  <a:pt x="2978148" y="679450"/>
                </a:lnTo>
                <a:lnTo>
                  <a:pt x="2959100" y="622300"/>
                </a:lnTo>
                <a:lnTo>
                  <a:pt x="2978148" y="584200"/>
                </a:lnTo>
                <a:lnTo>
                  <a:pt x="2959100" y="488950"/>
                </a:lnTo>
                <a:lnTo>
                  <a:pt x="3028948" y="419100"/>
                </a:lnTo>
                <a:lnTo>
                  <a:pt x="3073400" y="400050"/>
                </a:lnTo>
                <a:lnTo>
                  <a:pt x="3194052" y="336550"/>
                </a:lnTo>
                <a:lnTo>
                  <a:pt x="3206748" y="222250"/>
                </a:lnTo>
                <a:lnTo>
                  <a:pt x="3251200" y="133350"/>
                </a:lnTo>
                <a:lnTo>
                  <a:pt x="3632200" y="0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9893F5D-3057-7A99-D599-0848852C43EB}"/>
              </a:ext>
            </a:extLst>
          </p:cNvPr>
          <p:cNvSpPr txBox="1"/>
          <p:nvPr/>
        </p:nvSpPr>
        <p:spPr>
          <a:xfrm>
            <a:off x="3482143" y="5751076"/>
            <a:ext cx="52277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正解は </a:t>
            </a:r>
            <a:r>
              <a:rPr lang="ja-JP" altLang="en-US" sz="6000" b="1" dirty="0">
                <a:solidFill>
                  <a:srgbClr val="FF0000"/>
                </a:solidFill>
                <a:latin typeface="+mj-ea"/>
                <a:ea typeface="+mj-ea"/>
              </a:rPr>
              <a:t>北海道</a:t>
            </a:r>
            <a:r>
              <a:rPr lang="ja-JP" altLang="en-US" sz="3200" b="1" dirty="0">
                <a:latin typeface="+mj-ea"/>
                <a:ea typeface="+mj-ea"/>
              </a:rPr>
              <a:t> でした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9AE05B8-5C00-5A9F-3345-352D6063CA6A}"/>
              </a:ext>
            </a:extLst>
          </p:cNvPr>
          <p:cNvSpPr txBox="1"/>
          <p:nvPr/>
        </p:nvSpPr>
        <p:spPr>
          <a:xfrm>
            <a:off x="2765630" y="1539080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FF0000"/>
                </a:solidFill>
                <a:latin typeface="+mj-ea"/>
                <a:ea typeface="+mj-ea"/>
              </a:rPr>
              <a:t>①北海道</a:t>
            </a:r>
            <a:endParaRPr kumimoji="1" lang="ja-JP" altLang="en-US" sz="32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B734E4DF-A047-055A-E062-867F320AF805}"/>
              </a:ext>
            </a:extLst>
          </p:cNvPr>
          <p:cNvSpPr txBox="1"/>
          <p:nvPr/>
        </p:nvSpPr>
        <p:spPr>
          <a:xfrm>
            <a:off x="7490031" y="1539080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②長野県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BD92429F-0510-6EB5-3A8B-501CF96C039E}"/>
              </a:ext>
            </a:extLst>
          </p:cNvPr>
          <p:cNvSpPr txBox="1"/>
          <p:nvPr/>
        </p:nvSpPr>
        <p:spPr>
          <a:xfrm>
            <a:off x="7779152" y="5088087"/>
            <a:ext cx="17427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2400">
                <a:latin typeface="+mj-ea"/>
                <a:ea typeface="+mj-ea"/>
              </a:defRPr>
            </a:lvl1pPr>
          </a:lstStyle>
          <a:p>
            <a:pPr algn="ctr"/>
            <a:r>
              <a:rPr lang="ja-JP" altLang="en-US" dirty="0"/>
              <a:t>約</a:t>
            </a:r>
            <a:r>
              <a:rPr lang="en-US" altLang="ja-JP" dirty="0"/>
              <a:t>13,561</a:t>
            </a:r>
            <a:r>
              <a:rPr lang="ja-JP" altLang="en-US" dirty="0"/>
              <a:t>㎢</a:t>
            </a:r>
          </a:p>
        </p:txBody>
      </p:sp>
    </p:spTree>
    <p:extLst>
      <p:ext uri="{BB962C8B-B14F-4D97-AF65-F5344CB8AC3E}">
        <p14:creationId xmlns:p14="http://schemas.microsoft.com/office/powerpoint/2010/main" val="2802820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D2D5E28-1C42-915F-B385-04594030D818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02/10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9C8755AB-9D9C-946F-85B2-3CB7FA0E4F93}"/>
              </a:ext>
            </a:extLst>
          </p:cNvPr>
          <p:cNvSpPr/>
          <p:nvPr/>
        </p:nvSpPr>
        <p:spPr>
          <a:xfrm>
            <a:off x="2635638" y="2640102"/>
            <a:ext cx="2609462" cy="2080438"/>
          </a:xfrm>
          <a:custGeom>
            <a:avLst/>
            <a:gdLst>
              <a:gd name="connsiteX0" fmla="*/ 3379588 w 5715000"/>
              <a:gd name="connsiteY0" fmla="*/ 0 h 4556380"/>
              <a:gd name="connsiteX1" fmla="*/ 3566160 w 5715000"/>
              <a:gd name="connsiteY1" fmla="*/ 99950 h 4556380"/>
              <a:gd name="connsiteX2" fmla="*/ 3695700 w 5715000"/>
              <a:gd name="connsiteY2" fmla="*/ 92330 h 4556380"/>
              <a:gd name="connsiteX3" fmla="*/ 3787140 w 5715000"/>
              <a:gd name="connsiteY3" fmla="*/ 890 h 4556380"/>
              <a:gd name="connsiteX4" fmla="*/ 3832860 w 5715000"/>
              <a:gd name="connsiteY4" fmla="*/ 92330 h 4556380"/>
              <a:gd name="connsiteX5" fmla="*/ 4008120 w 5715000"/>
              <a:gd name="connsiteY5" fmla="*/ 107570 h 4556380"/>
              <a:gd name="connsiteX6" fmla="*/ 3977640 w 5715000"/>
              <a:gd name="connsiteY6" fmla="*/ 183770 h 4556380"/>
              <a:gd name="connsiteX7" fmla="*/ 3992880 w 5715000"/>
              <a:gd name="connsiteY7" fmla="*/ 252350 h 4556380"/>
              <a:gd name="connsiteX8" fmla="*/ 4091940 w 5715000"/>
              <a:gd name="connsiteY8" fmla="*/ 290450 h 4556380"/>
              <a:gd name="connsiteX9" fmla="*/ 4297680 w 5715000"/>
              <a:gd name="connsiteY9" fmla="*/ 252350 h 4556380"/>
              <a:gd name="connsiteX10" fmla="*/ 4648200 w 5715000"/>
              <a:gd name="connsiteY10" fmla="*/ 336170 h 4556380"/>
              <a:gd name="connsiteX11" fmla="*/ 4648200 w 5715000"/>
              <a:gd name="connsiteY11" fmla="*/ 419990 h 4556380"/>
              <a:gd name="connsiteX12" fmla="*/ 4648200 w 5715000"/>
              <a:gd name="connsiteY12" fmla="*/ 480950 h 4556380"/>
              <a:gd name="connsiteX13" fmla="*/ 4625340 w 5715000"/>
              <a:gd name="connsiteY13" fmla="*/ 648590 h 4556380"/>
              <a:gd name="connsiteX14" fmla="*/ 4724400 w 5715000"/>
              <a:gd name="connsiteY14" fmla="*/ 694310 h 4556380"/>
              <a:gd name="connsiteX15" fmla="*/ 4732020 w 5715000"/>
              <a:gd name="connsiteY15" fmla="*/ 762890 h 4556380"/>
              <a:gd name="connsiteX16" fmla="*/ 4808220 w 5715000"/>
              <a:gd name="connsiteY16" fmla="*/ 762890 h 4556380"/>
              <a:gd name="connsiteX17" fmla="*/ 4968240 w 5715000"/>
              <a:gd name="connsiteY17" fmla="*/ 785750 h 4556380"/>
              <a:gd name="connsiteX18" fmla="*/ 4937760 w 5715000"/>
              <a:gd name="connsiteY18" fmla="*/ 694310 h 4556380"/>
              <a:gd name="connsiteX19" fmla="*/ 5151120 w 5715000"/>
              <a:gd name="connsiteY19" fmla="*/ 694310 h 4556380"/>
              <a:gd name="connsiteX20" fmla="*/ 5166360 w 5715000"/>
              <a:gd name="connsiteY20" fmla="*/ 496190 h 4556380"/>
              <a:gd name="connsiteX21" fmla="*/ 5166360 w 5715000"/>
              <a:gd name="connsiteY21" fmla="*/ 359030 h 4556380"/>
              <a:gd name="connsiteX22" fmla="*/ 5227320 w 5715000"/>
              <a:gd name="connsiteY22" fmla="*/ 305690 h 4556380"/>
              <a:gd name="connsiteX23" fmla="*/ 5382788 w 5715000"/>
              <a:gd name="connsiteY23" fmla="*/ 313094 h 4556380"/>
              <a:gd name="connsiteX24" fmla="*/ 5384800 w 5715000"/>
              <a:gd name="connsiteY24" fmla="*/ 314580 h 4556380"/>
              <a:gd name="connsiteX25" fmla="*/ 5391148 w 5715000"/>
              <a:gd name="connsiteY25" fmla="*/ 428880 h 4556380"/>
              <a:gd name="connsiteX26" fmla="*/ 5549900 w 5715000"/>
              <a:gd name="connsiteY26" fmla="*/ 600330 h 4556380"/>
              <a:gd name="connsiteX27" fmla="*/ 5549900 w 5715000"/>
              <a:gd name="connsiteY27" fmla="*/ 797180 h 4556380"/>
              <a:gd name="connsiteX28" fmla="*/ 5626100 w 5715000"/>
              <a:gd name="connsiteY28" fmla="*/ 873380 h 4556380"/>
              <a:gd name="connsiteX29" fmla="*/ 5619748 w 5715000"/>
              <a:gd name="connsiteY29" fmla="*/ 1127380 h 4556380"/>
              <a:gd name="connsiteX30" fmla="*/ 5651500 w 5715000"/>
              <a:gd name="connsiteY30" fmla="*/ 1197230 h 4556380"/>
              <a:gd name="connsiteX31" fmla="*/ 5651500 w 5715000"/>
              <a:gd name="connsiteY31" fmla="*/ 1254380 h 4556380"/>
              <a:gd name="connsiteX32" fmla="*/ 5670548 w 5715000"/>
              <a:gd name="connsiteY32" fmla="*/ 1311530 h 4556380"/>
              <a:gd name="connsiteX33" fmla="*/ 5676900 w 5715000"/>
              <a:gd name="connsiteY33" fmla="*/ 1590930 h 4556380"/>
              <a:gd name="connsiteX34" fmla="*/ 5689600 w 5715000"/>
              <a:gd name="connsiteY34" fmla="*/ 1679830 h 4556380"/>
              <a:gd name="connsiteX35" fmla="*/ 5715000 w 5715000"/>
              <a:gd name="connsiteY35" fmla="*/ 1813180 h 4556380"/>
              <a:gd name="connsiteX36" fmla="*/ 5708652 w 5715000"/>
              <a:gd name="connsiteY36" fmla="*/ 1952880 h 4556380"/>
              <a:gd name="connsiteX37" fmla="*/ 5695948 w 5715000"/>
              <a:gd name="connsiteY37" fmla="*/ 2035430 h 4556380"/>
              <a:gd name="connsiteX38" fmla="*/ 5689600 w 5715000"/>
              <a:gd name="connsiteY38" fmla="*/ 2137030 h 4556380"/>
              <a:gd name="connsiteX39" fmla="*/ 5695948 w 5715000"/>
              <a:gd name="connsiteY39" fmla="*/ 2194180 h 4556380"/>
              <a:gd name="connsiteX40" fmla="*/ 5695948 w 5715000"/>
              <a:gd name="connsiteY40" fmla="*/ 2264030 h 4556380"/>
              <a:gd name="connsiteX41" fmla="*/ 5689600 w 5715000"/>
              <a:gd name="connsiteY41" fmla="*/ 2321180 h 4556380"/>
              <a:gd name="connsiteX42" fmla="*/ 5702300 w 5715000"/>
              <a:gd name="connsiteY42" fmla="*/ 2365630 h 4556380"/>
              <a:gd name="connsiteX43" fmla="*/ 5670548 w 5715000"/>
              <a:gd name="connsiteY43" fmla="*/ 2492630 h 4556380"/>
              <a:gd name="connsiteX44" fmla="*/ 5689600 w 5715000"/>
              <a:gd name="connsiteY44" fmla="*/ 2530730 h 4556380"/>
              <a:gd name="connsiteX45" fmla="*/ 5632452 w 5715000"/>
              <a:gd name="connsiteY45" fmla="*/ 2702180 h 4556380"/>
              <a:gd name="connsiteX46" fmla="*/ 5657852 w 5715000"/>
              <a:gd name="connsiteY46" fmla="*/ 2854580 h 4556380"/>
              <a:gd name="connsiteX47" fmla="*/ 5594348 w 5715000"/>
              <a:gd name="connsiteY47" fmla="*/ 3006980 h 4556380"/>
              <a:gd name="connsiteX48" fmla="*/ 5613400 w 5715000"/>
              <a:gd name="connsiteY48" fmla="*/ 3197480 h 4556380"/>
              <a:gd name="connsiteX49" fmla="*/ 5613400 w 5715000"/>
              <a:gd name="connsiteY49" fmla="*/ 3318130 h 4556380"/>
              <a:gd name="connsiteX50" fmla="*/ 5524500 w 5715000"/>
              <a:gd name="connsiteY50" fmla="*/ 3438780 h 4556380"/>
              <a:gd name="connsiteX51" fmla="*/ 5518148 w 5715000"/>
              <a:gd name="connsiteY51" fmla="*/ 3680080 h 4556380"/>
              <a:gd name="connsiteX52" fmla="*/ 5537200 w 5715000"/>
              <a:gd name="connsiteY52" fmla="*/ 3737230 h 4556380"/>
              <a:gd name="connsiteX53" fmla="*/ 5537200 w 5715000"/>
              <a:gd name="connsiteY53" fmla="*/ 3800730 h 4556380"/>
              <a:gd name="connsiteX54" fmla="*/ 5454652 w 5715000"/>
              <a:gd name="connsiteY54" fmla="*/ 3883280 h 4556380"/>
              <a:gd name="connsiteX55" fmla="*/ 5429252 w 5715000"/>
              <a:gd name="connsiteY55" fmla="*/ 3921380 h 4556380"/>
              <a:gd name="connsiteX56" fmla="*/ 5340348 w 5715000"/>
              <a:gd name="connsiteY56" fmla="*/ 4022980 h 4556380"/>
              <a:gd name="connsiteX57" fmla="*/ 5283200 w 5715000"/>
              <a:gd name="connsiteY57" fmla="*/ 3978530 h 4556380"/>
              <a:gd name="connsiteX58" fmla="*/ 5175252 w 5715000"/>
              <a:gd name="connsiteY58" fmla="*/ 4061080 h 4556380"/>
              <a:gd name="connsiteX59" fmla="*/ 5092700 w 5715000"/>
              <a:gd name="connsiteY59" fmla="*/ 4099180 h 4556380"/>
              <a:gd name="connsiteX60" fmla="*/ 5048252 w 5715000"/>
              <a:gd name="connsiteY60" fmla="*/ 4124580 h 4556380"/>
              <a:gd name="connsiteX61" fmla="*/ 4978400 w 5715000"/>
              <a:gd name="connsiteY61" fmla="*/ 4169030 h 4556380"/>
              <a:gd name="connsiteX62" fmla="*/ 4933948 w 5715000"/>
              <a:gd name="connsiteY62" fmla="*/ 4276980 h 4556380"/>
              <a:gd name="connsiteX63" fmla="*/ 4832348 w 5715000"/>
              <a:gd name="connsiteY63" fmla="*/ 4226180 h 4556380"/>
              <a:gd name="connsiteX64" fmla="*/ 4749800 w 5715000"/>
              <a:gd name="connsiteY64" fmla="*/ 4257930 h 4556380"/>
              <a:gd name="connsiteX65" fmla="*/ 4692652 w 5715000"/>
              <a:gd name="connsiteY65" fmla="*/ 4200780 h 4556380"/>
              <a:gd name="connsiteX66" fmla="*/ 4578348 w 5715000"/>
              <a:gd name="connsiteY66" fmla="*/ 4156330 h 4556380"/>
              <a:gd name="connsiteX67" fmla="*/ 4457700 w 5715000"/>
              <a:gd name="connsiteY67" fmla="*/ 4137280 h 4556380"/>
              <a:gd name="connsiteX68" fmla="*/ 4349748 w 5715000"/>
              <a:gd name="connsiteY68" fmla="*/ 3978530 h 4556380"/>
              <a:gd name="connsiteX69" fmla="*/ 4279900 w 5715000"/>
              <a:gd name="connsiteY69" fmla="*/ 3984880 h 4556380"/>
              <a:gd name="connsiteX70" fmla="*/ 4279900 w 5715000"/>
              <a:gd name="connsiteY70" fmla="*/ 4080130 h 4556380"/>
              <a:gd name="connsiteX71" fmla="*/ 4349748 w 5715000"/>
              <a:gd name="connsiteY71" fmla="*/ 4213480 h 4556380"/>
              <a:gd name="connsiteX72" fmla="*/ 4184652 w 5715000"/>
              <a:gd name="connsiteY72" fmla="*/ 4308730 h 4556380"/>
              <a:gd name="connsiteX73" fmla="*/ 4159252 w 5715000"/>
              <a:gd name="connsiteY73" fmla="*/ 4327780 h 4556380"/>
              <a:gd name="connsiteX74" fmla="*/ 4095748 w 5715000"/>
              <a:gd name="connsiteY74" fmla="*/ 4423030 h 4556380"/>
              <a:gd name="connsiteX75" fmla="*/ 4032252 w 5715000"/>
              <a:gd name="connsiteY75" fmla="*/ 4467480 h 4556380"/>
              <a:gd name="connsiteX76" fmla="*/ 3975100 w 5715000"/>
              <a:gd name="connsiteY76" fmla="*/ 4556380 h 4556380"/>
              <a:gd name="connsiteX77" fmla="*/ 3898900 w 5715000"/>
              <a:gd name="connsiteY77" fmla="*/ 4461130 h 4556380"/>
              <a:gd name="connsiteX78" fmla="*/ 3822700 w 5715000"/>
              <a:gd name="connsiteY78" fmla="*/ 4410330 h 4556380"/>
              <a:gd name="connsiteX79" fmla="*/ 3683000 w 5715000"/>
              <a:gd name="connsiteY79" fmla="*/ 4372230 h 4556380"/>
              <a:gd name="connsiteX80" fmla="*/ 3651252 w 5715000"/>
              <a:gd name="connsiteY80" fmla="*/ 4219830 h 4556380"/>
              <a:gd name="connsiteX81" fmla="*/ 3536948 w 5715000"/>
              <a:gd name="connsiteY81" fmla="*/ 4169030 h 4556380"/>
              <a:gd name="connsiteX82" fmla="*/ 3492500 w 5715000"/>
              <a:gd name="connsiteY82" fmla="*/ 4061080 h 4556380"/>
              <a:gd name="connsiteX83" fmla="*/ 3390900 w 5715000"/>
              <a:gd name="connsiteY83" fmla="*/ 4035680 h 4556380"/>
              <a:gd name="connsiteX84" fmla="*/ 3333748 w 5715000"/>
              <a:gd name="connsiteY84" fmla="*/ 4022980 h 4556380"/>
              <a:gd name="connsiteX85" fmla="*/ 3289300 w 5715000"/>
              <a:gd name="connsiteY85" fmla="*/ 3965830 h 4556380"/>
              <a:gd name="connsiteX86" fmla="*/ 3302000 w 5715000"/>
              <a:gd name="connsiteY86" fmla="*/ 3921380 h 4556380"/>
              <a:gd name="connsiteX87" fmla="*/ 3289300 w 5715000"/>
              <a:gd name="connsiteY87" fmla="*/ 3826130 h 4556380"/>
              <a:gd name="connsiteX88" fmla="*/ 3276600 w 5715000"/>
              <a:gd name="connsiteY88" fmla="*/ 3768980 h 4556380"/>
              <a:gd name="connsiteX89" fmla="*/ 3308348 w 5715000"/>
              <a:gd name="connsiteY89" fmla="*/ 3711830 h 4556380"/>
              <a:gd name="connsiteX90" fmla="*/ 3308348 w 5715000"/>
              <a:gd name="connsiteY90" fmla="*/ 3673730 h 4556380"/>
              <a:gd name="connsiteX91" fmla="*/ 3155948 w 5715000"/>
              <a:gd name="connsiteY91" fmla="*/ 3673730 h 4556380"/>
              <a:gd name="connsiteX92" fmla="*/ 3130548 w 5715000"/>
              <a:gd name="connsiteY92" fmla="*/ 3534030 h 4556380"/>
              <a:gd name="connsiteX93" fmla="*/ 3060700 w 5715000"/>
              <a:gd name="connsiteY93" fmla="*/ 3476880 h 4556380"/>
              <a:gd name="connsiteX94" fmla="*/ 2946400 w 5715000"/>
              <a:gd name="connsiteY94" fmla="*/ 3349880 h 4556380"/>
              <a:gd name="connsiteX95" fmla="*/ 2832100 w 5715000"/>
              <a:gd name="connsiteY95" fmla="*/ 3299080 h 4556380"/>
              <a:gd name="connsiteX96" fmla="*/ 2762252 w 5715000"/>
              <a:gd name="connsiteY96" fmla="*/ 3292730 h 4556380"/>
              <a:gd name="connsiteX97" fmla="*/ 2654300 w 5715000"/>
              <a:gd name="connsiteY97" fmla="*/ 3241930 h 4556380"/>
              <a:gd name="connsiteX98" fmla="*/ 2444748 w 5715000"/>
              <a:gd name="connsiteY98" fmla="*/ 3197480 h 4556380"/>
              <a:gd name="connsiteX99" fmla="*/ 2362200 w 5715000"/>
              <a:gd name="connsiteY99" fmla="*/ 3172080 h 4556380"/>
              <a:gd name="connsiteX100" fmla="*/ 2228852 w 5715000"/>
              <a:gd name="connsiteY100" fmla="*/ 3184780 h 4556380"/>
              <a:gd name="connsiteX101" fmla="*/ 2032000 w 5715000"/>
              <a:gd name="connsiteY101" fmla="*/ 3241930 h 4556380"/>
              <a:gd name="connsiteX102" fmla="*/ 1987548 w 5715000"/>
              <a:gd name="connsiteY102" fmla="*/ 3299080 h 4556380"/>
              <a:gd name="connsiteX103" fmla="*/ 2006600 w 5715000"/>
              <a:gd name="connsiteY103" fmla="*/ 3381630 h 4556380"/>
              <a:gd name="connsiteX104" fmla="*/ 2006600 w 5715000"/>
              <a:gd name="connsiteY104" fmla="*/ 3426080 h 4556380"/>
              <a:gd name="connsiteX105" fmla="*/ 1854200 w 5715000"/>
              <a:gd name="connsiteY105" fmla="*/ 3426080 h 4556380"/>
              <a:gd name="connsiteX106" fmla="*/ 1758948 w 5715000"/>
              <a:gd name="connsiteY106" fmla="*/ 3495930 h 4556380"/>
              <a:gd name="connsiteX107" fmla="*/ 1663700 w 5715000"/>
              <a:gd name="connsiteY107" fmla="*/ 3489580 h 4556380"/>
              <a:gd name="connsiteX108" fmla="*/ 1562100 w 5715000"/>
              <a:gd name="connsiteY108" fmla="*/ 3546730 h 4556380"/>
              <a:gd name="connsiteX109" fmla="*/ 1524000 w 5715000"/>
              <a:gd name="connsiteY109" fmla="*/ 3610230 h 4556380"/>
              <a:gd name="connsiteX110" fmla="*/ 1397000 w 5715000"/>
              <a:gd name="connsiteY110" fmla="*/ 3622930 h 4556380"/>
              <a:gd name="connsiteX111" fmla="*/ 1390652 w 5715000"/>
              <a:gd name="connsiteY111" fmla="*/ 3686430 h 4556380"/>
              <a:gd name="connsiteX112" fmla="*/ 1282700 w 5715000"/>
              <a:gd name="connsiteY112" fmla="*/ 3705480 h 4556380"/>
              <a:gd name="connsiteX113" fmla="*/ 1238252 w 5715000"/>
              <a:gd name="connsiteY113" fmla="*/ 3756280 h 4556380"/>
              <a:gd name="connsiteX114" fmla="*/ 1181100 w 5715000"/>
              <a:gd name="connsiteY114" fmla="*/ 3807080 h 4556380"/>
              <a:gd name="connsiteX115" fmla="*/ 996948 w 5715000"/>
              <a:gd name="connsiteY115" fmla="*/ 3889630 h 4556380"/>
              <a:gd name="connsiteX116" fmla="*/ 927100 w 5715000"/>
              <a:gd name="connsiteY116" fmla="*/ 3876930 h 4556380"/>
              <a:gd name="connsiteX117" fmla="*/ 889000 w 5715000"/>
              <a:gd name="connsiteY117" fmla="*/ 3953130 h 4556380"/>
              <a:gd name="connsiteX118" fmla="*/ 755652 w 5715000"/>
              <a:gd name="connsiteY118" fmla="*/ 4016630 h 4556380"/>
              <a:gd name="connsiteX119" fmla="*/ 742948 w 5715000"/>
              <a:gd name="connsiteY119" fmla="*/ 4061080 h 4556380"/>
              <a:gd name="connsiteX120" fmla="*/ 679452 w 5715000"/>
              <a:gd name="connsiteY120" fmla="*/ 4086480 h 4556380"/>
              <a:gd name="connsiteX121" fmla="*/ 654052 w 5715000"/>
              <a:gd name="connsiteY121" fmla="*/ 4099180 h 4556380"/>
              <a:gd name="connsiteX122" fmla="*/ 622300 w 5715000"/>
              <a:gd name="connsiteY122" fmla="*/ 4073780 h 4556380"/>
              <a:gd name="connsiteX123" fmla="*/ 520700 w 5715000"/>
              <a:gd name="connsiteY123" fmla="*/ 4042030 h 4556380"/>
              <a:gd name="connsiteX124" fmla="*/ 317500 w 5715000"/>
              <a:gd name="connsiteY124" fmla="*/ 4003930 h 4556380"/>
              <a:gd name="connsiteX125" fmla="*/ 222252 w 5715000"/>
              <a:gd name="connsiteY125" fmla="*/ 4029330 h 4556380"/>
              <a:gd name="connsiteX126" fmla="*/ 193796 w 5715000"/>
              <a:gd name="connsiteY126" fmla="*/ 4005618 h 4556380"/>
              <a:gd name="connsiteX127" fmla="*/ 190500 w 5715000"/>
              <a:gd name="connsiteY127" fmla="*/ 3986150 h 4556380"/>
              <a:gd name="connsiteX128" fmla="*/ 243840 w 5715000"/>
              <a:gd name="connsiteY128" fmla="*/ 3909950 h 4556380"/>
              <a:gd name="connsiteX129" fmla="*/ 251460 w 5715000"/>
              <a:gd name="connsiteY129" fmla="*/ 3810890 h 4556380"/>
              <a:gd name="connsiteX130" fmla="*/ 243840 w 5715000"/>
              <a:gd name="connsiteY130" fmla="*/ 3711830 h 4556380"/>
              <a:gd name="connsiteX131" fmla="*/ 259080 w 5715000"/>
              <a:gd name="connsiteY131" fmla="*/ 3643250 h 4556380"/>
              <a:gd name="connsiteX132" fmla="*/ 259080 w 5715000"/>
              <a:gd name="connsiteY132" fmla="*/ 3574670 h 4556380"/>
              <a:gd name="connsiteX133" fmla="*/ 205740 w 5715000"/>
              <a:gd name="connsiteY133" fmla="*/ 3376550 h 4556380"/>
              <a:gd name="connsiteX134" fmla="*/ 228600 w 5715000"/>
              <a:gd name="connsiteY134" fmla="*/ 3102230 h 4556380"/>
              <a:gd name="connsiteX135" fmla="*/ 144780 w 5715000"/>
              <a:gd name="connsiteY135" fmla="*/ 2987930 h 4556380"/>
              <a:gd name="connsiteX136" fmla="*/ 60960 w 5715000"/>
              <a:gd name="connsiteY136" fmla="*/ 3026030 h 4556380"/>
              <a:gd name="connsiteX137" fmla="*/ 0 w 5715000"/>
              <a:gd name="connsiteY137" fmla="*/ 2843150 h 4556380"/>
              <a:gd name="connsiteX138" fmla="*/ 152400 w 5715000"/>
              <a:gd name="connsiteY138" fmla="*/ 2667890 h 4556380"/>
              <a:gd name="connsiteX139" fmla="*/ 175260 w 5715000"/>
              <a:gd name="connsiteY139" fmla="*/ 2492630 h 4556380"/>
              <a:gd name="connsiteX140" fmla="*/ 205740 w 5715000"/>
              <a:gd name="connsiteY140" fmla="*/ 2340230 h 4556380"/>
              <a:gd name="connsiteX141" fmla="*/ 198120 w 5715000"/>
              <a:gd name="connsiteY141" fmla="*/ 2271650 h 4556380"/>
              <a:gd name="connsiteX142" fmla="*/ 152400 w 5715000"/>
              <a:gd name="connsiteY142" fmla="*/ 2256410 h 4556380"/>
              <a:gd name="connsiteX143" fmla="*/ 114300 w 5715000"/>
              <a:gd name="connsiteY143" fmla="*/ 2187830 h 4556380"/>
              <a:gd name="connsiteX144" fmla="*/ 144780 w 5715000"/>
              <a:gd name="connsiteY144" fmla="*/ 2058290 h 4556380"/>
              <a:gd name="connsiteX145" fmla="*/ 205740 w 5715000"/>
              <a:gd name="connsiteY145" fmla="*/ 2035430 h 4556380"/>
              <a:gd name="connsiteX146" fmla="*/ 541020 w 5715000"/>
              <a:gd name="connsiteY146" fmla="*/ 1989710 h 4556380"/>
              <a:gd name="connsiteX147" fmla="*/ 609600 w 5715000"/>
              <a:gd name="connsiteY147" fmla="*/ 1974470 h 4556380"/>
              <a:gd name="connsiteX148" fmla="*/ 685800 w 5715000"/>
              <a:gd name="connsiteY148" fmla="*/ 1989710 h 4556380"/>
              <a:gd name="connsiteX149" fmla="*/ 731520 w 5715000"/>
              <a:gd name="connsiteY149" fmla="*/ 1951610 h 4556380"/>
              <a:gd name="connsiteX150" fmla="*/ 746760 w 5715000"/>
              <a:gd name="connsiteY150" fmla="*/ 1799210 h 4556380"/>
              <a:gd name="connsiteX151" fmla="*/ 876300 w 5715000"/>
              <a:gd name="connsiteY151" fmla="*/ 1776350 h 4556380"/>
              <a:gd name="connsiteX152" fmla="*/ 944880 w 5715000"/>
              <a:gd name="connsiteY152" fmla="*/ 1844930 h 4556380"/>
              <a:gd name="connsiteX153" fmla="*/ 1005840 w 5715000"/>
              <a:gd name="connsiteY153" fmla="*/ 1791590 h 4556380"/>
              <a:gd name="connsiteX154" fmla="*/ 1150620 w 5715000"/>
              <a:gd name="connsiteY154" fmla="*/ 1783970 h 4556380"/>
              <a:gd name="connsiteX155" fmla="*/ 1234440 w 5715000"/>
              <a:gd name="connsiteY155" fmla="*/ 1844930 h 4556380"/>
              <a:gd name="connsiteX156" fmla="*/ 1280160 w 5715000"/>
              <a:gd name="connsiteY156" fmla="*/ 1753490 h 4556380"/>
              <a:gd name="connsiteX157" fmla="*/ 1249680 w 5715000"/>
              <a:gd name="connsiteY157" fmla="*/ 1692530 h 4556380"/>
              <a:gd name="connsiteX158" fmla="*/ 1226820 w 5715000"/>
              <a:gd name="connsiteY158" fmla="*/ 1616330 h 4556380"/>
              <a:gd name="connsiteX159" fmla="*/ 1188720 w 5715000"/>
              <a:gd name="connsiteY159" fmla="*/ 1471550 h 4556380"/>
              <a:gd name="connsiteX160" fmla="*/ 1173480 w 5715000"/>
              <a:gd name="connsiteY160" fmla="*/ 1425830 h 4556380"/>
              <a:gd name="connsiteX161" fmla="*/ 1188720 w 5715000"/>
              <a:gd name="connsiteY161" fmla="*/ 1265810 h 4556380"/>
              <a:gd name="connsiteX162" fmla="*/ 1264920 w 5715000"/>
              <a:gd name="connsiteY162" fmla="*/ 1242950 h 4556380"/>
              <a:gd name="connsiteX163" fmla="*/ 1371600 w 5715000"/>
              <a:gd name="connsiteY163" fmla="*/ 1098170 h 4556380"/>
              <a:gd name="connsiteX164" fmla="*/ 1371600 w 5715000"/>
              <a:gd name="connsiteY164" fmla="*/ 1037210 h 4556380"/>
              <a:gd name="connsiteX165" fmla="*/ 1501140 w 5715000"/>
              <a:gd name="connsiteY165" fmla="*/ 922910 h 4556380"/>
              <a:gd name="connsiteX166" fmla="*/ 1493520 w 5715000"/>
              <a:gd name="connsiteY166" fmla="*/ 839090 h 4556380"/>
              <a:gd name="connsiteX167" fmla="*/ 1623060 w 5715000"/>
              <a:gd name="connsiteY167" fmla="*/ 740030 h 4556380"/>
              <a:gd name="connsiteX168" fmla="*/ 1737360 w 5715000"/>
              <a:gd name="connsiteY168" fmla="*/ 587630 h 4556380"/>
              <a:gd name="connsiteX169" fmla="*/ 1874520 w 5715000"/>
              <a:gd name="connsiteY169" fmla="*/ 564770 h 4556380"/>
              <a:gd name="connsiteX170" fmla="*/ 1958340 w 5715000"/>
              <a:gd name="connsiteY170" fmla="*/ 663830 h 4556380"/>
              <a:gd name="connsiteX171" fmla="*/ 2080260 w 5715000"/>
              <a:gd name="connsiteY171" fmla="*/ 602870 h 4556380"/>
              <a:gd name="connsiteX172" fmla="*/ 2179320 w 5715000"/>
              <a:gd name="connsiteY172" fmla="*/ 640970 h 4556380"/>
              <a:gd name="connsiteX173" fmla="*/ 2286000 w 5715000"/>
              <a:gd name="connsiteY173" fmla="*/ 625730 h 4556380"/>
              <a:gd name="connsiteX174" fmla="*/ 2324100 w 5715000"/>
              <a:gd name="connsiteY174" fmla="*/ 564770 h 4556380"/>
              <a:gd name="connsiteX175" fmla="*/ 2407920 w 5715000"/>
              <a:gd name="connsiteY175" fmla="*/ 633350 h 4556380"/>
              <a:gd name="connsiteX176" fmla="*/ 2446020 w 5715000"/>
              <a:gd name="connsiteY176" fmla="*/ 747650 h 4556380"/>
              <a:gd name="connsiteX177" fmla="*/ 2506980 w 5715000"/>
              <a:gd name="connsiteY177" fmla="*/ 831470 h 4556380"/>
              <a:gd name="connsiteX178" fmla="*/ 2659380 w 5715000"/>
              <a:gd name="connsiteY178" fmla="*/ 823850 h 4556380"/>
              <a:gd name="connsiteX179" fmla="*/ 2689860 w 5715000"/>
              <a:gd name="connsiteY179" fmla="*/ 778130 h 4556380"/>
              <a:gd name="connsiteX180" fmla="*/ 2758440 w 5715000"/>
              <a:gd name="connsiteY180" fmla="*/ 831470 h 4556380"/>
              <a:gd name="connsiteX181" fmla="*/ 2758440 w 5715000"/>
              <a:gd name="connsiteY181" fmla="*/ 854330 h 4556380"/>
              <a:gd name="connsiteX182" fmla="*/ 2865120 w 5715000"/>
              <a:gd name="connsiteY182" fmla="*/ 930530 h 4556380"/>
              <a:gd name="connsiteX183" fmla="*/ 2956560 w 5715000"/>
              <a:gd name="connsiteY183" fmla="*/ 922910 h 4556380"/>
              <a:gd name="connsiteX184" fmla="*/ 3009900 w 5715000"/>
              <a:gd name="connsiteY184" fmla="*/ 854330 h 4556380"/>
              <a:gd name="connsiteX185" fmla="*/ 3093720 w 5715000"/>
              <a:gd name="connsiteY185" fmla="*/ 854330 h 4556380"/>
              <a:gd name="connsiteX186" fmla="*/ 3223260 w 5715000"/>
              <a:gd name="connsiteY186" fmla="*/ 892430 h 4556380"/>
              <a:gd name="connsiteX187" fmla="*/ 3451860 w 5715000"/>
              <a:gd name="connsiteY187" fmla="*/ 656210 h 4556380"/>
              <a:gd name="connsiteX188" fmla="*/ 3337560 w 5715000"/>
              <a:gd name="connsiteY188" fmla="*/ 549530 h 4556380"/>
              <a:gd name="connsiteX189" fmla="*/ 3352800 w 5715000"/>
              <a:gd name="connsiteY189" fmla="*/ 488570 h 4556380"/>
              <a:gd name="connsiteX190" fmla="*/ 3383280 w 5715000"/>
              <a:gd name="connsiteY190" fmla="*/ 237110 h 4556380"/>
              <a:gd name="connsiteX191" fmla="*/ 3390900 w 5715000"/>
              <a:gd name="connsiteY191" fmla="*/ 176150 h 4556380"/>
              <a:gd name="connsiteX192" fmla="*/ 3375660 w 5715000"/>
              <a:gd name="connsiteY192" fmla="*/ 8510 h 4556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</a:cxnLst>
            <a:rect l="l" t="t" r="r" b="b"/>
            <a:pathLst>
              <a:path w="5715000" h="4556380">
                <a:moveTo>
                  <a:pt x="3379588" y="0"/>
                </a:moveTo>
                <a:lnTo>
                  <a:pt x="3566160" y="99950"/>
                </a:lnTo>
                <a:lnTo>
                  <a:pt x="3695700" y="92330"/>
                </a:lnTo>
                <a:lnTo>
                  <a:pt x="3787140" y="890"/>
                </a:lnTo>
                <a:lnTo>
                  <a:pt x="3832860" y="92330"/>
                </a:lnTo>
                <a:lnTo>
                  <a:pt x="4008120" y="107570"/>
                </a:lnTo>
                <a:lnTo>
                  <a:pt x="3977640" y="183770"/>
                </a:lnTo>
                <a:lnTo>
                  <a:pt x="3992880" y="252350"/>
                </a:lnTo>
                <a:lnTo>
                  <a:pt x="4091940" y="290450"/>
                </a:lnTo>
                <a:lnTo>
                  <a:pt x="4297680" y="252350"/>
                </a:lnTo>
                <a:lnTo>
                  <a:pt x="4648200" y="336170"/>
                </a:lnTo>
                <a:lnTo>
                  <a:pt x="4648200" y="419990"/>
                </a:lnTo>
                <a:lnTo>
                  <a:pt x="4648200" y="480950"/>
                </a:lnTo>
                <a:lnTo>
                  <a:pt x="4625340" y="648590"/>
                </a:lnTo>
                <a:lnTo>
                  <a:pt x="4724400" y="694310"/>
                </a:lnTo>
                <a:lnTo>
                  <a:pt x="4732020" y="762890"/>
                </a:lnTo>
                <a:lnTo>
                  <a:pt x="4808220" y="762890"/>
                </a:lnTo>
                <a:lnTo>
                  <a:pt x="4968240" y="785750"/>
                </a:lnTo>
                <a:lnTo>
                  <a:pt x="4937760" y="694310"/>
                </a:lnTo>
                <a:lnTo>
                  <a:pt x="5151120" y="694310"/>
                </a:lnTo>
                <a:lnTo>
                  <a:pt x="5166360" y="496190"/>
                </a:lnTo>
                <a:lnTo>
                  <a:pt x="5166360" y="359030"/>
                </a:lnTo>
                <a:lnTo>
                  <a:pt x="5227320" y="305690"/>
                </a:lnTo>
                <a:lnTo>
                  <a:pt x="5382788" y="313094"/>
                </a:lnTo>
                <a:lnTo>
                  <a:pt x="5384800" y="314580"/>
                </a:lnTo>
                <a:lnTo>
                  <a:pt x="5391148" y="428880"/>
                </a:lnTo>
                <a:lnTo>
                  <a:pt x="5549900" y="600330"/>
                </a:lnTo>
                <a:lnTo>
                  <a:pt x="5549900" y="797180"/>
                </a:lnTo>
                <a:lnTo>
                  <a:pt x="5626100" y="873380"/>
                </a:lnTo>
                <a:lnTo>
                  <a:pt x="5619748" y="1127380"/>
                </a:lnTo>
                <a:lnTo>
                  <a:pt x="5651500" y="1197230"/>
                </a:lnTo>
                <a:lnTo>
                  <a:pt x="5651500" y="1254380"/>
                </a:lnTo>
                <a:lnTo>
                  <a:pt x="5670548" y="1311530"/>
                </a:lnTo>
                <a:lnTo>
                  <a:pt x="5676900" y="1590930"/>
                </a:lnTo>
                <a:lnTo>
                  <a:pt x="5689600" y="1679830"/>
                </a:lnTo>
                <a:lnTo>
                  <a:pt x="5715000" y="1813180"/>
                </a:lnTo>
                <a:lnTo>
                  <a:pt x="5708652" y="1952880"/>
                </a:lnTo>
                <a:lnTo>
                  <a:pt x="5695948" y="2035430"/>
                </a:lnTo>
                <a:lnTo>
                  <a:pt x="5689600" y="2137030"/>
                </a:lnTo>
                <a:lnTo>
                  <a:pt x="5695948" y="2194180"/>
                </a:lnTo>
                <a:lnTo>
                  <a:pt x="5695948" y="2264030"/>
                </a:lnTo>
                <a:lnTo>
                  <a:pt x="5689600" y="2321180"/>
                </a:lnTo>
                <a:lnTo>
                  <a:pt x="5702300" y="2365630"/>
                </a:lnTo>
                <a:lnTo>
                  <a:pt x="5670548" y="2492630"/>
                </a:lnTo>
                <a:lnTo>
                  <a:pt x="5689600" y="2530730"/>
                </a:lnTo>
                <a:lnTo>
                  <a:pt x="5632452" y="2702180"/>
                </a:lnTo>
                <a:lnTo>
                  <a:pt x="5657852" y="2854580"/>
                </a:lnTo>
                <a:lnTo>
                  <a:pt x="5594348" y="3006980"/>
                </a:lnTo>
                <a:lnTo>
                  <a:pt x="5613400" y="3197480"/>
                </a:lnTo>
                <a:lnTo>
                  <a:pt x="5613400" y="3318130"/>
                </a:lnTo>
                <a:lnTo>
                  <a:pt x="5524500" y="3438780"/>
                </a:lnTo>
                <a:lnTo>
                  <a:pt x="5518148" y="3680080"/>
                </a:lnTo>
                <a:lnTo>
                  <a:pt x="5537200" y="3737230"/>
                </a:lnTo>
                <a:lnTo>
                  <a:pt x="5537200" y="3800730"/>
                </a:lnTo>
                <a:lnTo>
                  <a:pt x="5454652" y="3883280"/>
                </a:lnTo>
                <a:lnTo>
                  <a:pt x="5429252" y="3921380"/>
                </a:lnTo>
                <a:lnTo>
                  <a:pt x="5340348" y="4022980"/>
                </a:lnTo>
                <a:lnTo>
                  <a:pt x="5283200" y="3978530"/>
                </a:lnTo>
                <a:lnTo>
                  <a:pt x="5175252" y="4061080"/>
                </a:lnTo>
                <a:lnTo>
                  <a:pt x="5092700" y="4099180"/>
                </a:lnTo>
                <a:lnTo>
                  <a:pt x="5048252" y="4124580"/>
                </a:lnTo>
                <a:lnTo>
                  <a:pt x="4978400" y="4169030"/>
                </a:lnTo>
                <a:lnTo>
                  <a:pt x="4933948" y="4276980"/>
                </a:lnTo>
                <a:lnTo>
                  <a:pt x="4832348" y="4226180"/>
                </a:lnTo>
                <a:lnTo>
                  <a:pt x="4749800" y="4257930"/>
                </a:lnTo>
                <a:lnTo>
                  <a:pt x="4692652" y="4200780"/>
                </a:lnTo>
                <a:lnTo>
                  <a:pt x="4578348" y="4156330"/>
                </a:lnTo>
                <a:lnTo>
                  <a:pt x="4457700" y="4137280"/>
                </a:lnTo>
                <a:lnTo>
                  <a:pt x="4349748" y="3978530"/>
                </a:lnTo>
                <a:lnTo>
                  <a:pt x="4279900" y="3984880"/>
                </a:lnTo>
                <a:lnTo>
                  <a:pt x="4279900" y="4080130"/>
                </a:lnTo>
                <a:lnTo>
                  <a:pt x="4349748" y="4213480"/>
                </a:lnTo>
                <a:lnTo>
                  <a:pt x="4184652" y="4308730"/>
                </a:lnTo>
                <a:lnTo>
                  <a:pt x="4159252" y="4327780"/>
                </a:lnTo>
                <a:lnTo>
                  <a:pt x="4095748" y="4423030"/>
                </a:lnTo>
                <a:lnTo>
                  <a:pt x="4032252" y="4467480"/>
                </a:lnTo>
                <a:lnTo>
                  <a:pt x="3975100" y="4556380"/>
                </a:lnTo>
                <a:lnTo>
                  <a:pt x="3898900" y="4461130"/>
                </a:lnTo>
                <a:lnTo>
                  <a:pt x="3822700" y="4410330"/>
                </a:lnTo>
                <a:lnTo>
                  <a:pt x="3683000" y="4372230"/>
                </a:lnTo>
                <a:lnTo>
                  <a:pt x="3651252" y="4219830"/>
                </a:lnTo>
                <a:lnTo>
                  <a:pt x="3536948" y="4169030"/>
                </a:lnTo>
                <a:lnTo>
                  <a:pt x="3492500" y="4061080"/>
                </a:lnTo>
                <a:lnTo>
                  <a:pt x="3390900" y="4035680"/>
                </a:lnTo>
                <a:lnTo>
                  <a:pt x="3333748" y="4022980"/>
                </a:lnTo>
                <a:lnTo>
                  <a:pt x="3289300" y="3965830"/>
                </a:lnTo>
                <a:lnTo>
                  <a:pt x="3302000" y="3921380"/>
                </a:lnTo>
                <a:lnTo>
                  <a:pt x="3289300" y="3826130"/>
                </a:lnTo>
                <a:lnTo>
                  <a:pt x="3276600" y="3768980"/>
                </a:lnTo>
                <a:lnTo>
                  <a:pt x="3308348" y="3711830"/>
                </a:lnTo>
                <a:lnTo>
                  <a:pt x="3308348" y="3673730"/>
                </a:lnTo>
                <a:lnTo>
                  <a:pt x="3155948" y="3673730"/>
                </a:lnTo>
                <a:lnTo>
                  <a:pt x="3130548" y="3534030"/>
                </a:lnTo>
                <a:lnTo>
                  <a:pt x="3060700" y="3476880"/>
                </a:lnTo>
                <a:lnTo>
                  <a:pt x="2946400" y="3349880"/>
                </a:lnTo>
                <a:lnTo>
                  <a:pt x="2832100" y="3299080"/>
                </a:lnTo>
                <a:lnTo>
                  <a:pt x="2762252" y="3292730"/>
                </a:lnTo>
                <a:lnTo>
                  <a:pt x="2654300" y="3241930"/>
                </a:lnTo>
                <a:lnTo>
                  <a:pt x="2444748" y="3197480"/>
                </a:lnTo>
                <a:lnTo>
                  <a:pt x="2362200" y="3172080"/>
                </a:lnTo>
                <a:lnTo>
                  <a:pt x="2228852" y="3184780"/>
                </a:lnTo>
                <a:lnTo>
                  <a:pt x="2032000" y="3241930"/>
                </a:lnTo>
                <a:lnTo>
                  <a:pt x="1987548" y="3299080"/>
                </a:lnTo>
                <a:lnTo>
                  <a:pt x="2006600" y="3381630"/>
                </a:lnTo>
                <a:lnTo>
                  <a:pt x="2006600" y="3426080"/>
                </a:lnTo>
                <a:lnTo>
                  <a:pt x="1854200" y="3426080"/>
                </a:lnTo>
                <a:lnTo>
                  <a:pt x="1758948" y="3495930"/>
                </a:lnTo>
                <a:lnTo>
                  <a:pt x="1663700" y="3489580"/>
                </a:lnTo>
                <a:lnTo>
                  <a:pt x="1562100" y="3546730"/>
                </a:lnTo>
                <a:lnTo>
                  <a:pt x="1524000" y="3610230"/>
                </a:lnTo>
                <a:lnTo>
                  <a:pt x="1397000" y="3622930"/>
                </a:lnTo>
                <a:lnTo>
                  <a:pt x="1390652" y="3686430"/>
                </a:lnTo>
                <a:lnTo>
                  <a:pt x="1282700" y="3705480"/>
                </a:lnTo>
                <a:lnTo>
                  <a:pt x="1238252" y="3756280"/>
                </a:lnTo>
                <a:lnTo>
                  <a:pt x="1181100" y="3807080"/>
                </a:lnTo>
                <a:lnTo>
                  <a:pt x="996948" y="3889630"/>
                </a:lnTo>
                <a:lnTo>
                  <a:pt x="927100" y="3876930"/>
                </a:lnTo>
                <a:lnTo>
                  <a:pt x="889000" y="3953130"/>
                </a:lnTo>
                <a:lnTo>
                  <a:pt x="755652" y="4016630"/>
                </a:lnTo>
                <a:lnTo>
                  <a:pt x="742948" y="4061080"/>
                </a:lnTo>
                <a:lnTo>
                  <a:pt x="679452" y="4086480"/>
                </a:lnTo>
                <a:lnTo>
                  <a:pt x="654052" y="4099180"/>
                </a:lnTo>
                <a:lnTo>
                  <a:pt x="622300" y="4073780"/>
                </a:lnTo>
                <a:lnTo>
                  <a:pt x="520700" y="4042030"/>
                </a:lnTo>
                <a:lnTo>
                  <a:pt x="317500" y="4003930"/>
                </a:lnTo>
                <a:lnTo>
                  <a:pt x="222252" y="4029330"/>
                </a:lnTo>
                <a:lnTo>
                  <a:pt x="193796" y="4005618"/>
                </a:lnTo>
                <a:lnTo>
                  <a:pt x="190500" y="3986150"/>
                </a:lnTo>
                <a:lnTo>
                  <a:pt x="243840" y="3909950"/>
                </a:lnTo>
                <a:lnTo>
                  <a:pt x="251460" y="3810890"/>
                </a:lnTo>
                <a:lnTo>
                  <a:pt x="243840" y="3711830"/>
                </a:lnTo>
                <a:lnTo>
                  <a:pt x="259080" y="3643250"/>
                </a:lnTo>
                <a:lnTo>
                  <a:pt x="259080" y="3574670"/>
                </a:lnTo>
                <a:lnTo>
                  <a:pt x="205740" y="3376550"/>
                </a:lnTo>
                <a:lnTo>
                  <a:pt x="228600" y="3102230"/>
                </a:lnTo>
                <a:lnTo>
                  <a:pt x="144780" y="2987930"/>
                </a:lnTo>
                <a:lnTo>
                  <a:pt x="60960" y="3026030"/>
                </a:lnTo>
                <a:lnTo>
                  <a:pt x="0" y="2843150"/>
                </a:lnTo>
                <a:lnTo>
                  <a:pt x="152400" y="2667890"/>
                </a:lnTo>
                <a:lnTo>
                  <a:pt x="175260" y="2492630"/>
                </a:lnTo>
                <a:lnTo>
                  <a:pt x="205740" y="2340230"/>
                </a:lnTo>
                <a:lnTo>
                  <a:pt x="198120" y="2271650"/>
                </a:lnTo>
                <a:lnTo>
                  <a:pt x="152400" y="2256410"/>
                </a:lnTo>
                <a:lnTo>
                  <a:pt x="114300" y="2187830"/>
                </a:lnTo>
                <a:lnTo>
                  <a:pt x="144780" y="2058290"/>
                </a:lnTo>
                <a:lnTo>
                  <a:pt x="205740" y="2035430"/>
                </a:lnTo>
                <a:lnTo>
                  <a:pt x="541020" y="1989710"/>
                </a:lnTo>
                <a:lnTo>
                  <a:pt x="609600" y="1974470"/>
                </a:lnTo>
                <a:lnTo>
                  <a:pt x="685800" y="1989710"/>
                </a:lnTo>
                <a:lnTo>
                  <a:pt x="731520" y="1951610"/>
                </a:lnTo>
                <a:lnTo>
                  <a:pt x="746760" y="1799210"/>
                </a:lnTo>
                <a:lnTo>
                  <a:pt x="876300" y="1776350"/>
                </a:lnTo>
                <a:lnTo>
                  <a:pt x="944880" y="1844930"/>
                </a:lnTo>
                <a:lnTo>
                  <a:pt x="1005840" y="1791590"/>
                </a:lnTo>
                <a:lnTo>
                  <a:pt x="1150620" y="1783970"/>
                </a:lnTo>
                <a:lnTo>
                  <a:pt x="1234440" y="1844930"/>
                </a:lnTo>
                <a:lnTo>
                  <a:pt x="1280160" y="1753490"/>
                </a:lnTo>
                <a:lnTo>
                  <a:pt x="1249680" y="1692530"/>
                </a:lnTo>
                <a:lnTo>
                  <a:pt x="1226820" y="1616330"/>
                </a:lnTo>
                <a:lnTo>
                  <a:pt x="1188720" y="1471550"/>
                </a:lnTo>
                <a:lnTo>
                  <a:pt x="1173480" y="1425830"/>
                </a:lnTo>
                <a:lnTo>
                  <a:pt x="1188720" y="1265810"/>
                </a:lnTo>
                <a:lnTo>
                  <a:pt x="1264920" y="1242950"/>
                </a:lnTo>
                <a:lnTo>
                  <a:pt x="1371600" y="1098170"/>
                </a:lnTo>
                <a:lnTo>
                  <a:pt x="1371600" y="1037210"/>
                </a:lnTo>
                <a:lnTo>
                  <a:pt x="1501140" y="922910"/>
                </a:lnTo>
                <a:lnTo>
                  <a:pt x="1493520" y="839090"/>
                </a:lnTo>
                <a:lnTo>
                  <a:pt x="1623060" y="740030"/>
                </a:lnTo>
                <a:lnTo>
                  <a:pt x="1737360" y="587630"/>
                </a:lnTo>
                <a:lnTo>
                  <a:pt x="1874520" y="564770"/>
                </a:lnTo>
                <a:lnTo>
                  <a:pt x="1958340" y="663830"/>
                </a:lnTo>
                <a:lnTo>
                  <a:pt x="2080260" y="602870"/>
                </a:lnTo>
                <a:lnTo>
                  <a:pt x="2179320" y="640970"/>
                </a:lnTo>
                <a:lnTo>
                  <a:pt x="2286000" y="625730"/>
                </a:lnTo>
                <a:lnTo>
                  <a:pt x="2324100" y="564770"/>
                </a:lnTo>
                <a:lnTo>
                  <a:pt x="2407920" y="633350"/>
                </a:lnTo>
                <a:lnTo>
                  <a:pt x="2446020" y="747650"/>
                </a:lnTo>
                <a:lnTo>
                  <a:pt x="2506980" y="831470"/>
                </a:lnTo>
                <a:lnTo>
                  <a:pt x="2659380" y="823850"/>
                </a:lnTo>
                <a:lnTo>
                  <a:pt x="2689860" y="778130"/>
                </a:lnTo>
                <a:lnTo>
                  <a:pt x="2758440" y="831470"/>
                </a:lnTo>
                <a:lnTo>
                  <a:pt x="2758440" y="854330"/>
                </a:lnTo>
                <a:lnTo>
                  <a:pt x="2865120" y="930530"/>
                </a:lnTo>
                <a:lnTo>
                  <a:pt x="2956560" y="922910"/>
                </a:lnTo>
                <a:lnTo>
                  <a:pt x="3009900" y="854330"/>
                </a:lnTo>
                <a:lnTo>
                  <a:pt x="3093720" y="854330"/>
                </a:lnTo>
                <a:lnTo>
                  <a:pt x="3223260" y="892430"/>
                </a:lnTo>
                <a:lnTo>
                  <a:pt x="3451860" y="656210"/>
                </a:lnTo>
                <a:lnTo>
                  <a:pt x="3337560" y="549530"/>
                </a:lnTo>
                <a:lnTo>
                  <a:pt x="3352800" y="488570"/>
                </a:lnTo>
                <a:lnTo>
                  <a:pt x="3383280" y="237110"/>
                </a:lnTo>
                <a:lnTo>
                  <a:pt x="3390900" y="176150"/>
                </a:lnTo>
                <a:lnTo>
                  <a:pt x="3375660" y="8510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FC0EF164-CF1E-891D-ED58-C7ECF1D8EA3E}"/>
              </a:ext>
            </a:extLst>
          </p:cNvPr>
          <p:cNvSpPr/>
          <p:nvPr/>
        </p:nvSpPr>
        <p:spPr>
          <a:xfrm>
            <a:off x="7731376" y="2410163"/>
            <a:ext cx="1603124" cy="2483190"/>
          </a:xfrm>
          <a:custGeom>
            <a:avLst/>
            <a:gdLst>
              <a:gd name="connsiteX0" fmla="*/ 3148404 w 4338320"/>
              <a:gd name="connsiteY0" fmla="*/ 0 h 6719932"/>
              <a:gd name="connsiteX1" fmla="*/ 3157220 w 4338320"/>
              <a:gd name="connsiteY1" fmla="*/ 1632 h 6719932"/>
              <a:gd name="connsiteX2" fmla="*/ 3296920 w 4338320"/>
              <a:gd name="connsiteY2" fmla="*/ 217532 h 6719932"/>
              <a:gd name="connsiteX3" fmla="*/ 3436620 w 4338320"/>
              <a:gd name="connsiteY3" fmla="*/ 458832 h 6719932"/>
              <a:gd name="connsiteX4" fmla="*/ 3627140 w 4338320"/>
              <a:gd name="connsiteY4" fmla="*/ 828663 h 6719932"/>
              <a:gd name="connsiteX5" fmla="*/ 3589020 w 4338320"/>
              <a:gd name="connsiteY5" fmla="*/ 943020 h 6719932"/>
              <a:gd name="connsiteX6" fmla="*/ 3512820 w 4338320"/>
              <a:gd name="connsiteY6" fmla="*/ 966832 h 6719932"/>
              <a:gd name="connsiteX7" fmla="*/ 3527108 w 4338320"/>
              <a:gd name="connsiteY7" fmla="*/ 1052557 h 6719932"/>
              <a:gd name="connsiteX8" fmla="*/ 3589020 w 4338320"/>
              <a:gd name="connsiteY8" fmla="*/ 1085895 h 6719932"/>
              <a:gd name="connsiteX9" fmla="*/ 3674744 w 4338320"/>
              <a:gd name="connsiteY9" fmla="*/ 1104945 h 6719932"/>
              <a:gd name="connsiteX10" fmla="*/ 3678144 w 4338320"/>
              <a:gd name="connsiteY10" fmla="*/ 1103746 h 6719932"/>
              <a:gd name="connsiteX11" fmla="*/ 3716020 w 4338320"/>
              <a:gd name="connsiteY11" fmla="*/ 1170032 h 6719932"/>
              <a:gd name="connsiteX12" fmla="*/ 3766820 w 4338320"/>
              <a:gd name="connsiteY12" fmla="*/ 1258932 h 6719932"/>
              <a:gd name="connsiteX13" fmla="*/ 3627120 w 4338320"/>
              <a:gd name="connsiteY13" fmla="*/ 1297032 h 6719932"/>
              <a:gd name="connsiteX14" fmla="*/ 3614420 w 4338320"/>
              <a:gd name="connsiteY14" fmla="*/ 1449432 h 6719932"/>
              <a:gd name="connsiteX15" fmla="*/ 3665220 w 4338320"/>
              <a:gd name="connsiteY15" fmla="*/ 1576432 h 6719932"/>
              <a:gd name="connsiteX16" fmla="*/ 3741420 w 4338320"/>
              <a:gd name="connsiteY16" fmla="*/ 1614532 h 6719932"/>
              <a:gd name="connsiteX17" fmla="*/ 3855720 w 4338320"/>
              <a:gd name="connsiteY17" fmla="*/ 1741532 h 6719932"/>
              <a:gd name="connsiteX18" fmla="*/ 3931920 w 4338320"/>
              <a:gd name="connsiteY18" fmla="*/ 1792332 h 6719932"/>
              <a:gd name="connsiteX19" fmla="*/ 4020820 w 4338320"/>
              <a:gd name="connsiteY19" fmla="*/ 1982832 h 6719932"/>
              <a:gd name="connsiteX20" fmla="*/ 3957320 w 4338320"/>
              <a:gd name="connsiteY20" fmla="*/ 2046332 h 6719932"/>
              <a:gd name="connsiteX21" fmla="*/ 4046220 w 4338320"/>
              <a:gd name="connsiteY21" fmla="*/ 2300332 h 6719932"/>
              <a:gd name="connsiteX22" fmla="*/ 4147820 w 4338320"/>
              <a:gd name="connsiteY22" fmla="*/ 2643232 h 6719932"/>
              <a:gd name="connsiteX23" fmla="*/ 4147820 w 4338320"/>
              <a:gd name="connsiteY23" fmla="*/ 2719432 h 6719932"/>
              <a:gd name="connsiteX24" fmla="*/ 4173220 w 4338320"/>
              <a:gd name="connsiteY24" fmla="*/ 2833732 h 6719932"/>
              <a:gd name="connsiteX25" fmla="*/ 4046220 w 4338320"/>
              <a:gd name="connsiteY25" fmla="*/ 3011532 h 6719932"/>
              <a:gd name="connsiteX26" fmla="*/ 4046220 w 4338320"/>
              <a:gd name="connsiteY26" fmla="*/ 3252832 h 6719932"/>
              <a:gd name="connsiteX27" fmla="*/ 3982720 w 4338320"/>
              <a:gd name="connsiteY27" fmla="*/ 3417932 h 6719932"/>
              <a:gd name="connsiteX28" fmla="*/ 4211320 w 4338320"/>
              <a:gd name="connsiteY28" fmla="*/ 3202032 h 6719932"/>
              <a:gd name="connsiteX29" fmla="*/ 4236720 w 4338320"/>
              <a:gd name="connsiteY29" fmla="*/ 3519532 h 6719932"/>
              <a:gd name="connsiteX30" fmla="*/ 4338320 w 4338320"/>
              <a:gd name="connsiteY30" fmla="*/ 3519532 h 6719932"/>
              <a:gd name="connsiteX31" fmla="*/ 4338320 w 4338320"/>
              <a:gd name="connsiteY31" fmla="*/ 3621132 h 6719932"/>
              <a:gd name="connsiteX32" fmla="*/ 4185920 w 4338320"/>
              <a:gd name="connsiteY32" fmla="*/ 3671932 h 6719932"/>
              <a:gd name="connsiteX33" fmla="*/ 4122420 w 4338320"/>
              <a:gd name="connsiteY33" fmla="*/ 3849732 h 6719932"/>
              <a:gd name="connsiteX34" fmla="*/ 4033520 w 4338320"/>
              <a:gd name="connsiteY34" fmla="*/ 3875132 h 6719932"/>
              <a:gd name="connsiteX35" fmla="*/ 4033520 w 4338320"/>
              <a:gd name="connsiteY35" fmla="*/ 3925932 h 6719932"/>
              <a:gd name="connsiteX36" fmla="*/ 4046220 w 4338320"/>
              <a:gd name="connsiteY36" fmla="*/ 3989432 h 6719932"/>
              <a:gd name="connsiteX37" fmla="*/ 4173220 w 4338320"/>
              <a:gd name="connsiteY37" fmla="*/ 3976732 h 6719932"/>
              <a:gd name="connsiteX38" fmla="*/ 4262120 w 4338320"/>
              <a:gd name="connsiteY38" fmla="*/ 3875132 h 6719932"/>
              <a:gd name="connsiteX39" fmla="*/ 4312920 w 4338320"/>
              <a:gd name="connsiteY39" fmla="*/ 3913232 h 6719932"/>
              <a:gd name="connsiteX40" fmla="*/ 4160520 w 4338320"/>
              <a:gd name="connsiteY40" fmla="*/ 4141832 h 6719932"/>
              <a:gd name="connsiteX41" fmla="*/ 4058920 w 4338320"/>
              <a:gd name="connsiteY41" fmla="*/ 4103732 h 6719932"/>
              <a:gd name="connsiteX42" fmla="*/ 3970020 w 4338320"/>
              <a:gd name="connsiteY42" fmla="*/ 4281532 h 6719932"/>
              <a:gd name="connsiteX43" fmla="*/ 3995420 w 4338320"/>
              <a:gd name="connsiteY43" fmla="*/ 4357732 h 6719932"/>
              <a:gd name="connsiteX44" fmla="*/ 3982720 w 4338320"/>
              <a:gd name="connsiteY44" fmla="*/ 4395832 h 6719932"/>
              <a:gd name="connsiteX45" fmla="*/ 3855720 w 4338320"/>
              <a:gd name="connsiteY45" fmla="*/ 4408532 h 6719932"/>
              <a:gd name="connsiteX46" fmla="*/ 3843020 w 4338320"/>
              <a:gd name="connsiteY46" fmla="*/ 4472032 h 6719932"/>
              <a:gd name="connsiteX47" fmla="*/ 4097020 w 4338320"/>
              <a:gd name="connsiteY47" fmla="*/ 4395832 h 6719932"/>
              <a:gd name="connsiteX48" fmla="*/ 4033520 w 4338320"/>
              <a:gd name="connsiteY48" fmla="*/ 4522832 h 6719932"/>
              <a:gd name="connsiteX49" fmla="*/ 3830320 w 4338320"/>
              <a:gd name="connsiteY49" fmla="*/ 4573632 h 6719932"/>
              <a:gd name="connsiteX50" fmla="*/ 3893820 w 4338320"/>
              <a:gd name="connsiteY50" fmla="*/ 4687932 h 6719932"/>
              <a:gd name="connsiteX51" fmla="*/ 3817620 w 4338320"/>
              <a:gd name="connsiteY51" fmla="*/ 4713332 h 6719932"/>
              <a:gd name="connsiteX52" fmla="*/ 3817620 w 4338320"/>
              <a:gd name="connsiteY52" fmla="*/ 4776832 h 6719932"/>
              <a:gd name="connsiteX53" fmla="*/ 3957320 w 4338320"/>
              <a:gd name="connsiteY53" fmla="*/ 4789532 h 6719932"/>
              <a:gd name="connsiteX54" fmla="*/ 3957320 w 4338320"/>
              <a:gd name="connsiteY54" fmla="*/ 4929232 h 6719932"/>
              <a:gd name="connsiteX55" fmla="*/ 3716020 w 4338320"/>
              <a:gd name="connsiteY55" fmla="*/ 4992732 h 6719932"/>
              <a:gd name="connsiteX56" fmla="*/ 3881120 w 4338320"/>
              <a:gd name="connsiteY56" fmla="*/ 5056232 h 6719932"/>
              <a:gd name="connsiteX57" fmla="*/ 3779520 w 4338320"/>
              <a:gd name="connsiteY57" fmla="*/ 5183232 h 6719932"/>
              <a:gd name="connsiteX58" fmla="*/ 3665220 w 4338320"/>
              <a:gd name="connsiteY58" fmla="*/ 5183232 h 6719932"/>
              <a:gd name="connsiteX59" fmla="*/ 3728720 w 4338320"/>
              <a:gd name="connsiteY59" fmla="*/ 5259432 h 6719932"/>
              <a:gd name="connsiteX60" fmla="*/ 3855720 w 4338320"/>
              <a:gd name="connsiteY60" fmla="*/ 5361032 h 6719932"/>
              <a:gd name="connsiteX61" fmla="*/ 3792220 w 4338320"/>
              <a:gd name="connsiteY61" fmla="*/ 5399132 h 6719932"/>
              <a:gd name="connsiteX62" fmla="*/ 3665220 w 4338320"/>
              <a:gd name="connsiteY62" fmla="*/ 5361032 h 6719932"/>
              <a:gd name="connsiteX63" fmla="*/ 3576320 w 4338320"/>
              <a:gd name="connsiteY63" fmla="*/ 5361032 h 6719932"/>
              <a:gd name="connsiteX64" fmla="*/ 3576320 w 4338320"/>
              <a:gd name="connsiteY64" fmla="*/ 5424532 h 6719932"/>
              <a:gd name="connsiteX65" fmla="*/ 3690620 w 4338320"/>
              <a:gd name="connsiteY65" fmla="*/ 5500732 h 6719932"/>
              <a:gd name="connsiteX66" fmla="*/ 3614420 w 4338320"/>
              <a:gd name="connsiteY66" fmla="*/ 5576932 h 6719932"/>
              <a:gd name="connsiteX67" fmla="*/ 3665220 w 4338320"/>
              <a:gd name="connsiteY67" fmla="*/ 5640432 h 6719932"/>
              <a:gd name="connsiteX68" fmla="*/ 3614420 w 4338320"/>
              <a:gd name="connsiteY68" fmla="*/ 5678532 h 6719932"/>
              <a:gd name="connsiteX69" fmla="*/ 3462020 w 4338320"/>
              <a:gd name="connsiteY69" fmla="*/ 5640432 h 6719932"/>
              <a:gd name="connsiteX70" fmla="*/ 3411220 w 4338320"/>
              <a:gd name="connsiteY70" fmla="*/ 5665832 h 6719932"/>
              <a:gd name="connsiteX71" fmla="*/ 3296920 w 4338320"/>
              <a:gd name="connsiteY71" fmla="*/ 5564232 h 6719932"/>
              <a:gd name="connsiteX72" fmla="*/ 3296920 w 4338320"/>
              <a:gd name="connsiteY72" fmla="*/ 5792832 h 6719932"/>
              <a:gd name="connsiteX73" fmla="*/ 3258820 w 4338320"/>
              <a:gd name="connsiteY73" fmla="*/ 5843632 h 6719932"/>
              <a:gd name="connsiteX74" fmla="*/ 3284220 w 4338320"/>
              <a:gd name="connsiteY74" fmla="*/ 5919832 h 6719932"/>
              <a:gd name="connsiteX75" fmla="*/ 3246120 w 4338320"/>
              <a:gd name="connsiteY75" fmla="*/ 5957932 h 6719932"/>
              <a:gd name="connsiteX76" fmla="*/ 3093720 w 4338320"/>
              <a:gd name="connsiteY76" fmla="*/ 5856332 h 6719932"/>
              <a:gd name="connsiteX77" fmla="*/ 3093720 w 4338320"/>
              <a:gd name="connsiteY77" fmla="*/ 5742032 h 6719932"/>
              <a:gd name="connsiteX78" fmla="*/ 3004820 w 4338320"/>
              <a:gd name="connsiteY78" fmla="*/ 5716632 h 6719932"/>
              <a:gd name="connsiteX79" fmla="*/ 3004820 w 4338320"/>
              <a:gd name="connsiteY79" fmla="*/ 5843632 h 6719932"/>
              <a:gd name="connsiteX80" fmla="*/ 2890520 w 4338320"/>
              <a:gd name="connsiteY80" fmla="*/ 5792832 h 6719932"/>
              <a:gd name="connsiteX81" fmla="*/ 2636520 w 4338320"/>
              <a:gd name="connsiteY81" fmla="*/ 5742032 h 6719932"/>
              <a:gd name="connsiteX82" fmla="*/ 2560320 w 4338320"/>
              <a:gd name="connsiteY82" fmla="*/ 5742032 h 6719932"/>
              <a:gd name="connsiteX83" fmla="*/ 2534920 w 4338320"/>
              <a:gd name="connsiteY83" fmla="*/ 5856332 h 6719932"/>
              <a:gd name="connsiteX84" fmla="*/ 2585720 w 4338320"/>
              <a:gd name="connsiteY84" fmla="*/ 5945232 h 6719932"/>
              <a:gd name="connsiteX85" fmla="*/ 2560320 w 4338320"/>
              <a:gd name="connsiteY85" fmla="*/ 6110332 h 6719932"/>
              <a:gd name="connsiteX86" fmla="*/ 2458720 w 4338320"/>
              <a:gd name="connsiteY86" fmla="*/ 6275432 h 6719932"/>
              <a:gd name="connsiteX87" fmla="*/ 2509520 w 4338320"/>
              <a:gd name="connsiteY87" fmla="*/ 6338932 h 6719932"/>
              <a:gd name="connsiteX88" fmla="*/ 2433320 w 4338320"/>
              <a:gd name="connsiteY88" fmla="*/ 6478632 h 6719932"/>
              <a:gd name="connsiteX89" fmla="*/ 2357120 w 4338320"/>
              <a:gd name="connsiteY89" fmla="*/ 6516732 h 6719932"/>
              <a:gd name="connsiteX90" fmla="*/ 2331720 w 4338320"/>
              <a:gd name="connsiteY90" fmla="*/ 6592932 h 6719932"/>
              <a:gd name="connsiteX91" fmla="*/ 2293620 w 4338320"/>
              <a:gd name="connsiteY91" fmla="*/ 6592932 h 6719932"/>
              <a:gd name="connsiteX92" fmla="*/ 2166620 w 4338320"/>
              <a:gd name="connsiteY92" fmla="*/ 6516732 h 6719932"/>
              <a:gd name="connsiteX93" fmla="*/ 2090420 w 4338320"/>
              <a:gd name="connsiteY93" fmla="*/ 6516732 h 6719932"/>
              <a:gd name="connsiteX94" fmla="*/ 2026920 w 4338320"/>
              <a:gd name="connsiteY94" fmla="*/ 6465932 h 6719932"/>
              <a:gd name="connsiteX95" fmla="*/ 2001520 w 4338320"/>
              <a:gd name="connsiteY95" fmla="*/ 6567532 h 6719932"/>
              <a:gd name="connsiteX96" fmla="*/ 1899920 w 4338320"/>
              <a:gd name="connsiteY96" fmla="*/ 6580232 h 6719932"/>
              <a:gd name="connsiteX97" fmla="*/ 1836420 w 4338320"/>
              <a:gd name="connsiteY97" fmla="*/ 6719932 h 6719932"/>
              <a:gd name="connsiteX98" fmla="*/ 1772920 w 4338320"/>
              <a:gd name="connsiteY98" fmla="*/ 6719932 h 6719932"/>
              <a:gd name="connsiteX99" fmla="*/ 1709420 w 4338320"/>
              <a:gd name="connsiteY99" fmla="*/ 6707232 h 6719932"/>
              <a:gd name="connsiteX100" fmla="*/ 1696720 w 4338320"/>
              <a:gd name="connsiteY100" fmla="*/ 6631032 h 6719932"/>
              <a:gd name="connsiteX101" fmla="*/ 1506220 w 4338320"/>
              <a:gd name="connsiteY101" fmla="*/ 6554832 h 6719932"/>
              <a:gd name="connsiteX102" fmla="*/ 1506220 w 4338320"/>
              <a:gd name="connsiteY102" fmla="*/ 6478632 h 6719932"/>
              <a:gd name="connsiteX103" fmla="*/ 1391920 w 4338320"/>
              <a:gd name="connsiteY103" fmla="*/ 6453232 h 6719932"/>
              <a:gd name="connsiteX104" fmla="*/ 1531620 w 4338320"/>
              <a:gd name="connsiteY104" fmla="*/ 6351632 h 6719932"/>
              <a:gd name="connsiteX105" fmla="*/ 1506220 w 4338320"/>
              <a:gd name="connsiteY105" fmla="*/ 6224632 h 6719932"/>
              <a:gd name="connsiteX106" fmla="*/ 1353820 w 4338320"/>
              <a:gd name="connsiteY106" fmla="*/ 6199232 h 6719932"/>
              <a:gd name="connsiteX107" fmla="*/ 1023620 w 4338320"/>
              <a:gd name="connsiteY107" fmla="*/ 6237332 h 6719932"/>
              <a:gd name="connsiteX108" fmla="*/ 972820 w 4338320"/>
              <a:gd name="connsiteY108" fmla="*/ 6123032 h 6719932"/>
              <a:gd name="connsiteX109" fmla="*/ 820420 w 4338320"/>
              <a:gd name="connsiteY109" fmla="*/ 6034132 h 6719932"/>
              <a:gd name="connsiteX110" fmla="*/ 731520 w 4338320"/>
              <a:gd name="connsiteY110" fmla="*/ 6059532 h 6719932"/>
              <a:gd name="connsiteX111" fmla="*/ 553720 w 4338320"/>
              <a:gd name="connsiteY111" fmla="*/ 5919832 h 6719932"/>
              <a:gd name="connsiteX112" fmla="*/ 365760 w 4338320"/>
              <a:gd name="connsiteY112" fmla="*/ 5919832 h 6719932"/>
              <a:gd name="connsiteX113" fmla="*/ 358140 w 4338320"/>
              <a:gd name="connsiteY113" fmla="*/ 5767432 h 6719932"/>
              <a:gd name="connsiteX114" fmla="*/ 381000 w 4338320"/>
              <a:gd name="connsiteY114" fmla="*/ 5729332 h 6719932"/>
              <a:gd name="connsiteX115" fmla="*/ 426720 w 4338320"/>
              <a:gd name="connsiteY115" fmla="*/ 5653132 h 6719932"/>
              <a:gd name="connsiteX116" fmla="*/ 480060 w 4338320"/>
              <a:gd name="connsiteY116" fmla="*/ 5538832 h 6719932"/>
              <a:gd name="connsiteX117" fmla="*/ 426720 w 4338320"/>
              <a:gd name="connsiteY117" fmla="*/ 5447392 h 6719932"/>
              <a:gd name="connsiteX118" fmla="*/ 335280 w 4338320"/>
              <a:gd name="connsiteY118" fmla="*/ 5401672 h 6719932"/>
              <a:gd name="connsiteX119" fmla="*/ 312420 w 4338320"/>
              <a:gd name="connsiteY119" fmla="*/ 5363572 h 6719932"/>
              <a:gd name="connsiteX120" fmla="*/ 350520 w 4338320"/>
              <a:gd name="connsiteY120" fmla="*/ 5241652 h 6719932"/>
              <a:gd name="connsiteX121" fmla="*/ 320040 w 4338320"/>
              <a:gd name="connsiteY121" fmla="*/ 5142592 h 6719932"/>
              <a:gd name="connsiteX122" fmla="*/ 472440 w 4338320"/>
              <a:gd name="connsiteY122" fmla="*/ 5035912 h 6719932"/>
              <a:gd name="connsiteX123" fmla="*/ 350520 w 4338320"/>
              <a:gd name="connsiteY123" fmla="*/ 4959712 h 6719932"/>
              <a:gd name="connsiteX124" fmla="*/ 350520 w 4338320"/>
              <a:gd name="connsiteY124" fmla="*/ 4921612 h 6719932"/>
              <a:gd name="connsiteX125" fmla="*/ 419100 w 4338320"/>
              <a:gd name="connsiteY125" fmla="*/ 4875892 h 6719932"/>
              <a:gd name="connsiteX126" fmla="*/ 426720 w 4338320"/>
              <a:gd name="connsiteY126" fmla="*/ 4807312 h 6719932"/>
              <a:gd name="connsiteX127" fmla="*/ 205740 w 4338320"/>
              <a:gd name="connsiteY127" fmla="*/ 4677772 h 6719932"/>
              <a:gd name="connsiteX128" fmla="*/ 213360 w 4338320"/>
              <a:gd name="connsiteY128" fmla="*/ 4555852 h 6719932"/>
              <a:gd name="connsiteX129" fmla="*/ 129540 w 4338320"/>
              <a:gd name="connsiteY129" fmla="*/ 4510132 h 6719932"/>
              <a:gd name="connsiteX130" fmla="*/ 167640 w 4338320"/>
              <a:gd name="connsiteY130" fmla="*/ 4395832 h 6719932"/>
              <a:gd name="connsiteX131" fmla="*/ 83820 w 4338320"/>
              <a:gd name="connsiteY131" fmla="*/ 4334872 h 6719932"/>
              <a:gd name="connsiteX132" fmla="*/ 83820 w 4338320"/>
              <a:gd name="connsiteY132" fmla="*/ 4243432 h 6719932"/>
              <a:gd name="connsiteX133" fmla="*/ 0 w 4338320"/>
              <a:gd name="connsiteY133" fmla="*/ 4197712 h 6719932"/>
              <a:gd name="connsiteX134" fmla="*/ 15240 w 4338320"/>
              <a:gd name="connsiteY134" fmla="*/ 4144372 h 6719932"/>
              <a:gd name="connsiteX135" fmla="*/ 121920 w 4338320"/>
              <a:gd name="connsiteY135" fmla="*/ 4083412 h 6719932"/>
              <a:gd name="connsiteX136" fmla="*/ 121920 w 4338320"/>
              <a:gd name="connsiteY136" fmla="*/ 4030072 h 6719932"/>
              <a:gd name="connsiteX137" fmla="*/ 83820 w 4338320"/>
              <a:gd name="connsiteY137" fmla="*/ 3976732 h 6719932"/>
              <a:gd name="connsiteX138" fmla="*/ 243840 w 4338320"/>
              <a:gd name="connsiteY138" fmla="*/ 3831952 h 6719932"/>
              <a:gd name="connsiteX139" fmla="*/ 205740 w 4338320"/>
              <a:gd name="connsiteY139" fmla="*/ 3755752 h 6719932"/>
              <a:gd name="connsiteX140" fmla="*/ 289560 w 4338320"/>
              <a:gd name="connsiteY140" fmla="*/ 3595732 h 6719932"/>
              <a:gd name="connsiteX141" fmla="*/ 243840 w 4338320"/>
              <a:gd name="connsiteY141" fmla="*/ 3534772 h 6719932"/>
              <a:gd name="connsiteX142" fmla="*/ 426720 w 4338320"/>
              <a:gd name="connsiteY142" fmla="*/ 3367132 h 6719932"/>
              <a:gd name="connsiteX143" fmla="*/ 541020 w 4338320"/>
              <a:gd name="connsiteY143" fmla="*/ 3161392 h 6719932"/>
              <a:gd name="connsiteX144" fmla="*/ 502920 w 4338320"/>
              <a:gd name="connsiteY144" fmla="*/ 2970892 h 6719932"/>
              <a:gd name="connsiteX145" fmla="*/ 396240 w 4338320"/>
              <a:gd name="connsiteY145" fmla="*/ 2864212 h 6719932"/>
              <a:gd name="connsiteX146" fmla="*/ 472440 w 4338320"/>
              <a:gd name="connsiteY146" fmla="*/ 2803252 h 6719932"/>
              <a:gd name="connsiteX147" fmla="*/ 594360 w 4338320"/>
              <a:gd name="connsiteY147" fmla="*/ 2597512 h 6719932"/>
              <a:gd name="connsiteX148" fmla="*/ 434340 w 4338320"/>
              <a:gd name="connsiteY148" fmla="*/ 2506072 h 6719932"/>
              <a:gd name="connsiteX149" fmla="*/ 426720 w 4338320"/>
              <a:gd name="connsiteY149" fmla="*/ 2330812 h 6719932"/>
              <a:gd name="connsiteX150" fmla="*/ 541020 w 4338320"/>
              <a:gd name="connsiteY150" fmla="*/ 2262232 h 6719932"/>
              <a:gd name="connsiteX151" fmla="*/ 640080 w 4338320"/>
              <a:gd name="connsiteY151" fmla="*/ 2338432 h 6719932"/>
              <a:gd name="connsiteX152" fmla="*/ 701040 w 4338320"/>
              <a:gd name="connsiteY152" fmla="*/ 2292712 h 6719932"/>
              <a:gd name="connsiteX153" fmla="*/ 640080 w 4338320"/>
              <a:gd name="connsiteY153" fmla="*/ 2086972 h 6719932"/>
              <a:gd name="connsiteX154" fmla="*/ 640080 w 4338320"/>
              <a:gd name="connsiteY154" fmla="*/ 2010772 h 6719932"/>
              <a:gd name="connsiteX155" fmla="*/ 609600 w 4338320"/>
              <a:gd name="connsiteY155" fmla="*/ 1919332 h 6719932"/>
              <a:gd name="connsiteX156" fmla="*/ 640080 w 4338320"/>
              <a:gd name="connsiteY156" fmla="*/ 1584052 h 6719932"/>
              <a:gd name="connsiteX157" fmla="*/ 594360 w 4338320"/>
              <a:gd name="connsiteY157" fmla="*/ 1477372 h 6719932"/>
              <a:gd name="connsiteX158" fmla="*/ 708660 w 4338320"/>
              <a:gd name="connsiteY158" fmla="*/ 1408792 h 6719932"/>
              <a:gd name="connsiteX159" fmla="*/ 723900 w 4338320"/>
              <a:gd name="connsiteY159" fmla="*/ 1363072 h 6719932"/>
              <a:gd name="connsiteX160" fmla="*/ 662940 w 4338320"/>
              <a:gd name="connsiteY160" fmla="*/ 1233532 h 6719932"/>
              <a:gd name="connsiteX161" fmla="*/ 723900 w 4338320"/>
              <a:gd name="connsiteY161" fmla="*/ 1172572 h 6719932"/>
              <a:gd name="connsiteX162" fmla="*/ 655320 w 4338320"/>
              <a:gd name="connsiteY162" fmla="*/ 1096372 h 6719932"/>
              <a:gd name="connsiteX163" fmla="*/ 731520 w 4338320"/>
              <a:gd name="connsiteY163" fmla="*/ 1050652 h 6719932"/>
              <a:gd name="connsiteX164" fmla="*/ 784860 w 4338320"/>
              <a:gd name="connsiteY164" fmla="*/ 905872 h 6719932"/>
              <a:gd name="connsiteX165" fmla="*/ 906780 w 4338320"/>
              <a:gd name="connsiteY165" fmla="*/ 867772 h 6719932"/>
              <a:gd name="connsiteX166" fmla="*/ 906780 w 4338320"/>
              <a:gd name="connsiteY166" fmla="*/ 783952 h 6719932"/>
              <a:gd name="connsiteX167" fmla="*/ 1021080 w 4338320"/>
              <a:gd name="connsiteY167" fmla="*/ 905872 h 6719932"/>
              <a:gd name="connsiteX168" fmla="*/ 1112520 w 4338320"/>
              <a:gd name="connsiteY168" fmla="*/ 905872 h 6719932"/>
              <a:gd name="connsiteX169" fmla="*/ 1295400 w 4338320"/>
              <a:gd name="connsiteY169" fmla="*/ 799192 h 6719932"/>
              <a:gd name="connsiteX170" fmla="*/ 1394460 w 4338320"/>
              <a:gd name="connsiteY170" fmla="*/ 799192 h 6719932"/>
              <a:gd name="connsiteX171" fmla="*/ 1394460 w 4338320"/>
              <a:gd name="connsiteY171" fmla="*/ 684892 h 6719932"/>
              <a:gd name="connsiteX172" fmla="*/ 1554480 w 4338320"/>
              <a:gd name="connsiteY172" fmla="*/ 562972 h 6719932"/>
              <a:gd name="connsiteX173" fmla="*/ 1691640 w 4338320"/>
              <a:gd name="connsiteY173" fmla="*/ 540112 h 6719932"/>
              <a:gd name="connsiteX174" fmla="*/ 1866900 w 4338320"/>
              <a:gd name="connsiteY174" fmla="*/ 402952 h 6719932"/>
              <a:gd name="connsiteX175" fmla="*/ 1950720 w 4338320"/>
              <a:gd name="connsiteY175" fmla="*/ 402952 h 6719932"/>
              <a:gd name="connsiteX176" fmla="*/ 1973580 w 4338320"/>
              <a:gd name="connsiteY176" fmla="*/ 349612 h 6719932"/>
              <a:gd name="connsiteX177" fmla="*/ 2034540 w 4338320"/>
              <a:gd name="connsiteY177" fmla="*/ 319132 h 6719932"/>
              <a:gd name="connsiteX178" fmla="*/ 2095500 w 4338320"/>
              <a:gd name="connsiteY178" fmla="*/ 349612 h 6719932"/>
              <a:gd name="connsiteX179" fmla="*/ 2095500 w 4338320"/>
              <a:gd name="connsiteY179" fmla="*/ 395332 h 6719932"/>
              <a:gd name="connsiteX180" fmla="*/ 2133600 w 4338320"/>
              <a:gd name="connsiteY180" fmla="*/ 471532 h 6719932"/>
              <a:gd name="connsiteX181" fmla="*/ 2232660 w 4338320"/>
              <a:gd name="connsiteY181" fmla="*/ 395332 h 6719932"/>
              <a:gd name="connsiteX182" fmla="*/ 2263140 w 4338320"/>
              <a:gd name="connsiteY182" fmla="*/ 349612 h 6719932"/>
              <a:gd name="connsiteX183" fmla="*/ 2362200 w 4338320"/>
              <a:gd name="connsiteY183" fmla="*/ 349612 h 6719932"/>
              <a:gd name="connsiteX184" fmla="*/ 2392680 w 4338320"/>
              <a:gd name="connsiteY184" fmla="*/ 319132 h 6719932"/>
              <a:gd name="connsiteX185" fmla="*/ 2537460 w 4338320"/>
              <a:gd name="connsiteY185" fmla="*/ 311512 h 6719932"/>
              <a:gd name="connsiteX186" fmla="*/ 2689860 w 4338320"/>
              <a:gd name="connsiteY186" fmla="*/ 395332 h 6719932"/>
              <a:gd name="connsiteX187" fmla="*/ 2849880 w 4338320"/>
              <a:gd name="connsiteY187" fmla="*/ 319132 h 6719932"/>
              <a:gd name="connsiteX188" fmla="*/ 2827020 w 4338320"/>
              <a:gd name="connsiteY188" fmla="*/ 212452 h 6719932"/>
              <a:gd name="connsiteX189" fmla="*/ 2842260 w 4338320"/>
              <a:gd name="connsiteY189" fmla="*/ 159112 h 6719932"/>
              <a:gd name="connsiteX190" fmla="*/ 3025140 w 4338320"/>
              <a:gd name="connsiteY190" fmla="*/ 98152 h 6719932"/>
              <a:gd name="connsiteX191" fmla="*/ 3154680 w 4338320"/>
              <a:gd name="connsiteY191" fmla="*/ 6712 h 6719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</a:cxnLst>
            <a:rect l="l" t="t" r="r" b="b"/>
            <a:pathLst>
              <a:path w="4338320" h="6719932">
                <a:moveTo>
                  <a:pt x="3148404" y="0"/>
                </a:moveTo>
                <a:lnTo>
                  <a:pt x="3157220" y="1632"/>
                </a:lnTo>
                <a:lnTo>
                  <a:pt x="3296920" y="217532"/>
                </a:lnTo>
                <a:lnTo>
                  <a:pt x="3436620" y="458832"/>
                </a:lnTo>
                <a:lnTo>
                  <a:pt x="3627140" y="828663"/>
                </a:lnTo>
                <a:lnTo>
                  <a:pt x="3589020" y="943020"/>
                </a:lnTo>
                <a:lnTo>
                  <a:pt x="3512820" y="966832"/>
                </a:lnTo>
                <a:lnTo>
                  <a:pt x="3527108" y="1052557"/>
                </a:lnTo>
                <a:lnTo>
                  <a:pt x="3589020" y="1085895"/>
                </a:lnTo>
                <a:lnTo>
                  <a:pt x="3674744" y="1104945"/>
                </a:lnTo>
                <a:lnTo>
                  <a:pt x="3678144" y="1103746"/>
                </a:lnTo>
                <a:lnTo>
                  <a:pt x="3716020" y="1170032"/>
                </a:lnTo>
                <a:lnTo>
                  <a:pt x="3766820" y="1258932"/>
                </a:lnTo>
                <a:lnTo>
                  <a:pt x="3627120" y="1297032"/>
                </a:lnTo>
                <a:lnTo>
                  <a:pt x="3614420" y="1449432"/>
                </a:lnTo>
                <a:lnTo>
                  <a:pt x="3665220" y="1576432"/>
                </a:lnTo>
                <a:lnTo>
                  <a:pt x="3741420" y="1614532"/>
                </a:lnTo>
                <a:lnTo>
                  <a:pt x="3855720" y="1741532"/>
                </a:lnTo>
                <a:lnTo>
                  <a:pt x="3931920" y="1792332"/>
                </a:lnTo>
                <a:lnTo>
                  <a:pt x="4020820" y="1982832"/>
                </a:lnTo>
                <a:lnTo>
                  <a:pt x="3957320" y="2046332"/>
                </a:lnTo>
                <a:lnTo>
                  <a:pt x="4046220" y="2300332"/>
                </a:lnTo>
                <a:lnTo>
                  <a:pt x="4147820" y="2643232"/>
                </a:lnTo>
                <a:lnTo>
                  <a:pt x="4147820" y="2719432"/>
                </a:lnTo>
                <a:lnTo>
                  <a:pt x="4173220" y="2833732"/>
                </a:lnTo>
                <a:lnTo>
                  <a:pt x="4046220" y="3011532"/>
                </a:lnTo>
                <a:lnTo>
                  <a:pt x="4046220" y="3252832"/>
                </a:lnTo>
                <a:lnTo>
                  <a:pt x="3982720" y="3417932"/>
                </a:lnTo>
                <a:lnTo>
                  <a:pt x="4211320" y="3202032"/>
                </a:lnTo>
                <a:lnTo>
                  <a:pt x="4236720" y="3519532"/>
                </a:lnTo>
                <a:lnTo>
                  <a:pt x="4338320" y="3519532"/>
                </a:lnTo>
                <a:lnTo>
                  <a:pt x="4338320" y="3621132"/>
                </a:lnTo>
                <a:lnTo>
                  <a:pt x="4185920" y="3671932"/>
                </a:lnTo>
                <a:lnTo>
                  <a:pt x="4122420" y="3849732"/>
                </a:lnTo>
                <a:lnTo>
                  <a:pt x="4033520" y="3875132"/>
                </a:lnTo>
                <a:lnTo>
                  <a:pt x="4033520" y="3925932"/>
                </a:lnTo>
                <a:lnTo>
                  <a:pt x="4046220" y="3989432"/>
                </a:lnTo>
                <a:lnTo>
                  <a:pt x="4173220" y="3976732"/>
                </a:lnTo>
                <a:lnTo>
                  <a:pt x="4262120" y="3875132"/>
                </a:lnTo>
                <a:lnTo>
                  <a:pt x="4312920" y="3913232"/>
                </a:lnTo>
                <a:lnTo>
                  <a:pt x="4160520" y="4141832"/>
                </a:lnTo>
                <a:lnTo>
                  <a:pt x="4058920" y="4103732"/>
                </a:lnTo>
                <a:lnTo>
                  <a:pt x="3970020" y="4281532"/>
                </a:lnTo>
                <a:lnTo>
                  <a:pt x="3995420" y="4357732"/>
                </a:lnTo>
                <a:lnTo>
                  <a:pt x="3982720" y="4395832"/>
                </a:lnTo>
                <a:lnTo>
                  <a:pt x="3855720" y="4408532"/>
                </a:lnTo>
                <a:lnTo>
                  <a:pt x="3843020" y="4472032"/>
                </a:lnTo>
                <a:lnTo>
                  <a:pt x="4097020" y="4395832"/>
                </a:lnTo>
                <a:lnTo>
                  <a:pt x="4033520" y="4522832"/>
                </a:lnTo>
                <a:lnTo>
                  <a:pt x="3830320" y="4573632"/>
                </a:lnTo>
                <a:lnTo>
                  <a:pt x="3893820" y="4687932"/>
                </a:lnTo>
                <a:lnTo>
                  <a:pt x="3817620" y="4713332"/>
                </a:lnTo>
                <a:lnTo>
                  <a:pt x="3817620" y="4776832"/>
                </a:lnTo>
                <a:lnTo>
                  <a:pt x="3957320" y="4789532"/>
                </a:lnTo>
                <a:lnTo>
                  <a:pt x="3957320" y="4929232"/>
                </a:lnTo>
                <a:lnTo>
                  <a:pt x="3716020" y="4992732"/>
                </a:lnTo>
                <a:lnTo>
                  <a:pt x="3881120" y="5056232"/>
                </a:lnTo>
                <a:lnTo>
                  <a:pt x="3779520" y="5183232"/>
                </a:lnTo>
                <a:lnTo>
                  <a:pt x="3665220" y="5183232"/>
                </a:lnTo>
                <a:lnTo>
                  <a:pt x="3728720" y="5259432"/>
                </a:lnTo>
                <a:lnTo>
                  <a:pt x="3855720" y="5361032"/>
                </a:lnTo>
                <a:lnTo>
                  <a:pt x="3792220" y="5399132"/>
                </a:lnTo>
                <a:lnTo>
                  <a:pt x="3665220" y="5361032"/>
                </a:lnTo>
                <a:lnTo>
                  <a:pt x="3576320" y="5361032"/>
                </a:lnTo>
                <a:lnTo>
                  <a:pt x="3576320" y="5424532"/>
                </a:lnTo>
                <a:lnTo>
                  <a:pt x="3690620" y="5500732"/>
                </a:lnTo>
                <a:lnTo>
                  <a:pt x="3614420" y="5576932"/>
                </a:lnTo>
                <a:lnTo>
                  <a:pt x="3665220" y="5640432"/>
                </a:lnTo>
                <a:lnTo>
                  <a:pt x="3614420" y="5678532"/>
                </a:lnTo>
                <a:lnTo>
                  <a:pt x="3462020" y="5640432"/>
                </a:lnTo>
                <a:lnTo>
                  <a:pt x="3411220" y="5665832"/>
                </a:lnTo>
                <a:lnTo>
                  <a:pt x="3296920" y="5564232"/>
                </a:lnTo>
                <a:lnTo>
                  <a:pt x="3296920" y="5792832"/>
                </a:lnTo>
                <a:lnTo>
                  <a:pt x="3258820" y="5843632"/>
                </a:lnTo>
                <a:lnTo>
                  <a:pt x="3284220" y="5919832"/>
                </a:lnTo>
                <a:lnTo>
                  <a:pt x="3246120" y="5957932"/>
                </a:lnTo>
                <a:lnTo>
                  <a:pt x="3093720" y="5856332"/>
                </a:lnTo>
                <a:lnTo>
                  <a:pt x="3093720" y="5742032"/>
                </a:lnTo>
                <a:lnTo>
                  <a:pt x="3004820" y="5716632"/>
                </a:lnTo>
                <a:lnTo>
                  <a:pt x="3004820" y="5843632"/>
                </a:lnTo>
                <a:lnTo>
                  <a:pt x="2890520" y="5792832"/>
                </a:lnTo>
                <a:lnTo>
                  <a:pt x="2636520" y="5742032"/>
                </a:lnTo>
                <a:lnTo>
                  <a:pt x="2560320" y="5742032"/>
                </a:lnTo>
                <a:lnTo>
                  <a:pt x="2534920" y="5856332"/>
                </a:lnTo>
                <a:lnTo>
                  <a:pt x="2585720" y="5945232"/>
                </a:lnTo>
                <a:lnTo>
                  <a:pt x="2560320" y="6110332"/>
                </a:lnTo>
                <a:lnTo>
                  <a:pt x="2458720" y="6275432"/>
                </a:lnTo>
                <a:lnTo>
                  <a:pt x="2509520" y="6338932"/>
                </a:lnTo>
                <a:lnTo>
                  <a:pt x="2433320" y="6478632"/>
                </a:lnTo>
                <a:lnTo>
                  <a:pt x="2357120" y="6516732"/>
                </a:lnTo>
                <a:lnTo>
                  <a:pt x="2331720" y="6592932"/>
                </a:lnTo>
                <a:lnTo>
                  <a:pt x="2293620" y="6592932"/>
                </a:lnTo>
                <a:lnTo>
                  <a:pt x="2166620" y="6516732"/>
                </a:lnTo>
                <a:lnTo>
                  <a:pt x="2090420" y="6516732"/>
                </a:lnTo>
                <a:lnTo>
                  <a:pt x="2026920" y="6465932"/>
                </a:lnTo>
                <a:lnTo>
                  <a:pt x="2001520" y="6567532"/>
                </a:lnTo>
                <a:lnTo>
                  <a:pt x="1899920" y="6580232"/>
                </a:lnTo>
                <a:lnTo>
                  <a:pt x="1836420" y="6719932"/>
                </a:lnTo>
                <a:lnTo>
                  <a:pt x="1772920" y="6719932"/>
                </a:lnTo>
                <a:lnTo>
                  <a:pt x="1709420" y="6707232"/>
                </a:lnTo>
                <a:lnTo>
                  <a:pt x="1696720" y="6631032"/>
                </a:lnTo>
                <a:lnTo>
                  <a:pt x="1506220" y="6554832"/>
                </a:lnTo>
                <a:lnTo>
                  <a:pt x="1506220" y="6478632"/>
                </a:lnTo>
                <a:lnTo>
                  <a:pt x="1391920" y="6453232"/>
                </a:lnTo>
                <a:lnTo>
                  <a:pt x="1531620" y="6351632"/>
                </a:lnTo>
                <a:lnTo>
                  <a:pt x="1506220" y="6224632"/>
                </a:lnTo>
                <a:lnTo>
                  <a:pt x="1353820" y="6199232"/>
                </a:lnTo>
                <a:lnTo>
                  <a:pt x="1023620" y="6237332"/>
                </a:lnTo>
                <a:lnTo>
                  <a:pt x="972820" y="6123032"/>
                </a:lnTo>
                <a:lnTo>
                  <a:pt x="820420" y="6034132"/>
                </a:lnTo>
                <a:lnTo>
                  <a:pt x="731520" y="6059532"/>
                </a:lnTo>
                <a:lnTo>
                  <a:pt x="553720" y="5919832"/>
                </a:lnTo>
                <a:lnTo>
                  <a:pt x="365760" y="5919832"/>
                </a:lnTo>
                <a:lnTo>
                  <a:pt x="358140" y="5767432"/>
                </a:lnTo>
                <a:lnTo>
                  <a:pt x="381000" y="5729332"/>
                </a:lnTo>
                <a:lnTo>
                  <a:pt x="426720" y="5653132"/>
                </a:lnTo>
                <a:lnTo>
                  <a:pt x="480060" y="5538832"/>
                </a:lnTo>
                <a:lnTo>
                  <a:pt x="426720" y="5447392"/>
                </a:lnTo>
                <a:lnTo>
                  <a:pt x="335280" y="5401672"/>
                </a:lnTo>
                <a:lnTo>
                  <a:pt x="312420" y="5363572"/>
                </a:lnTo>
                <a:lnTo>
                  <a:pt x="350520" y="5241652"/>
                </a:lnTo>
                <a:lnTo>
                  <a:pt x="320040" y="5142592"/>
                </a:lnTo>
                <a:lnTo>
                  <a:pt x="472440" y="5035912"/>
                </a:lnTo>
                <a:lnTo>
                  <a:pt x="350520" y="4959712"/>
                </a:lnTo>
                <a:lnTo>
                  <a:pt x="350520" y="4921612"/>
                </a:lnTo>
                <a:lnTo>
                  <a:pt x="419100" y="4875892"/>
                </a:lnTo>
                <a:lnTo>
                  <a:pt x="426720" y="4807312"/>
                </a:lnTo>
                <a:lnTo>
                  <a:pt x="205740" y="4677772"/>
                </a:lnTo>
                <a:lnTo>
                  <a:pt x="213360" y="4555852"/>
                </a:lnTo>
                <a:lnTo>
                  <a:pt x="129540" y="4510132"/>
                </a:lnTo>
                <a:lnTo>
                  <a:pt x="167640" y="4395832"/>
                </a:lnTo>
                <a:lnTo>
                  <a:pt x="83820" y="4334872"/>
                </a:lnTo>
                <a:lnTo>
                  <a:pt x="83820" y="4243432"/>
                </a:lnTo>
                <a:lnTo>
                  <a:pt x="0" y="4197712"/>
                </a:lnTo>
                <a:lnTo>
                  <a:pt x="15240" y="4144372"/>
                </a:lnTo>
                <a:lnTo>
                  <a:pt x="121920" y="4083412"/>
                </a:lnTo>
                <a:lnTo>
                  <a:pt x="121920" y="4030072"/>
                </a:lnTo>
                <a:lnTo>
                  <a:pt x="83820" y="3976732"/>
                </a:lnTo>
                <a:lnTo>
                  <a:pt x="243840" y="3831952"/>
                </a:lnTo>
                <a:lnTo>
                  <a:pt x="205740" y="3755752"/>
                </a:lnTo>
                <a:lnTo>
                  <a:pt x="289560" y="3595732"/>
                </a:lnTo>
                <a:lnTo>
                  <a:pt x="243840" y="3534772"/>
                </a:lnTo>
                <a:lnTo>
                  <a:pt x="426720" y="3367132"/>
                </a:lnTo>
                <a:lnTo>
                  <a:pt x="541020" y="3161392"/>
                </a:lnTo>
                <a:lnTo>
                  <a:pt x="502920" y="2970892"/>
                </a:lnTo>
                <a:lnTo>
                  <a:pt x="396240" y="2864212"/>
                </a:lnTo>
                <a:lnTo>
                  <a:pt x="472440" y="2803252"/>
                </a:lnTo>
                <a:lnTo>
                  <a:pt x="594360" y="2597512"/>
                </a:lnTo>
                <a:lnTo>
                  <a:pt x="434340" y="2506072"/>
                </a:lnTo>
                <a:lnTo>
                  <a:pt x="426720" y="2330812"/>
                </a:lnTo>
                <a:lnTo>
                  <a:pt x="541020" y="2262232"/>
                </a:lnTo>
                <a:lnTo>
                  <a:pt x="640080" y="2338432"/>
                </a:lnTo>
                <a:lnTo>
                  <a:pt x="701040" y="2292712"/>
                </a:lnTo>
                <a:lnTo>
                  <a:pt x="640080" y="2086972"/>
                </a:lnTo>
                <a:lnTo>
                  <a:pt x="640080" y="2010772"/>
                </a:lnTo>
                <a:lnTo>
                  <a:pt x="609600" y="1919332"/>
                </a:lnTo>
                <a:lnTo>
                  <a:pt x="640080" y="1584052"/>
                </a:lnTo>
                <a:lnTo>
                  <a:pt x="594360" y="1477372"/>
                </a:lnTo>
                <a:lnTo>
                  <a:pt x="708660" y="1408792"/>
                </a:lnTo>
                <a:lnTo>
                  <a:pt x="723900" y="1363072"/>
                </a:lnTo>
                <a:lnTo>
                  <a:pt x="662940" y="1233532"/>
                </a:lnTo>
                <a:lnTo>
                  <a:pt x="723900" y="1172572"/>
                </a:lnTo>
                <a:lnTo>
                  <a:pt x="655320" y="1096372"/>
                </a:lnTo>
                <a:lnTo>
                  <a:pt x="731520" y="1050652"/>
                </a:lnTo>
                <a:lnTo>
                  <a:pt x="784860" y="905872"/>
                </a:lnTo>
                <a:lnTo>
                  <a:pt x="906780" y="867772"/>
                </a:lnTo>
                <a:lnTo>
                  <a:pt x="906780" y="783952"/>
                </a:lnTo>
                <a:lnTo>
                  <a:pt x="1021080" y="905872"/>
                </a:lnTo>
                <a:lnTo>
                  <a:pt x="1112520" y="905872"/>
                </a:lnTo>
                <a:lnTo>
                  <a:pt x="1295400" y="799192"/>
                </a:lnTo>
                <a:lnTo>
                  <a:pt x="1394460" y="799192"/>
                </a:lnTo>
                <a:lnTo>
                  <a:pt x="1394460" y="684892"/>
                </a:lnTo>
                <a:lnTo>
                  <a:pt x="1554480" y="562972"/>
                </a:lnTo>
                <a:lnTo>
                  <a:pt x="1691640" y="540112"/>
                </a:lnTo>
                <a:lnTo>
                  <a:pt x="1866900" y="402952"/>
                </a:lnTo>
                <a:lnTo>
                  <a:pt x="1950720" y="402952"/>
                </a:lnTo>
                <a:lnTo>
                  <a:pt x="1973580" y="349612"/>
                </a:lnTo>
                <a:lnTo>
                  <a:pt x="2034540" y="319132"/>
                </a:lnTo>
                <a:lnTo>
                  <a:pt x="2095500" y="349612"/>
                </a:lnTo>
                <a:lnTo>
                  <a:pt x="2095500" y="395332"/>
                </a:lnTo>
                <a:lnTo>
                  <a:pt x="2133600" y="471532"/>
                </a:lnTo>
                <a:lnTo>
                  <a:pt x="2232660" y="395332"/>
                </a:lnTo>
                <a:lnTo>
                  <a:pt x="2263140" y="349612"/>
                </a:lnTo>
                <a:lnTo>
                  <a:pt x="2362200" y="349612"/>
                </a:lnTo>
                <a:lnTo>
                  <a:pt x="2392680" y="319132"/>
                </a:lnTo>
                <a:lnTo>
                  <a:pt x="2537460" y="311512"/>
                </a:lnTo>
                <a:lnTo>
                  <a:pt x="2689860" y="395332"/>
                </a:lnTo>
                <a:lnTo>
                  <a:pt x="2849880" y="319132"/>
                </a:lnTo>
                <a:lnTo>
                  <a:pt x="2827020" y="212452"/>
                </a:lnTo>
                <a:lnTo>
                  <a:pt x="2842260" y="159112"/>
                </a:lnTo>
                <a:lnTo>
                  <a:pt x="3025140" y="98152"/>
                </a:lnTo>
                <a:lnTo>
                  <a:pt x="3154680" y="6712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E061E1E7-449A-F68F-DFE3-583D4A4534B9}"/>
              </a:ext>
            </a:extLst>
          </p:cNvPr>
          <p:cNvSpPr txBox="1"/>
          <p:nvPr/>
        </p:nvSpPr>
        <p:spPr>
          <a:xfrm>
            <a:off x="2765631" y="1539080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①福島県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72EA52B9-7411-A36A-B7D3-562395A0DF46}"/>
              </a:ext>
            </a:extLst>
          </p:cNvPr>
          <p:cNvSpPr txBox="1"/>
          <p:nvPr/>
        </p:nvSpPr>
        <p:spPr>
          <a:xfrm>
            <a:off x="7490032" y="1539080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②岩手県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960180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E7AA42F-158A-A146-7480-CF764A610F2B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02/10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59B670C-4F64-7CF1-4B24-91AC20C78EC6}"/>
              </a:ext>
            </a:extLst>
          </p:cNvPr>
          <p:cNvSpPr txBox="1"/>
          <p:nvPr/>
        </p:nvSpPr>
        <p:spPr>
          <a:xfrm>
            <a:off x="2765631" y="1539080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①福島県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01C9F3A-4A13-4E8D-866A-3F37FD7768F7}"/>
              </a:ext>
            </a:extLst>
          </p:cNvPr>
          <p:cNvSpPr txBox="1"/>
          <p:nvPr/>
        </p:nvSpPr>
        <p:spPr>
          <a:xfrm>
            <a:off x="7490032" y="1539080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FF0000"/>
                </a:solidFill>
                <a:latin typeface="+mj-ea"/>
                <a:ea typeface="+mj-ea"/>
              </a:rPr>
              <a:t>②岩手県</a:t>
            </a:r>
            <a:endParaRPr kumimoji="1" lang="ja-JP" altLang="en-US" sz="32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E76B303A-00D5-889E-9D03-6E9BE1B81556}"/>
              </a:ext>
            </a:extLst>
          </p:cNvPr>
          <p:cNvSpPr txBox="1"/>
          <p:nvPr/>
        </p:nvSpPr>
        <p:spPr>
          <a:xfrm>
            <a:off x="3482143" y="5751076"/>
            <a:ext cx="52277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正解は </a:t>
            </a:r>
            <a:r>
              <a:rPr lang="ja-JP" altLang="en-US" sz="6000" b="1" dirty="0">
                <a:solidFill>
                  <a:srgbClr val="FF0000"/>
                </a:solidFill>
                <a:latin typeface="+mj-ea"/>
                <a:ea typeface="+mj-ea"/>
              </a:rPr>
              <a:t>岩手県</a:t>
            </a:r>
            <a:r>
              <a:rPr lang="ja-JP" altLang="en-US" sz="3200" b="1" dirty="0">
                <a:latin typeface="+mj-ea"/>
                <a:ea typeface="+mj-ea"/>
              </a:rPr>
              <a:t> でした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FE8176EA-E5B4-15BF-3F7E-84DC5781EBD7}"/>
              </a:ext>
            </a:extLst>
          </p:cNvPr>
          <p:cNvSpPr txBox="1"/>
          <p:nvPr/>
        </p:nvSpPr>
        <p:spPr>
          <a:xfrm>
            <a:off x="2840563" y="5088087"/>
            <a:ext cx="18614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dirty="0">
                <a:latin typeface="+mj-ea"/>
                <a:ea typeface="+mj-ea"/>
              </a:rPr>
              <a:t>約</a:t>
            </a:r>
            <a:r>
              <a:rPr lang="en-US" altLang="ja-JP" sz="2400" b="0" i="0" dirty="0">
                <a:solidFill>
                  <a:srgbClr val="202122"/>
                </a:solidFill>
                <a:effectLst/>
                <a:latin typeface="+mj-ea"/>
                <a:ea typeface="+mj-ea"/>
              </a:rPr>
              <a:t>13,784</a:t>
            </a:r>
            <a:r>
              <a:rPr lang="ja-JP" altLang="en-US" sz="2400" b="0" i="0" dirty="0">
                <a:solidFill>
                  <a:srgbClr val="202122"/>
                </a:solidFill>
                <a:effectLst/>
                <a:latin typeface="+mj-ea"/>
                <a:ea typeface="+mj-ea"/>
              </a:rPr>
              <a:t>㎢</a:t>
            </a:r>
            <a:endParaRPr kumimoji="1" lang="ja-JP" altLang="en-US" sz="2400" dirty="0">
              <a:latin typeface="+mj-ea"/>
              <a:ea typeface="+mj-ea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FCF1E39E-2AEE-1230-ACC8-F73B911F70DA}"/>
              </a:ext>
            </a:extLst>
          </p:cNvPr>
          <p:cNvSpPr txBox="1"/>
          <p:nvPr/>
        </p:nvSpPr>
        <p:spPr>
          <a:xfrm>
            <a:off x="7779152" y="5088087"/>
            <a:ext cx="18614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2400">
                <a:latin typeface="+mj-ea"/>
                <a:ea typeface="+mj-ea"/>
              </a:defRPr>
            </a:lvl1pPr>
          </a:lstStyle>
          <a:p>
            <a:pPr algn="ctr"/>
            <a:r>
              <a:rPr lang="ja-JP" altLang="en-US" dirty="0"/>
              <a:t>約</a:t>
            </a:r>
            <a:r>
              <a:rPr lang="en-US" altLang="ja-JP" dirty="0"/>
              <a:t>15,275</a:t>
            </a:r>
            <a:r>
              <a:rPr lang="ja-JP" altLang="en-US" dirty="0"/>
              <a:t>㎢</a:t>
            </a:r>
          </a:p>
        </p:txBody>
      </p:sp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8F65F0E8-1178-C268-01B2-D42EF02E1EE6}"/>
              </a:ext>
            </a:extLst>
          </p:cNvPr>
          <p:cNvSpPr/>
          <p:nvPr/>
        </p:nvSpPr>
        <p:spPr>
          <a:xfrm>
            <a:off x="2754340" y="2734739"/>
            <a:ext cx="2372058" cy="1891164"/>
          </a:xfrm>
          <a:custGeom>
            <a:avLst/>
            <a:gdLst>
              <a:gd name="connsiteX0" fmla="*/ 3379588 w 5715000"/>
              <a:gd name="connsiteY0" fmla="*/ 0 h 4556380"/>
              <a:gd name="connsiteX1" fmla="*/ 3566160 w 5715000"/>
              <a:gd name="connsiteY1" fmla="*/ 99950 h 4556380"/>
              <a:gd name="connsiteX2" fmla="*/ 3695700 w 5715000"/>
              <a:gd name="connsiteY2" fmla="*/ 92330 h 4556380"/>
              <a:gd name="connsiteX3" fmla="*/ 3787140 w 5715000"/>
              <a:gd name="connsiteY3" fmla="*/ 890 h 4556380"/>
              <a:gd name="connsiteX4" fmla="*/ 3832860 w 5715000"/>
              <a:gd name="connsiteY4" fmla="*/ 92330 h 4556380"/>
              <a:gd name="connsiteX5" fmla="*/ 4008120 w 5715000"/>
              <a:gd name="connsiteY5" fmla="*/ 107570 h 4556380"/>
              <a:gd name="connsiteX6" fmla="*/ 3977640 w 5715000"/>
              <a:gd name="connsiteY6" fmla="*/ 183770 h 4556380"/>
              <a:gd name="connsiteX7" fmla="*/ 3992880 w 5715000"/>
              <a:gd name="connsiteY7" fmla="*/ 252350 h 4556380"/>
              <a:gd name="connsiteX8" fmla="*/ 4091940 w 5715000"/>
              <a:gd name="connsiteY8" fmla="*/ 290450 h 4556380"/>
              <a:gd name="connsiteX9" fmla="*/ 4297680 w 5715000"/>
              <a:gd name="connsiteY9" fmla="*/ 252350 h 4556380"/>
              <a:gd name="connsiteX10" fmla="*/ 4648200 w 5715000"/>
              <a:gd name="connsiteY10" fmla="*/ 336170 h 4556380"/>
              <a:gd name="connsiteX11" fmla="*/ 4648200 w 5715000"/>
              <a:gd name="connsiteY11" fmla="*/ 419990 h 4556380"/>
              <a:gd name="connsiteX12" fmla="*/ 4648200 w 5715000"/>
              <a:gd name="connsiteY12" fmla="*/ 480950 h 4556380"/>
              <a:gd name="connsiteX13" fmla="*/ 4625340 w 5715000"/>
              <a:gd name="connsiteY13" fmla="*/ 648590 h 4556380"/>
              <a:gd name="connsiteX14" fmla="*/ 4724400 w 5715000"/>
              <a:gd name="connsiteY14" fmla="*/ 694310 h 4556380"/>
              <a:gd name="connsiteX15" fmla="*/ 4732020 w 5715000"/>
              <a:gd name="connsiteY15" fmla="*/ 762890 h 4556380"/>
              <a:gd name="connsiteX16" fmla="*/ 4808220 w 5715000"/>
              <a:gd name="connsiteY16" fmla="*/ 762890 h 4556380"/>
              <a:gd name="connsiteX17" fmla="*/ 4968240 w 5715000"/>
              <a:gd name="connsiteY17" fmla="*/ 785750 h 4556380"/>
              <a:gd name="connsiteX18" fmla="*/ 4937760 w 5715000"/>
              <a:gd name="connsiteY18" fmla="*/ 694310 h 4556380"/>
              <a:gd name="connsiteX19" fmla="*/ 5151120 w 5715000"/>
              <a:gd name="connsiteY19" fmla="*/ 694310 h 4556380"/>
              <a:gd name="connsiteX20" fmla="*/ 5166360 w 5715000"/>
              <a:gd name="connsiteY20" fmla="*/ 496190 h 4556380"/>
              <a:gd name="connsiteX21" fmla="*/ 5166360 w 5715000"/>
              <a:gd name="connsiteY21" fmla="*/ 359030 h 4556380"/>
              <a:gd name="connsiteX22" fmla="*/ 5227320 w 5715000"/>
              <a:gd name="connsiteY22" fmla="*/ 305690 h 4556380"/>
              <a:gd name="connsiteX23" fmla="*/ 5382788 w 5715000"/>
              <a:gd name="connsiteY23" fmla="*/ 313094 h 4556380"/>
              <a:gd name="connsiteX24" fmla="*/ 5384800 w 5715000"/>
              <a:gd name="connsiteY24" fmla="*/ 314580 h 4556380"/>
              <a:gd name="connsiteX25" fmla="*/ 5391148 w 5715000"/>
              <a:gd name="connsiteY25" fmla="*/ 428880 h 4556380"/>
              <a:gd name="connsiteX26" fmla="*/ 5549900 w 5715000"/>
              <a:gd name="connsiteY26" fmla="*/ 600330 h 4556380"/>
              <a:gd name="connsiteX27" fmla="*/ 5549900 w 5715000"/>
              <a:gd name="connsiteY27" fmla="*/ 797180 h 4556380"/>
              <a:gd name="connsiteX28" fmla="*/ 5626100 w 5715000"/>
              <a:gd name="connsiteY28" fmla="*/ 873380 h 4556380"/>
              <a:gd name="connsiteX29" fmla="*/ 5619748 w 5715000"/>
              <a:gd name="connsiteY29" fmla="*/ 1127380 h 4556380"/>
              <a:gd name="connsiteX30" fmla="*/ 5651500 w 5715000"/>
              <a:gd name="connsiteY30" fmla="*/ 1197230 h 4556380"/>
              <a:gd name="connsiteX31" fmla="*/ 5651500 w 5715000"/>
              <a:gd name="connsiteY31" fmla="*/ 1254380 h 4556380"/>
              <a:gd name="connsiteX32" fmla="*/ 5670548 w 5715000"/>
              <a:gd name="connsiteY32" fmla="*/ 1311530 h 4556380"/>
              <a:gd name="connsiteX33" fmla="*/ 5676900 w 5715000"/>
              <a:gd name="connsiteY33" fmla="*/ 1590930 h 4556380"/>
              <a:gd name="connsiteX34" fmla="*/ 5689600 w 5715000"/>
              <a:gd name="connsiteY34" fmla="*/ 1679830 h 4556380"/>
              <a:gd name="connsiteX35" fmla="*/ 5715000 w 5715000"/>
              <a:gd name="connsiteY35" fmla="*/ 1813180 h 4556380"/>
              <a:gd name="connsiteX36" fmla="*/ 5708652 w 5715000"/>
              <a:gd name="connsiteY36" fmla="*/ 1952880 h 4556380"/>
              <a:gd name="connsiteX37" fmla="*/ 5695948 w 5715000"/>
              <a:gd name="connsiteY37" fmla="*/ 2035430 h 4556380"/>
              <a:gd name="connsiteX38" fmla="*/ 5689600 w 5715000"/>
              <a:gd name="connsiteY38" fmla="*/ 2137030 h 4556380"/>
              <a:gd name="connsiteX39" fmla="*/ 5695948 w 5715000"/>
              <a:gd name="connsiteY39" fmla="*/ 2194180 h 4556380"/>
              <a:gd name="connsiteX40" fmla="*/ 5695948 w 5715000"/>
              <a:gd name="connsiteY40" fmla="*/ 2264030 h 4556380"/>
              <a:gd name="connsiteX41" fmla="*/ 5689600 w 5715000"/>
              <a:gd name="connsiteY41" fmla="*/ 2321180 h 4556380"/>
              <a:gd name="connsiteX42" fmla="*/ 5702300 w 5715000"/>
              <a:gd name="connsiteY42" fmla="*/ 2365630 h 4556380"/>
              <a:gd name="connsiteX43" fmla="*/ 5670548 w 5715000"/>
              <a:gd name="connsiteY43" fmla="*/ 2492630 h 4556380"/>
              <a:gd name="connsiteX44" fmla="*/ 5689600 w 5715000"/>
              <a:gd name="connsiteY44" fmla="*/ 2530730 h 4556380"/>
              <a:gd name="connsiteX45" fmla="*/ 5632452 w 5715000"/>
              <a:gd name="connsiteY45" fmla="*/ 2702180 h 4556380"/>
              <a:gd name="connsiteX46" fmla="*/ 5657852 w 5715000"/>
              <a:gd name="connsiteY46" fmla="*/ 2854580 h 4556380"/>
              <a:gd name="connsiteX47" fmla="*/ 5594348 w 5715000"/>
              <a:gd name="connsiteY47" fmla="*/ 3006980 h 4556380"/>
              <a:gd name="connsiteX48" fmla="*/ 5613400 w 5715000"/>
              <a:gd name="connsiteY48" fmla="*/ 3197480 h 4556380"/>
              <a:gd name="connsiteX49" fmla="*/ 5613400 w 5715000"/>
              <a:gd name="connsiteY49" fmla="*/ 3318130 h 4556380"/>
              <a:gd name="connsiteX50" fmla="*/ 5524500 w 5715000"/>
              <a:gd name="connsiteY50" fmla="*/ 3438780 h 4556380"/>
              <a:gd name="connsiteX51" fmla="*/ 5518148 w 5715000"/>
              <a:gd name="connsiteY51" fmla="*/ 3680080 h 4556380"/>
              <a:gd name="connsiteX52" fmla="*/ 5537200 w 5715000"/>
              <a:gd name="connsiteY52" fmla="*/ 3737230 h 4556380"/>
              <a:gd name="connsiteX53" fmla="*/ 5537200 w 5715000"/>
              <a:gd name="connsiteY53" fmla="*/ 3800730 h 4556380"/>
              <a:gd name="connsiteX54" fmla="*/ 5454652 w 5715000"/>
              <a:gd name="connsiteY54" fmla="*/ 3883280 h 4556380"/>
              <a:gd name="connsiteX55" fmla="*/ 5429252 w 5715000"/>
              <a:gd name="connsiteY55" fmla="*/ 3921380 h 4556380"/>
              <a:gd name="connsiteX56" fmla="*/ 5340348 w 5715000"/>
              <a:gd name="connsiteY56" fmla="*/ 4022980 h 4556380"/>
              <a:gd name="connsiteX57" fmla="*/ 5283200 w 5715000"/>
              <a:gd name="connsiteY57" fmla="*/ 3978530 h 4556380"/>
              <a:gd name="connsiteX58" fmla="*/ 5175252 w 5715000"/>
              <a:gd name="connsiteY58" fmla="*/ 4061080 h 4556380"/>
              <a:gd name="connsiteX59" fmla="*/ 5092700 w 5715000"/>
              <a:gd name="connsiteY59" fmla="*/ 4099180 h 4556380"/>
              <a:gd name="connsiteX60" fmla="*/ 5048252 w 5715000"/>
              <a:gd name="connsiteY60" fmla="*/ 4124580 h 4556380"/>
              <a:gd name="connsiteX61" fmla="*/ 4978400 w 5715000"/>
              <a:gd name="connsiteY61" fmla="*/ 4169030 h 4556380"/>
              <a:gd name="connsiteX62" fmla="*/ 4933948 w 5715000"/>
              <a:gd name="connsiteY62" fmla="*/ 4276980 h 4556380"/>
              <a:gd name="connsiteX63" fmla="*/ 4832348 w 5715000"/>
              <a:gd name="connsiteY63" fmla="*/ 4226180 h 4556380"/>
              <a:gd name="connsiteX64" fmla="*/ 4749800 w 5715000"/>
              <a:gd name="connsiteY64" fmla="*/ 4257930 h 4556380"/>
              <a:gd name="connsiteX65" fmla="*/ 4692652 w 5715000"/>
              <a:gd name="connsiteY65" fmla="*/ 4200780 h 4556380"/>
              <a:gd name="connsiteX66" fmla="*/ 4578348 w 5715000"/>
              <a:gd name="connsiteY66" fmla="*/ 4156330 h 4556380"/>
              <a:gd name="connsiteX67" fmla="*/ 4457700 w 5715000"/>
              <a:gd name="connsiteY67" fmla="*/ 4137280 h 4556380"/>
              <a:gd name="connsiteX68" fmla="*/ 4349748 w 5715000"/>
              <a:gd name="connsiteY68" fmla="*/ 3978530 h 4556380"/>
              <a:gd name="connsiteX69" fmla="*/ 4279900 w 5715000"/>
              <a:gd name="connsiteY69" fmla="*/ 3984880 h 4556380"/>
              <a:gd name="connsiteX70" fmla="*/ 4279900 w 5715000"/>
              <a:gd name="connsiteY70" fmla="*/ 4080130 h 4556380"/>
              <a:gd name="connsiteX71" fmla="*/ 4349748 w 5715000"/>
              <a:gd name="connsiteY71" fmla="*/ 4213480 h 4556380"/>
              <a:gd name="connsiteX72" fmla="*/ 4184652 w 5715000"/>
              <a:gd name="connsiteY72" fmla="*/ 4308730 h 4556380"/>
              <a:gd name="connsiteX73" fmla="*/ 4159252 w 5715000"/>
              <a:gd name="connsiteY73" fmla="*/ 4327780 h 4556380"/>
              <a:gd name="connsiteX74" fmla="*/ 4095748 w 5715000"/>
              <a:gd name="connsiteY74" fmla="*/ 4423030 h 4556380"/>
              <a:gd name="connsiteX75" fmla="*/ 4032252 w 5715000"/>
              <a:gd name="connsiteY75" fmla="*/ 4467480 h 4556380"/>
              <a:gd name="connsiteX76" fmla="*/ 3975100 w 5715000"/>
              <a:gd name="connsiteY76" fmla="*/ 4556380 h 4556380"/>
              <a:gd name="connsiteX77" fmla="*/ 3898900 w 5715000"/>
              <a:gd name="connsiteY77" fmla="*/ 4461130 h 4556380"/>
              <a:gd name="connsiteX78" fmla="*/ 3822700 w 5715000"/>
              <a:gd name="connsiteY78" fmla="*/ 4410330 h 4556380"/>
              <a:gd name="connsiteX79" fmla="*/ 3683000 w 5715000"/>
              <a:gd name="connsiteY79" fmla="*/ 4372230 h 4556380"/>
              <a:gd name="connsiteX80" fmla="*/ 3651252 w 5715000"/>
              <a:gd name="connsiteY80" fmla="*/ 4219830 h 4556380"/>
              <a:gd name="connsiteX81" fmla="*/ 3536948 w 5715000"/>
              <a:gd name="connsiteY81" fmla="*/ 4169030 h 4556380"/>
              <a:gd name="connsiteX82" fmla="*/ 3492500 w 5715000"/>
              <a:gd name="connsiteY82" fmla="*/ 4061080 h 4556380"/>
              <a:gd name="connsiteX83" fmla="*/ 3390900 w 5715000"/>
              <a:gd name="connsiteY83" fmla="*/ 4035680 h 4556380"/>
              <a:gd name="connsiteX84" fmla="*/ 3333748 w 5715000"/>
              <a:gd name="connsiteY84" fmla="*/ 4022980 h 4556380"/>
              <a:gd name="connsiteX85" fmla="*/ 3289300 w 5715000"/>
              <a:gd name="connsiteY85" fmla="*/ 3965830 h 4556380"/>
              <a:gd name="connsiteX86" fmla="*/ 3302000 w 5715000"/>
              <a:gd name="connsiteY86" fmla="*/ 3921380 h 4556380"/>
              <a:gd name="connsiteX87" fmla="*/ 3289300 w 5715000"/>
              <a:gd name="connsiteY87" fmla="*/ 3826130 h 4556380"/>
              <a:gd name="connsiteX88" fmla="*/ 3276600 w 5715000"/>
              <a:gd name="connsiteY88" fmla="*/ 3768980 h 4556380"/>
              <a:gd name="connsiteX89" fmla="*/ 3308348 w 5715000"/>
              <a:gd name="connsiteY89" fmla="*/ 3711830 h 4556380"/>
              <a:gd name="connsiteX90" fmla="*/ 3308348 w 5715000"/>
              <a:gd name="connsiteY90" fmla="*/ 3673730 h 4556380"/>
              <a:gd name="connsiteX91" fmla="*/ 3155948 w 5715000"/>
              <a:gd name="connsiteY91" fmla="*/ 3673730 h 4556380"/>
              <a:gd name="connsiteX92" fmla="*/ 3130548 w 5715000"/>
              <a:gd name="connsiteY92" fmla="*/ 3534030 h 4556380"/>
              <a:gd name="connsiteX93" fmla="*/ 3060700 w 5715000"/>
              <a:gd name="connsiteY93" fmla="*/ 3476880 h 4556380"/>
              <a:gd name="connsiteX94" fmla="*/ 2946400 w 5715000"/>
              <a:gd name="connsiteY94" fmla="*/ 3349880 h 4556380"/>
              <a:gd name="connsiteX95" fmla="*/ 2832100 w 5715000"/>
              <a:gd name="connsiteY95" fmla="*/ 3299080 h 4556380"/>
              <a:gd name="connsiteX96" fmla="*/ 2762252 w 5715000"/>
              <a:gd name="connsiteY96" fmla="*/ 3292730 h 4556380"/>
              <a:gd name="connsiteX97" fmla="*/ 2654300 w 5715000"/>
              <a:gd name="connsiteY97" fmla="*/ 3241930 h 4556380"/>
              <a:gd name="connsiteX98" fmla="*/ 2444748 w 5715000"/>
              <a:gd name="connsiteY98" fmla="*/ 3197480 h 4556380"/>
              <a:gd name="connsiteX99" fmla="*/ 2362200 w 5715000"/>
              <a:gd name="connsiteY99" fmla="*/ 3172080 h 4556380"/>
              <a:gd name="connsiteX100" fmla="*/ 2228852 w 5715000"/>
              <a:gd name="connsiteY100" fmla="*/ 3184780 h 4556380"/>
              <a:gd name="connsiteX101" fmla="*/ 2032000 w 5715000"/>
              <a:gd name="connsiteY101" fmla="*/ 3241930 h 4556380"/>
              <a:gd name="connsiteX102" fmla="*/ 1987548 w 5715000"/>
              <a:gd name="connsiteY102" fmla="*/ 3299080 h 4556380"/>
              <a:gd name="connsiteX103" fmla="*/ 2006600 w 5715000"/>
              <a:gd name="connsiteY103" fmla="*/ 3381630 h 4556380"/>
              <a:gd name="connsiteX104" fmla="*/ 2006600 w 5715000"/>
              <a:gd name="connsiteY104" fmla="*/ 3426080 h 4556380"/>
              <a:gd name="connsiteX105" fmla="*/ 1854200 w 5715000"/>
              <a:gd name="connsiteY105" fmla="*/ 3426080 h 4556380"/>
              <a:gd name="connsiteX106" fmla="*/ 1758948 w 5715000"/>
              <a:gd name="connsiteY106" fmla="*/ 3495930 h 4556380"/>
              <a:gd name="connsiteX107" fmla="*/ 1663700 w 5715000"/>
              <a:gd name="connsiteY107" fmla="*/ 3489580 h 4556380"/>
              <a:gd name="connsiteX108" fmla="*/ 1562100 w 5715000"/>
              <a:gd name="connsiteY108" fmla="*/ 3546730 h 4556380"/>
              <a:gd name="connsiteX109" fmla="*/ 1524000 w 5715000"/>
              <a:gd name="connsiteY109" fmla="*/ 3610230 h 4556380"/>
              <a:gd name="connsiteX110" fmla="*/ 1397000 w 5715000"/>
              <a:gd name="connsiteY110" fmla="*/ 3622930 h 4556380"/>
              <a:gd name="connsiteX111" fmla="*/ 1390652 w 5715000"/>
              <a:gd name="connsiteY111" fmla="*/ 3686430 h 4556380"/>
              <a:gd name="connsiteX112" fmla="*/ 1282700 w 5715000"/>
              <a:gd name="connsiteY112" fmla="*/ 3705480 h 4556380"/>
              <a:gd name="connsiteX113" fmla="*/ 1238252 w 5715000"/>
              <a:gd name="connsiteY113" fmla="*/ 3756280 h 4556380"/>
              <a:gd name="connsiteX114" fmla="*/ 1181100 w 5715000"/>
              <a:gd name="connsiteY114" fmla="*/ 3807080 h 4556380"/>
              <a:gd name="connsiteX115" fmla="*/ 996948 w 5715000"/>
              <a:gd name="connsiteY115" fmla="*/ 3889630 h 4556380"/>
              <a:gd name="connsiteX116" fmla="*/ 927100 w 5715000"/>
              <a:gd name="connsiteY116" fmla="*/ 3876930 h 4556380"/>
              <a:gd name="connsiteX117" fmla="*/ 889000 w 5715000"/>
              <a:gd name="connsiteY117" fmla="*/ 3953130 h 4556380"/>
              <a:gd name="connsiteX118" fmla="*/ 755652 w 5715000"/>
              <a:gd name="connsiteY118" fmla="*/ 4016630 h 4556380"/>
              <a:gd name="connsiteX119" fmla="*/ 742948 w 5715000"/>
              <a:gd name="connsiteY119" fmla="*/ 4061080 h 4556380"/>
              <a:gd name="connsiteX120" fmla="*/ 679452 w 5715000"/>
              <a:gd name="connsiteY120" fmla="*/ 4086480 h 4556380"/>
              <a:gd name="connsiteX121" fmla="*/ 654052 w 5715000"/>
              <a:gd name="connsiteY121" fmla="*/ 4099180 h 4556380"/>
              <a:gd name="connsiteX122" fmla="*/ 622300 w 5715000"/>
              <a:gd name="connsiteY122" fmla="*/ 4073780 h 4556380"/>
              <a:gd name="connsiteX123" fmla="*/ 520700 w 5715000"/>
              <a:gd name="connsiteY123" fmla="*/ 4042030 h 4556380"/>
              <a:gd name="connsiteX124" fmla="*/ 317500 w 5715000"/>
              <a:gd name="connsiteY124" fmla="*/ 4003930 h 4556380"/>
              <a:gd name="connsiteX125" fmla="*/ 222252 w 5715000"/>
              <a:gd name="connsiteY125" fmla="*/ 4029330 h 4556380"/>
              <a:gd name="connsiteX126" fmla="*/ 193796 w 5715000"/>
              <a:gd name="connsiteY126" fmla="*/ 4005618 h 4556380"/>
              <a:gd name="connsiteX127" fmla="*/ 190500 w 5715000"/>
              <a:gd name="connsiteY127" fmla="*/ 3986150 h 4556380"/>
              <a:gd name="connsiteX128" fmla="*/ 243840 w 5715000"/>
              <a:gd name="connsiteY128" fmla="*/ 3909950 h 4556380"/>
              <a:gd name="connsiteX129" fmla="*/ 251460 w 5715000"/>
              <a:gd name="connsiteY129" fmla="*/ 3810890 h 4556380"/>
              <a:gd name="connsiteX130" fmla="*/ 243840 w 5715000"/>
              <a:gd name="connsiteY130" fmla="*/ 3711830 h 4556380"/>
              <a:gd name="connsiteX131" fmla="*/ 259080 w 5715000"/>
              <a:gd name="connsiteY131" fmla="*/ 3643250 h 4556380"/>
              <a:gd name="connsiteX132" fmla="*/ 259080 w 5715000"/>
              <a:gd name="connsiteY132" fmla="*/ 3574670 h 4556380"/>
              <a:gd name="connsiteX133" fmla="*/ 205740 w 5715000"/>
              <a:gd name="connsiteY133" fmla="*/ 3376550 h 4556380"/>
              <a:gd name="connsiteX134" fmla="*/ 228600 w 5715000"/>
              <a:gd name="connsiteY134" fmla="*/ 3102230 h 4556380"/>
              <a:gd name="connsiteX135" fmla="*/ 144780 w 5715000"/>
              <a:gd name="connsiteY135" fmla="*/ 2987930 h 4556380"/>
              <a:gd name="connsiteX136" fmla="*/ 60960 w 5715000"/>
              <a:gd name="connsiteY136" fmla="*/ 3026030 h 4556380"/>
              <a:gd name="connsiteX137" fmla="*/ 0 w 5715000"/>
              <a:gd name="connsiteY137" fmla="*/ 2843150 h 4556380"/>
              <a:gd name="connsiteX138" fmla="*/ 152400 w 5715000"/>
              <a:gd name="connsiteY138" fmla="*/ 2667890 h 4556380"/>
              <a:gd name="connsiteX139" fmla="*/ 175260 w 5715000"/>
              <a:gd name="connsiteY139" fmla="*/ 2492630 h 4556380"/>
              <a:gd name="connsiteX140" fmla="*/ 205740 w 5715000"/>
              <a:gd name="connsiteY140" fmla="*/ 2340230 h 4556380"/>
              <a:gd name="connsiteX141" fmla="*/ 198120 w 5715000"/>
              <a:gd name="connsiteY141" fmla="*/ 2271650 h 4556380"/>
              <a:gd name="connsiteX142" fmla="*/ 152400 w 5715000"/>
              <a:gd name="connsiteY142" fmla="*/ 2256410 h 4556380"/>
              <a:gd name="connsiteX143" fmla="*/ 114300 w 5715000"/>
              <a:gd name="connsiteY143" fmla="*/ 2187830 h 4556380"/>
              <a:gd name="connsiteX144" fmla="*/ 144780 w 5715000"/>
              <a:gd name="connsiteY144" fmla="*/ 2058290 h 4556380"/>
              <a:gd name="connsiteX145" fmla="*/ 205740 w 5715000"/>
              <a:gd name="connsiteY145" fmla="*/ 2035430 h 4556380"/>
              <a:gd name="connsiteX146" fmla="*/ 541020 w 5715000"/>
              <a:gd name="connsiteY146" fmla="*/ 1989710 h 4556380"/>
              <a:gd name="connsiteX147" fmla="*/ 609600 w 5715000"/>
              <a:gd name="connsiteY147" fmla="*/ 1974470 h 4556380"/>
              <a:gd name="connsiteX148" fmla="*/ 685800 w 5715000"/>
              <a:gd name="connsiteY148" fmla="*/ 1989710 h 4556380"/>
              <a:gd name="connsiteX149" fmla="*/ 731520 w 5715000"/>
              <a:gd name="connsiteY149" fmla="*/ 1951610 h 4556380"/>
              <a:gd name="connsiteX150" fmla="*/ 746760 w 5715000"/>
              <a:gd name="connsiteY150" fmla="*/ 1799210 h 4556380"/>
              <a:gd name="connsiteX151" fmla="*/ 876300 w 5715000"/>
              <a:gd name="connsiteY151" fmla="*/ 1776350 h 4556380"/>
              <a:gd name="connsiteX152" fmla="*/ 944880 w 5715000"/>
              <a:gd name="connsiteY152" fmla="*/ 1844930 h 4556380"/>
              <a:gd name="connsiteX153" fmla="*/ 1005840 w 5715000"/>
              <a:gd name="connsiteY153" fmla="*/ 1791590 h 4556380"/>
              <a:gd name="connsiteX154" fmla="*/ 1150620 w 5715000"/>
              <a:gd name="connsiteY154" fmla="*/ 1783970 h 4556380"/>
              <a:gd name="connsiteX155" fmla="*/ 1234440 w 5715000"/>
              <a:gd name="connsiteY155" fmla="*/ 1844930 h 4556380"/>
              <a:gd name="connsiteX156" fmla="*/ 1280160 w 5715000"/>
              <a:gd name="connsiteY156" fmla="*/ 1753490 h 4556380"/>
              <a:gd name="connsiteX157" fmla="*/ 1249680 w 5715000"/>
              <a:gd name="connsiteY157" fmla="*/ 1692530 h 4556380"/>
              <a:gd name="connsiteX158" fmla="*/ 1226820 w 5715000"/>
              <a:gd name="connsiteY158" fmla="*/ 1616330 h 4556380"/>
              <a:gd name="connsiteX159" fmla="*/ 1188720 w 5715000"/>
              <a:gd name="connsiteY159" fmla="*/ 1471550 h 4556380"/>
              <a:gd name="connsiteX160" fmla="*/ 1173480 w 5715000"/>
              <a:gd name="connsiteY160" fmla="*/ 1425830 h 4556380"/>
              <a:gd name="connsiteX161" fmla="*/ 1188720 w 5715000"/>
              <a:gd name="connsiteY161" fmla="*/ 1265810 h 4556380"/>
              <a:gd name="connsiteX162" fmla="*/ 1264920 w 5715000"/>
              <a:gd name="connsiteY162" fmla="*/ 1242950 h 4556380"/>
              <a:gd name="connsiteX163" fmla="*/ 1371600 w 5715000"/>
              <a:gd name="connsiteY163" fmla="*/ 1098170 h 4556380"/>
              <a:gd name="connsiteX164" fmla="*/ 1371600 w 5715000"/>
              <a:gd name="connsiteY164" fmla="*/ 1037210 h 4556380"/>
              <a:gd name="connsiteX165" fmla="*/ 1501140 w 5715000"/>
              <a:gd name="connsiteY165" fmla="*/ 922910 h 4556380"/>
              <a:gd name="connsiteX166" fmla="*/ 1493520 w 5715000"/>
              <a:gd name="connsiteY166" fmla="*/ 839090 h 4556380"/>
              <a:gd name="connsiteX167" fmla="*/ 1623060 w 5715000"/>
              <a:gd name="connsiteY167" fmla="*/ 740030 h 4556380"/>
              <a:gd name="connsiteX168" fmla="*/ 1737360 w 5715000"/>
              <a:gd name="connsiteY168" fmla="*/ 587630 h 4556380"/>
              <a:gd name="connsiteX169" fmla="*/ 1874520 w 5715000"/>
              <a:gd name="connsiteY169" fmla="*/ 564770 h 4556380"/>
              <a:gd name="connsiteX170" fmla="*/ 1958340 w 5715000"/>
              <a:gd name="connsiteY170" fmla="*/ 663830 h 4556380"/>
              <a:gd name="connsiteX171" fmla="*/ 2080260 w 5715000"/>
              <a:gd name="connsiteY171" fmla="*/ 602870 h 4556380"/>
              <a:gd name="connsiteX172" fmla="*/ 2179320 w 5715000"/>
              <a:gd name="connsiteY172" fmla="*/ 640970 h 4556380"/>
              <a:gd name="connsiteX173" fmla="*/ 2286000 w 5715000"/>
              <a:gd name="connsiteY173" fmla="*/ 625730 h 4556380"/>
              <a:gd name="connsiteX174" fmla="*/ 2324100 w 5715000"/>
              <a:gd name="connsiteY174" fmla="*/ 564770 h 4556380"/>
              <a:gd name="connsiteX175" fmla="*/ 2407920 w 5715000"/>
              <a:gd name="connsiteY175" fmla="*/ 633350 h 4556380"/>
              <a:gd name="connsiteX176" fmla="*/ 2446020 w 5715000"/>
              <a:gd name="connsiteY176" fmla="*/ 747650 h 4556380"/>
              <a:gd name="connsiteX177" fmla="*/ 2506980 w 5715000"/>
              <a:gd name="connsiteY177" fmla="*/ 831470 h 4556380"/>
              <a:gd name="connsiteX178" fmla="*/ 2659380 w 5715000"/>
              <a:gd name="connsiteY178" fmla="*/ 823850 h 4556380"/>
              <a:gd name="connsiteX179" fmla="*/ 2689860 w 5715000"/>
              <a:gd name="connsiteY179" fmla="*/ 778130 h 4556380"/>
              <a:gd name="connsiteX180" fmla="*/ 2758440 w 5715000"/>
              <a:gd name="connsiteY180" fmla="*/ 831470 h 4556380"/>
              <a:gd name="connsiteX181" fmla="*/ 2758440 w 5715000"/>
              <a:gd name="connsiteY181" fmla="*/ 854330 h 4556380"/>
              <a:gd name="connsiteX182" fmla="*/ 2865120 w 5715000"/>
              <a:gd name="connsiteY182" fmla="*/ 930530 h 4556380"/>
              <a:gd name="connsiteX183" fmla="*/ 2956560 w 5715000"/>
              <a:gd name="connsiteY183" fmla="*/ 922910 h 4556380"/>
              <a:gd name="connsiteX184" fmla="*/ 3009900 w 5715000"/>
              <a:gd name="connsiteY184" fmla="*/ 854330 h 4556380"/>
              <a:gd name="connsiteX185" fmla="*/ 3093720 w 5715000"/>
              <a:gd name="connsiteY185" fmla="*/ 854330 h 4556380"/>
              <a:gd name="connsiteX186" fmla="*/ 3223260 w 5715000"/>
              <a:gd name="connsiteY186" fmla="*/ 892430 h 4556380"/>
              <a:gd name="connsiteX187" fmla="*/ 3451860 w 5715000"/>
              <a:gd name="connsiteY187" fmla="*/ 656210 h 4556380"/>
              <a:gd name="connsiteX188" fmla="*/ 3337560 w 5715000"/>
              <a:gd name="connsiteY188" fmla="*/ 549530 h 4556380"/>
              <a:gd name="connsiteX189" fmla="*/ 3352800 w 5715000"/>
              <a:gd name="connsiteY189" fmla="*/ 488570 h 4556380"/>
              <a:gd name="connsiteX190" fmla="*/ 3383280 w 5715000"/>
              <a:gd name="connsiteY190" fmla="*/ 237110 h 4556380"/>
              <a:gd name="connsiteX191" fmla="*/ 3390900 w 5715000"/>
              <a:gd name="connsiteY191" fmla="*/ 176150 h 4556380"/>
              <a:gd name="connsiteX192" fmla="*/ 3375660 w 5715000"/>
              <a:gd name="connsiteY192" fmla="*/ 8510 h 4556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</a:cxnLst>
            <a:rect l="l" t="t" r="r" b="b"/>
            <a:pathLst>
              <a:path w="5715000" h="4556380">
                <a:moveTo>
                  <a:pt x="3379588" y="0"/>
                </a:moveTo>
                <a:lnTo>
                  <a:pt x="3566160" y="99950"/>
                </a:lnTo>
                <a:lnTo>
                  <a:pt x="3695700" y="92330"/>
                </a:lnTo>
                <a:lnTo>
                  <a:pt x="3787140" y="890"/>
                </a:lnTo>
                <a:lnTo>
                  <a:pt x="3832860" y="92330"/>
                </a:lnTo>
                <a:lnTo>
                  <a:pt x="4008120" y="107570"/>
                </a:lnTo>
                <a:lnTo>
                  <a:pt x="3977640" y="183770"/>
                </a:lnTo>
                <a:lnTo>
                  <a:pt x="3992880" y="252350"/>
                </a:lnTo>
                <a:lnTo>
                  <a:pt x="4091940" y="290450"/>
                </a:lnTo>
                <a:lnTo>
                  <a:pt x="4297680" y="252350"/>
                </a:lnTo>
                <a:lnTo>
                  <a:pt x="4648200" y="336170"/>
                </a:lnTo>
                <a:lnTo>
                  <a:pt x="4648200" y="419990"/>
                </a:lnTo>
                <a:lnTo>
                  <a:pt x="4648200" y="480950"/>
                </a:lnTo>
                <a:lnTo>
                  <a:pt x="4625340" y="648590"/>
                </a:lnTo>
                <a:lnTo>
                  <a:pt x="4724400" y="694310"/>
                </a:lnTo>
                <a:lnTo>
                  <a:pt x="4732020" y="762890"/>
                </a:lnTo>
                <a:lnTo>
                  <a:pt x="4808220" y="762890"/>
                </a:lnTo>
                <a:lnTo>
                  <a:pt x="4968240" y="785750"/>
                </a:lnTo>
                <a:lnTo>
                  <a:pt x="4937760" y="694310"/>
                </a:lnTo>
                <a:lnTo>
                  <a:pt x="5151120" y="694310"/>
                </a:lnTo>
                <a:lnTo>
                  <a:pt x="5166360" y="496190"/>
                </a:lnTo>
                <a:lnTo>
                  <a:pt x="5166360" y="359030"/>
                </a:lnTo>
                <a:lnTo>
                  <a:pt x="5227320" y="305690"/>
                </a:lnTo>
                <a:lnTo>
                  <a:pt x="5382788" y="313094"/>
                </a:lnTo>
                <a:lnTo>
                  <a:pt x="5384800" y="314580"/>
                </a:lnTo>
                <a:lnTo>
                  <a:pt x="5391148" y="428880"/>
                </a:lnTo>
                <a:lnTo>
                  <a:pt x="5549900" y="600330"/>
                </a:lnTo>
                <a:lnTo>
                  <a:pt x="5549900" y="797180"/>
                </a:lnTo>
                <a:lnTo>
                  <a:pt x="5626100" y="873380"/>
                </a:lnTo>
                <a:lnTo>
                  <a:pt x="5619748" y="1127380"/>
                </a:lnTo>
                <a:lnTo>
                  <a:pt x="5651500" y="1197230"/>
                </a:lnTo>
                <a:lnTo>
                  <a:pt x="5651500" y="1254380"/>
                </a:lnTo>
                <a:lnTo>
                  <a:pt x="5670548" y="1311530"/>
                </a:lnTo>
                <a:lnTo>
                  <a:pt x="5676900" y="1590930"/>
                </a:lnTo>
                <a:lnTo>
                  <a:pt x="5689600" y="1679830"/>
                </a:lnTo>
                <a:lnTo>
                  <a:pt x="5715000" y="1813180"/>
                </a:lnTo>
                <a:lnTo>
                  <a:pt x="5708652" y="1952880"/>
                </a:lnTo>
                <a:lnTo>
                  <a:pt x="5695948" y="2035430"/>
                </a:lnTo>
                <a:lnTo>
                  <a:pt x="5689600" y="2137030"/>
                </a:lnTo>
                <a:lnTo>
                  <a:pt x="5695948" y="2194180"/>
                </a:lnTo>
                <a:lnTo>
                  <a:pt x="5695948" y="2264030"/>
                </a:lnTo>
                <a:lnTo>
                  <a:pt x="5689600" y="2321180"/>
                </a:lnTo>
                <a:lnTo>
                  <a:pt x="5702300" y="2365630"/>
                </a:lnTo>
                <a:lnTo>
                  <a:pt x="5670548" y="2492630"/>
                </a:lnTo>
                <a:lnTo>
                  <a:pt x="5689600" y="2530730"/>
                </a:lnTo>
                <a:lnTo>
                  <a:pt x="5632452" y="2702180"/>
                </a:lnTo>
                <a:lnTo>
                  <a:pt x="5657852" y="2854580"/>
                </a:lnTo>
                <a:lnTo>
                  <a:pt x="5594348" y="3006980"/>
                </a:lnTo>
                <a:lnTo>
                  <a:pt x="5613400" y="3197480"/>
                </a:lnTo>
                <a:lnTo>
                  <a:pt x="5613400" y="3318130"/>
                </a:lnTo>
                <a:lnTo>
                  <a:pt x="5524500" y="3438780"/>
                </a:lnTo>
                <a:lnTo>
                  <a:pt x="5518148" y="3680080"/>
                </a:lnTo>
                <a:lnTo>
                  <a:pt x="5537200" y="3737230"/>
                </a:lnTo>
                <a:lnTo>
                  <a:pt x="5537200" y="3800730"/>
                </a:lnTo>
                <a:lnTo>
                  <a:pt x="5454652" y="3883280"/>
                </a:lnTo>
                <a:lnTo>
                  <a:pt x="5429252" y="3921380"/>
                </a:lnTo>
                <a:lnTo>
                  <a:pt x="5340348" y="4022980"/>
                </a:lnTo>
                <a:lnTo>
                  <a:pt x="5283200" y="3978530"/>
                </a:lnTo>
                <a:lnTo>
                  <a:pt x="5175252" y="4061080"/>
                </a:lnTo>
                <a:lnTo>
                  <a:pt x="5092700" y="4099180"/>
                </a:lnTo>
                <a:lnTo>
                  <a:pt x="5048252" y="4124580"/>
                </a:lnTo>
                <a:lnTo>
                  <a:pt x="4978400" y="4169030"/>
                </a:lnTo>
                <a:lnTo>
                  <a:pt x="4933948" y="4276980"/>
                </a:lnTo>
                <a:lnTo>
                  <a:pt x="4832348" y="4226180"/>
                </a:lnTo>
                <a:lnTo>
                  <a:pt x="4749800" y="4257930"/>
                </a:lnTo>
                <a:lnTo>
                  <a:pt x="4692652" y="4200780"/>
                </a:lnTo>
                <a:lnTo>
                  <a:pt x="4578348" y="4156330"/>
                </a:lnTo>
                <a:lnTo>
                  <a:pt x="4457700" y="4137280"/>
                </a:lnTo>
                <a:lnTo>
                  <a:pt x="4349748" y="3978530"/>
                </a:lnTo>
                <a:lnTo>
                  <a:pt x="4279900" y="3984880"/>
                </a:lnTo>
                <a:lnTo>
                  <a:pt x="4279900" y="4080130"/>
                </a:lnTo>
                <a:lnTo>
                  <a:pt x="4349748" y="4213480"/>
                </a:lnTo>
                <a:lnTo>
                  <a:pt x="4184652" y="4308730"/>
                </a:lnTo>
                <a:lnTo>
                  <a:pt x="4159252" y="4327780"/>
                </a:lnTo>
                <a:lnTo>
                  <a:pt x="4095748" y="4423030"/>
                </a:lnTo>
                <a:lnTo>
                  <a:pt x="4032252" y="4467480"/>
                </a:lnTo>
                <a:lnTo>
                  <a:pt x="3975100" y="4556380"/>
                </a:lnTo>
                <a:lnTo>
                  <a:pt x="3898900" y="4461130"/>
                </a:lnTo>
                <a:lnTo>
                  <a:pt x="3822700" y="4410330"/>
                </a:lnTo>
                <a:lnTo>
                  <a:pt x="3683000" y="4372230"/>
                </a:lnTo>
                <a:lnTo>
                  <a:pt x="3651252" y="4219830"/>
                </a:lnTo>
                <a:lnTo>
                  <a:pt x="3536948" y="4169030"/>
                </a:lnTo>
                <a:lnTo>
                  <a:pt x="3492500" y="4061080"/>
                </a:lnTo>
                <a:lnTo>
                  <a:pt x="3390900" y="4035680"/>
                </a:lnTo>
                <a:lnTo>
                  <a:pt x="3333748" y="4022980"/>
                </a:lnTo>
                <a:lnTo>
                  <a:pt x="3289300" y="3965830"/>
                </a:lnTo>
                <a:lnTo>
                  <a:pt x="3302000" y="3921380"/>
                </a:lnTo>
                <a:lnTo>
                  <a:pt x="3289300" y="3826130"/>
                </a:lnTo>
                <a:lnTo>
                  <a:pt x="3276600" y="3768980"/>
                </a:lnTo>
                <a:lnTo>
                  <a:pt x="3308348" y="3711830"/>
                </a:lnTo>
                <a:lnTo>
                  <a:pt x="3308348" y="3673730"/>
                </a:lnTo>
                <a:lnTo>
                  <a:pt x="3155948" y="3673730"/>
                </a:lnTo>
                <a:lnTo>
                  <a:pt x="3130548" y="3534030"/>
                </a:lnTo>
                <a:lnTo>
                  <a:pt x="3060700" y="3476880"/>
                </a:lnTo>
                <a:lnTo>
                  <a:pt x="2946400" y="3349880"/>
                </a:lnTo>
                <a:lnTo>
                  <a:pt x="2832100" y="3299080"/>
                </a:lnTo>
                <a:lnTo>
                  <a:pt x="2762252" y="3292730"/>
                </a:lnTo>
                <a:lnTo>
                  <a:pt x="2654300" y="3241930"/>
                </a:lnTo>
                <a:lnTo>
                  <a:pt x="2444748" y="3197480"/>
                </a:lnTo>
                <a:lnTo>
                  <a:pt x="2362200" y="3172080"/>
                </a:lnTo>
                <a:lnTo>
                  <a:pt x="2228852" y="3184780"/>
                </a:lnTo>
                <a:lnTo>
                  <a:pt x="2032000" y="3241930"/>
                </a:lnTo>
                <a:lnTo>
                  <a:pt x="1987548" y="3299080"/>
                </a:lnTo>
                <a:lnTo>
                  <a:pt x="2006600" y="3381630"/>
                </a:lnTo>
                <a:lnTo>
                  <a:pt x="2006600" y="3426080"/>
                </a:lnTo>
                <a:lnTo>
                  <a:pt x="1854200" y="3426080"/>
                </a:lnTo>
                <a:lnTo>
                  <a:pt x="1758948" y="3495930"/>
                </a:lnTo>
                <a:lnTo>
                  <a:pt x="1663700" y="3489580"/>
                </a:lnTo>
                <a:lnTo>
                  <a:pt x="1562100" y="3546730"/>
                </a:lnTo>
                <a:lnTo>
                  <a:pt x="1524000" y="3610230"/>
                </a:lnTo>
                <a:lnTo>
                  <a:pt x="1397000" y="3622930"/>
                </a:lnTo>
                <a:lnTo>
                  <a:pt x="1390652" y="3686430"/>
                </a:lnTo>
                <a:lnTo>
                  <a:pt x="1282700" y="3705480"/>
                </a:lnTo>
                <a:lnTo>
                  <a:pt x="1238252" y="3756280"/>
                </a:lnTo>
                <a:lnTo>
                  <a:pt x="1181100" y="3807080"/>
                </a:lnTo>
                <a:lnTo>
                  <a:pt x="996948" y="3889630"/>
                </a:lnTo>
                <a:lnTo>
                  <a:pt x="927100" y="3876930"/>
                </a:lnTo>
                <a:lnTo>
                  <a:pt x="889000" y="3953130"/>
                </a:lnTo>
                <a:lnTo>
                  <a:pt x="755652" y="4016630"/>
                </a:lnTo>
                <a:lnTo>
                  <a:pt x="742948" y="4061080"/>
                </a:lnTo>
                <a:lnTo>
                  <a:pt x="679452" y="4086480"/>
                </a:lnTo>
                <a:lnTo>
                  <a:pt x="654052" y="4099180"/>
                </a:lnTo>
                <a:lnTo>
                  <a:pt x="622300" y="4073780"/>
                </a:lnTo>
                <a:lnTo>
                  <a:pt x="520700" y="4042030"/>
                </a:lnTo>
                <a:lnTo>
                  <a:pt x="317500" y="4003930"/>
                </a:lnTo>
                <a:lnTo>
                  <a:pt x="222252" y="4029330"/>
                </a:lnTo>
                <a:lnTo>
                  <a:pt x="193796" y="4005618"/>
                </a:lnTo>
                <a:lnTo>
                  <a:pt x="190500" y="3986150"/>
                </a:lnTo>
                <a:lnTo>
                  <a:pt x="243840" y="3909950"/>
                </a:lnTo>
                <a:lnTo>
                  <a:pt x="251460" y="3810890"/>
                </a:lnTo>
                <a:lnTo>
                  <a:pt x="243840" y="3711830"/>
                </a:lnTo>
                <a:lnTo>
                  <a:pt x="259080" y="3643250"/>
                </a:lnTo>
                <a:lnTo>
                  <a:pt x="259080" y="3574670"/>
                </a:lnTo>
                <a:lnTo>
                  <a:pt x="205740" y="3376550"/>
                </a:lnTo>
                <a:lnTo>
                  <a:pt x="228600" y="3102230"/>
                </a:lnTo>
                <a:lnTo>
                  <a:pt x="144780" y="2987930"/>
                </a:lnTo>
                <a:lnTo>
                  <a:pt x="60960" y="3026030"/>
                </a:lnTo>
                <a:lnTo>
                  <a:pt x="0" y="2843150"/>
                </a:lnTo>
                <a:lnTo>
                  <a:pt x="152400" y="2667890"/>
                </a:lnTo>
                <a:lnTo>
                  <a:pt x="175260" y="2492630"/>
                </a:lnTo>
                <a:lnTo>
                  <a:pt x="205740" y="2340230"/>
                </a:lnTo>
                <a:lnTo>
                  <a:pt x="198120" y="2271650"/>
                </a:lnTo>
                <a:lnTo>
                  <a:pt x="152400" y="2256410"/>
                </a:lnTo>
                <a:lnTo>
                  <a:pt x="114300" y="2187830"/>
                </a:lnTo>
                <a:lnTo>
                  <a:pt x="144780" y="2058290"/>
                </a:lnTo>
                <a:lnTo>
                  <a:pt x="205740" y="2035430"/>
                </a:lnTo>
                <a:lnTo>
                  <a:pt x="541020" y="1989710"/>
                </a:lnTo>
                <a:lnTo>
                  <a:pt x="609600" y="1974470"/>
                </a:lnTo>
                <a:lnTo>
                  <a:pt x="685800" y="1989710"/>
                </a:lnTo>
                <a:lnTo>
                  <a:pt x="731520" y="1951610"/>
                </a:lnTo>
                <a:lnTo>
                  <a:pt x="746760" y="1799210"/>
                </a:lnTo>
                <a:lnTo>
                  <a:pt x="876300" y="1776350"/>
                </a:lnTo>
                <a:lnTo>
                  <a:pt x="944880" y="1844930"/>
                </a:lnTo>
                <a:lnTo>
                  <a:pt x="1005840" y="1791590"/>
                </a:lnTo>
                <a:lnTo>
                  <a:pt x="1150620" y="1783970"/>
                </a:lnTo>
                <a:lnTo>
                  <a:pt x="1234440" y="1844930"/>
                </a:lnTo>
                <a:lnTo>
                  <a:pt x="1280160" y="1753490"/>
                </a:lnTo>
                <a:lnTo>
                  <a:pt x="1249680" y="1692530"/>
                </a:lnTo>
                <a:lnTo>
                  <a:pt x="1226820" y="1616330"/>
                </a:lnTo>
                <a:lnTo>
                  <a:pt x="1188720" y="1471550"/>
                </a:lnTo>
                <a:lnTo>
                  <a:pt x="1173480" y="1425830"/>
                </a:lnTo>
                <a:lnTo>
                  <a:pt x="1188720" y="1265810"/>
                </a:lnTo>
                <a:lnTo>
                  <a:pt x="1264920" y="1242950"/>
                </a:lnTo>
                <a:lnTo>
                  <a:pt x="1371600" y="1098170"/>
                </a:lnTo>
                <a:lnTo>
                  <a:pt x="1371600" y="1037210"/>
                </a:lnTo>
                <a:lnTo>
                  <a:pt x="1501140" y="922910"/>
                </a:lnTo>
                <a:lnTo>
                  <a:pt x="1493520" y="839090"/>
                </a:lnTo>
                <a:lnTo>
                  <a:pt x="1623060" y="740030"/>
                </a:lnTo>
                <a:lnTo>
                  <a:pt x="1737360" y="587630"/>
                </a:lnTo>
                <a:lnTo>
                  <a:pt x="1874520" y="564770"/>
                </a:lnTo>
                <a:lnTo>
                  <a:pt x="1958340" y="663830"/>
                </a:lnTo>
                <a:lnTo>
                  <a:pt x="2080260" y="602870"/>
                </a:lnTo>
                <a:lnTo>
                  <a:pt x="2179320" y="640970"/>
                </a:lnTo>
                <a:lnTo>
                  <a:pt x="2286000" y="625730"/>
                </a:lnTo>
                <a:lnTo>
                  <a:pt x="2324100" y="564770"/>
                </a:lnTo>
                <a:lnTo>
                  <a:pt x="2407920" y="633350"/>
                </a:lnTo>
                <a:lnTo>
                  <a:pt x="2446020" y="747650"/>
                </a:lnTo>
                <a:lnTo>
                  <a:pt x="2506980" y="831470"/>
                </a:lnTo>
                <a:lnTo>
                  <a:pt x="2659380" y="823850"/>
                </a:lnTo>
                <a:lnTo>
                  <a:pt x="2689860" y="778130"/>
                </a:lnTo>
                <a:lnTo>
                  <a:pt x="2758440" y="831470"/>
                </a:lnTo>
                <a:lnTo>
                  <a:pt x="2758440" y="854330"/>
                </a:lnTo>
                <a:lnTo>
                  <a:pt x="2865120" y="930530"/>
                </a:lnTo>
                <a:lnTo>
                  <a:pt x="2956560" y="922910"/>
                </a:lnTo>
                <a:lnTo>
                  <a:pt x="3009900" y="854330"/>
                </a:lnTo>
                <a:lnTo>
                  <a:pt x="3093720" y="854330"/>
                </a:lnTo>
                <a:lnTo>
                  <a:pt x="3223260" y="892430"/>
                </a:lnTo>
                <a:lnTo>
                  <a:pt x="3451860" y="656210"/>
                </a:lnTo>
                <a:lnTo>
                  <a:pt x="3337560" y="549530"/>
                </a:lnTo>
                <a:lnTo>
                  <a:pt x="3352800" y="488570"/>
                </a:lnTo>
                <a:lnTo>
                  <a:pt x="3383280" y="237110"/>
                </a:lnTo>
                <a:lnTo>
                  <a:pt x="3390900" y="176150"/>
                </a:lnTo>
                <a:lnTo>
                  <a:pt x="3375660" y="8510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" name="フリーフォーム: 図形 10">
            <a:extLst>
              <a:ext uri="{FF2B5EF4-FFF2-40B4-BE49-F238E27FC236}">
                <a16:creationId xmlns:a16="http://schemas.microsoft.com/office/drawing/2014/main" id="{EC793585-896A-2A95-5CEB-02349F1430B0}"/>
              </a:ext>
            </a:extLst>
          </p:cNvPr>
          <p:cNvSpPr/>
          <p:nvPr/>
        </p:nvSpPr>
        <p:spPr>
          <a:xfrm>
            <a:off x="7632610" y="2257178"/>
            <a:ext cx="1800656" cy="2789160"/>
          </a:xfrm>
          <a:custGeom>
            <a:avLst/>
            <a:gdLst>
              <a:gd name="connsiteX0" fmla="*/ 3148404 w 4338320"/>
              <a:gd name="connsiteY0" fmla="*/ 0 h 6719932"/>
              <a:gd name="connsiteX1" fmla="*/ 3157220 w 4338320"/>
              <a:gd name="connsiteY1" fmla="*/ 1632 h 6719932"/>
              <a:gd name="connsiteX2" fmla="*/ 3296920 w 4338320"/>
              <a:gd name="connsiteY2" fmla="*/ 217532 h 6719932"/>
              <a:gd name="connsiteX3" fmla="*/ 3436620 w 4338320"/>
              <a:gd name="connsiteY3" fmla="*/ 458832 h 6719932"/>
              <a:gd name="connsiteX4" fmla="*/ 3627140 w 4338320"/>
              <a:gd name="connsiteY4" fmla="*/ 828663 h 6719932"/>
              <a:gd name="connsiteX5" fmla="*/ 3589020 w 4338320"/>
              <a:gd name="connsiteY5" fmla="*/ 943020 h 6719932"/>
              <a:gd name="connsiteX6" fmla="*/ 3512820 w 4338320"/>
              <a:gd name="connsiteY6" fmla="*/ 966832 h 6719932"/>
              <a:gd name="connsiteX7" fmla="*/ 3527108 w 4338320"/>
              <a:gd name="connsiteY7" fmla="*/ 1052557 h 6719932"/>
              <a:gd name="connsiteX8" fmla="*/ 3589020 w 4338320"/>
              <a:gd name="connsiteY8" fmla="*/ 1085895 h 6719932"/>
              <a:gd name="connsiteX9" fmla="*/ 3674744 w 4338320"/>
              <a:gd name="connsiteY9" fmla="*/ 1104945 h 6719932"/>
              <a:gd name="connsiteX10" fmla="*/ 3678144 w 4338320"/>
              <a:gd name="connsiteY10" fmla="*/ 1103746 h 6719932"/>
              <a:gd name="connsiteX11" fmla="*/ 3716020 w 4338320"/>
              <a:gd name="connsiteY11" fmla="*/ 1170032 h 6719932"/>
              <a:gd name="connsiteX12" fmla="*/ 3766820 w 4338320"/>
              <a:gd name="connsiteY12" fmla="*/ 1258932 h 6719932"/>
              <a:gd name="connsiteX13" fmla="*/ 3627120 w 4338320"/>
              <a:gd name="connsiteY13" fmla="*/ 1297032 h 6719932"/>
              <a:gd name="connsiteX14" fmla="*/ 3614420 w 4338320"/>
              <a:gd name="connsiteY14" fmla="*/ 1449432 h 6719932"/>
              <a:gd name="connsiteX15" fmla="*/ 3665220 w 4338320"/>
              <a:gd name="connsiteY15" fmla="*/ 1576432 h 6719932"/>
              <a:gd name="connsiteX16" fmla="*/ 3741420 w 4338320"/>
              <a:gd name="connsiteY16" fmla="*/ 1614532 h 6719932"/>
              <a:gd name="connsiteX17" fmla="*/ 3855720 w 4338320"/>
              <a:gd name="connsiteY17" fmla="*/ 1741532 h 6719932"/>
              <a:gd name="connsiteX18" fmla="*/ 3931920 w 4338320"/>
              <a:gd name="connsiteY18" fmla="*/ 1792332 h 6719932"/>
              <a:gd name="connsiteX19" fmla="*/ 4020820 w 4338320"/>
              <a:gd name="connsiteY19" fmla="*/ 1982832 h 6719932"/>
              <a:gd name="connsiteX20" fmla="*/ 3957320 w 4338320"/>
              <a:gd name="connsiteY20" fmla="*/ 2046332 h 6719932"/>
              <a:gd name="connsiteX21" fmla="*/ 4046220 w 4338320"/>
              <a:gd name="connsiteY21" fmla="*/ 2300332 h 6719932"/>
              <a:gd name="connsiteX22" fmla="*/ 4147820 w 4338320"/>
              <a:gd name="connsiteY22" fmla="*/ 2643232 h 6719932"/>
              <a:gd name="connsiteX23" fmla="*/ 4147820 w 4338320"/>
              <a:gd name="connsiteY23" fmla="*/ 2719432 h 6719932"/>
              <a:gd name="connsiteX24" fmla="*/ 4173220 w 4338320"/>
              <a:gd name="connsiteY24" fmla="*/ 2833732 h 6719932"/>
              <a:gd name="connsiteX25" fmla="*/ 4046220 w 4338320"/>
              <a:gd name="connsiteY25" fmla="*/ 3011532 h 6719932"/>
              <a:gd name="connsiteX26" fmla="*/ 4046220 w 4338320"/>
              <a:gd name="connsiteY26" fmla="*/ 3252832 h 6719932"/>
              <a:gd name="connsiteX27" fmla="*/ 3982720 w 4338320"/>
              <a:gd name="connsiteY27" fmla="*/ 3417932 h 6719932"/>
              <a:gd name="connsiteX28" fmla="*/ 4211320 w 4338320"/>
              <a:gd name="connsiteY28" fmla="*/ 3202032 h 6719932"/>
              <a:gd name="connsiteX29" fmla="*/ 4236720 w 4338320"/>
              <a:gd name="connsiteY29" fmla="*/ 3519532 h 6719932"/>
              <a:gd name="connsiteX30" fmla="*/ 4338320 w 4338320"/>
              <a:gd name="connsiteY30" fmla="*/ 3519532 h 6719932"/>
              <a:gd name="connsiteX31" fmla="*/ 4338320 w 4338320"/>
              <a:gd name="connsiteY31" fmla="*/ 3621132 h 6719932"/>
              <a:gd name="connsiteX32" fmla="*/ 4185920 w 4338320"/>
              <a:gd name="connsiteY32" fmla="*/ 3671932 h 6719932"/>
              <a:gd name="connsiteX33" fmla="*/ 4122420 w 4338320"/>
              <a:gd name="connsiteY33" fmla="*/ 3849732 h 6719932"/>
              <a:gd name="connsiteX34" fmla="*/ 4033520 w 4338320"/>
              <a:gd name="connsiteY34" fmla="*/ 3875132 h 6719932"/>
              <a:gd name="connsiteX35" fmla="*/ 4033520 w 4338320"/>
              <a:gd name="connsiteY35" fmla="*/ 3925932 h 6719932"/>
              <a:gd name="connsiteX36" fmla="*/ 4046220 w 4338320"/>
              <a:gd name="connsiteY36" fmla="*/ 3989432 h 6719932"/>
              <a:gd name="connsiteX37" fmla="*/ 4173220 w 4338320"/>
              <a:gd name="connsiteY37" fmla="*/ 3976732 h 6719932"/>
              <a:gd name="connsiteX38" fmla="*/ 4262120 w 4338320"/>
              <a:gd name="connsiteY38" fmla="*/ 3875132 h 6719932"/>
              <a:gd name="connsiteX39" fmla="*/ 4312920 w 4338320"/>
              <a:gd name="connsiteY39" fmla="*/ 3913232 h 6719932"/>
              <a:gd name="connsiteX40" fmla="*/ 4160520 w 4338320"/>
              <a:gd name="connsiteY40" fmla="*/ 4141832 h 6719932"/>
              <a:gd name="connsiteX41" fmla="*/ 4058920 w 4338320"/>
              <a:gd name="connsiteY41" fmla="*/ 4103732 h 6719932"/>
              <a:gd name="connsiteX42" fmla="*/ 3970020 w 4338320"/>
              <a:gd name="connsiteY42" fmla="*/ 4281532 h 6719932"/>
              <a:gd name="connsiteX43" fmla="*/ 3995420 w 4338320"/>
              <a:gd name="connsiteY43" fmla="*/ 4357732 h 6719932"/>
              <a:gd name="connsiteX44" fmla="*/ 3982720 w 4338320"/>
              <a:gd name="connsiteY44" fmla="*/ 4395832 h 6719932"/>
              <a:gd name="connsiteX45" fmla="*/ 3855720 w 4338320"/>
              <a:gd name="connsiteY45" fmla="*/ 4408532 h 6719932"/>
              <a:gd name="connsiteX46" fmla="*/ 3843020 w 4338320"/>
              <a:gd name="connsiteY46" fmla="*/ 4472032 h 6719932"/>
              <a:gd name="connsiteX47" fmla="*/ 4097020 w 4338320"/>
              <a:gd name="connsiteY47" fmla="*/ 4395832 h 6719932"/>
              <a:gd name="connsiteX48" fmla="*/ 4033520 w 4338320"/>
              <a:gd name="connsiteY48" fmla="*/ 4522832 h 6719932"/>
              <a:gd name="connsiteX49" fmla="*/ 3830320 w 4338320"/>
              <a:gd name="connsiteY49" fmla="*/ 4573632 h 6719932"/>
              <a:gd name="connsiteX50" fmla="*/ 3893820 w 4338320"/>
              <a:gd name="connsiteY50" fmla="*/ 4687932 h 6719932"/>
              <a:gd name="connsiteX51" fmla="*/ 3817620 w 4338320"/>
              <a:gd name="connsiteY51" fmla="*/ 4713332 h 6719932"/>
              <a:gd name="connsiteX52" fmla="*/ 3817620 w 4338320"/>
              <a:gd name="connsiteY52" fmla="*/ 4776832 h 6719932"/>
              <a:gd name="connsiteX53" fmla="*/ 3957320 w 4338320"/>
              <a:gd name="connsiteY53" fmla="*/ 4789532 h 6719932"/>
              <a:gd name="connsiteX54" fmla="*/ 3957320 w 4338320"/>
              <a:gd name="connsiteY54" fmla="*/ 4929232 h 6719932"/>
              <a:gd name="connsiteX55" fmla="*/ 3716020 w 4338320"/>
              <a:gd name="connsiteY55" fmla="*/ 4992732 h 6719932"/>
              <a:gd name="connsiteX56" fmla="*/ 3881120 w 4338320"/>
              <a:gd name="connsiteY56" fmla="*/ 5056232 h 6719932"/>
              <a:gd name="connsiteX57" fmla="*/ 3779520 w 4338320"/>
              <a:gd name="connsiteY57" fmla="*/ 5183232 h 6719932"/>
              <a:gd name="connsiteX58" fmla="*/ 3665220 w 4338320"/>
              <a:gd name="connsiteY58" fmla="*/ 5183232 h 6719932"/>
              <a:gd name="connsiteX59" fmla="*/ 3728720 w 4338320"/>
              <a:gd name="connsiteY59" fmla="*/ 5259432 h 6719932"/>
              <a:gd name="connsiteX60" fmla="*/ 3855720 w 4338320"/>
              <a:gd name="connsiteY60" fmla="*/ 5361032 h 6719932"/>
              <a:gd name="connsiteX61" fmla="*/ 3792220 w 4338320"/>
              <a:gd name="connsiteY61" fmla="*/ 5399132 h 6719932"/>
              <a:gd name="connsiteX62" fmla="*/ 3665220 w 4338320"/>
              <a:gd name="connsiteY62" fmla="*/ 5361032 h 6719932"/>
              <a:gd name="connsiteX63" fmla="*/ 3576320 w 4338320"/>
              <a:gd name="connsiteY63" fmla="*/ 5361032 h 6719932"/>
              <a:gd name="connsiteX64" fmla="*/ 3576320 w 4338320"/>
              <a:gd name="connsiteY64" fmla="*/ 5424532 h 6719932"/>
              <a:gd name="connsiteX65" fmla="*/ 3690620 w 4338320"/>
              <a:gd name="connsiteY65" fmla="*/ 5500732 h 6719932"/>
              <a:gd name="connsiteX66" fmla="*/ 3614420 w 4338320"/>
              <a:gd name="connsiteY66" fmla="*/ 5576932 h 6719932"/>
              <a:gd name="connsiteX67" fmla="*/ 3665220 w 4338320"/>
              <a:gd name="connsiteY67" fmla="*/ 5640432 h 6719932"/>
              <a:gd name="connsiteX68" fmla="*/ 3614420 w 4338320"/>
              <a:gd name="connsiteY68" fmla="*/ 5678532 h 6719932"/>
              <a:gd name="connsiteX69" fmla="*/ 3462020 w 4338320"/>
              <a:gd name="connsiteY69" fmla="*/ 5640432 h 6719932"/>
              <a:gd name="connsiteX70" fmla="*/ 3411220 w 4338320"/>
              <a:gd name="connsiteY70" fmla="*/ 5665832 h 6719932"/>
              <a:gd name="connsiteX71" fmla="*/ 3296920 w 4338320"/>
              <a:gd name="connsiteY71" fmla="*/ 5564232 h 6719932"/>
              <a:gd name="connsiteX72" fmla="*/ 3296920 w 4338320"/>
              <a:gd name="connsiteY72" fmla="*/ 5792832 h 6719932"/>
              <a:gd name="connsiteX73" fmla="*/ 3258820 w 4338320"/>
              <a:gd name="connsiteY73" fmla="*/ 5843632 h 6719932"/>
              <a:gd name="connsiteX74" fmla="*/ 3284220 w 4338320"/>
              <a:gd name="connsiteY74" fmla="*/ 5919832 h 6719932"/>
              <a:gd name="connsiteX75" fmla="*/ 3246120 w 4338320"/>
              <a:gd name="connsiteY75" fmla="*/ 5957932 h 6719932"/>
              <a:gd name="connsiteX76" fmla="*/ 3093720 w 4338320"/>
              <a:gd name="connsiteY76" fmla="*/ 5856332 h 6719932"/>
              <a:gd name="connsiteX77" fmla="*/ 3093720 w 4338320"/>
              <a:gd name="connsiteY77" fmla="*/ 5742032 h 6719932"/>
              <a:gd name="connsiteX78" fmla="*/ 3004820 w 4338320"/>
              <a:gd name="connsiteY78" fmla="*/ 5716632 h 6719932"/>
              <a:gd name="connsiteX79" fmla="*/ 3004820 w 4338320"/>
              <a:gd name="connsiteY79" fmla="*/ 5843632 h 6719932"/>
              <a:gd name="connsiteX80" fmla="*/ 2890520 w 4338320"/>
              <a:gd name="connsiteY80" fmla="*/ 5792832 h 6719932"/>
              <a:gd name="connsiteX81" fmla="*/ 2636520 w 4338320"/>
              <a:gd name="connsiteY81" fmla="*/ 5742032 h 6719932"/>
              <a:gd name="connsiteX82" fmla="*/ 2560320 w 4338320"/>
              <a:gd name="connsiteY82" fmla="*/ 5742032 h 6719932"/>
              <a:gd name="connsiteX83" fmla="*/ 2534920 w 4338320"/>
              <a:gd name="connsiteY83" fmla="*/ 5856332 h 6719932"/>
              <a:gd name="connsiteX84" fmla="*/ 2585720 w 4338320"/>
              <a:gd name="connsiteY84" fmla="*/ 5945232 h 6719932"/>
              <a:gd name="connsiteX85" fmla="*/ 2560320 w 4338320"/>
              <a:gd name="connsiteY85" fmla="*/ 6110332 h 6719932"/>
              <a:gd name="connsiteX86" fmla="*/ 2458720 w 4338320"/>
              <a:gd name="connsiteY86" fmla="*/ 6275432 h 6719932"/>
              <a:gd name="connsiteX87" fmla="*/ 2509520 w 4338320"/>
              <a:gd name="connsiteY87" fmla="*/ 6338932 h 6719932"/>
              <a:gd name="connsiteX88" fmla="*/ 2433320 w 4338320"/>
              <a:gd name="connsiteY88" fmla="*/ 6478632 h 6719932"/>
              <a:gd name="connsiteX89" fmla="*/ 2357120 w 4338320"/>
              <a:gd name="connsiteY89" fmla="*/ 6516732 h 6719932"/>
              <a:gd name="connsiteX90" fmla="*/ 2331720 w 4338320"/>
              <a:gd name="connsiteY90" fmla="*/ 6592932 h 6719932"/>
              <a:gd name="connsiteX91" fmla="*/ 2293620 w 4338320"/>
              <a:gd name="connsiteY91" fmla="*/ 6592932 h 6719932"/>
              <a:gd name="connsiteX92" fmla="*/ 2166620 w 4338320"/>
              <a:gd name="connsiteY92" fmla="*/ 6516732 h 6719932"/>
              <a:gd name="connsiteX93" fmla="*/ 2090420 w 4338320"/>
              <a:gd name="connsiteY93" fmla="*/ 6516732 h 6719932"/>
              <a:gd name="connsiteX94" fmla="*/ 2026920 w 4338320"/>
              <a:gd name="connsiteY94" fmla="*/ 6465932 h 6719932"/>
              <a:gd name="connsiteX95" fmla="*/ 2001520 w 4338320"/>
              <a:gd name="connsiteY95" fmla="*/ 6567532 h 6719932"/>
              <a:gd name="connsiteX96" fmla="*/ 1899920 w 4338320"/>
              <a:gd name="connsiteY96" fmla="*/ 6580232 h 6719932"/>
              <a:gd name="connsiteX97" fmla="*/ 1836420 w 4338320"/>
              <a:gd name="connsiteY97" fmla="*/ 6719932 h 6719932"/>
              <a:gd name="connsiteX98" fmla="*/ 1772920 w 4338320"/>
              <a:gd name="connsiteY98" fmla="*/ 6719932 h 6719932"/>
              <a:gd name="connsiteX99" fmla="*/ 1709420 w 4338320"/>
              <a:gd name="connsiteY99" fmla="*/ 6707232 h 6719932"/>
              <a:gd name="connsiteX100" fmla="*/ 1696720 w 4338320"/>
              <a:gd name="connsiteY100" fmla="*/ 6631032 h 6719932"/>
              <a:gd name="connsiteX101" fmla="*/ 1506220 w 4338320"/>
              <a:gd name="connsiteY101" fmla="*/ 6554832 h 6719932"/>
              <a:gd name="connsiteX102" fmla="*/ 1506220 w 4338320"/>
              <a:gd name="connsiteY102" fmla="*/ 6478632 h 6719932"/>
              <a:gd name="connsiteX103" fmla="*/ 1391920 w 4338320"/>
              <a:gd name="connsiteY103" fmla="*/ 6453232 h 6719932"/>
              <a:gd name="connsiteX104" fmla="*/ 1531620 w 4338320"/>
              <a:gd name="connsiteY104" fmla="*/ 6351632 h 6719932"/>
              <a:gd name="connsiteX105" fmla="*/ 1506220 w 4338320"/>
              <a:gd name="connsiteY105" fmla="*/ 6224632 h 6719932"/>
              <a:gd name="connsiteX106" fmla="*/ 1353820 w 4338320"/>
              <a:gd name="connsiteY106" fmla="*/ 6199232 h 6719932"/>
              <a:gd name="connsiteX107" fmla="*/ 1023620 w 4338320"/>
              <a:gd name="connsiteY107" fmla="*/ 6237332 h 6719932"/>
              <a:gd name="connsiteX108" fmla="*/ 972820 w 4338320"/>
              <a:gd name="connsiteY108" fmla="*/ 6123032 h 6719932"/>
              <a:gd name="connsiteX109" fmla="*/ 820420 w 4338320"/>
              <a:gd name="connsiteY109" fmla="*/ 6034132 h 6719932"/>
              <a:gd name="connsiteX110" fmla="*/ 731520 w 4338320"/>
              <a:gd name="connsiteY110" fmla="*/ 6059532 h 6719932"/>
              <a:gd name="connsiteX111" fmla="*/ 553720 w 4338320"/>
              <a:gd name="connsiteY111" fmla="*/ 5919832 h 6719932"/>
              <a:gd name="connsiteX112" fmla="*/ 365760 w 4338320"/>
              <a:gd name="connsiteY112" fmla="*/ 5919832 h 6719932"/>
              <a:gd name="connsiteX113" fmla="*/ 358140 w 4338320"/>
              <a:gd name="connsiteY113" fmla="*/ 5767432 h 6719932"/>
              <a:gd name="connsiteX114" fmla="*/ 381000 w 4338320"/>
              <a:gd name="connsiteY114" fmla="*/ 5729332 h 6719932"/>
              <a:gd name="connsiteX115" fmla="*/ 426720 w 4338320"/>
              <a:gd name="connsiteY115" fmla="*/ 5653132 h 6719932"/>
              <a:gd name="connsiteX116" fmla="*/ 480060 w 4338320"/>
              <a:gd name="connsiteY116" fmla="*/ 5538832 h 6719932"/>
              <a:gd name="connsiteX117" fmla="*/ 426720 w 4338320"/>
              <a:gd name="connsiteY117" fmla="*/ 5447392 h 6719932"/>
              <a:gd name="connsiteX118" fmla="*/ 335280 w 4338320"/>
              <a:gd name="connsiteY118" fmla="*/ 5401672 h 6719932"/>
              <a:gd name="connsiteX119" fmla="*/ 312420 w 4338320"/>
              <a:gd name="connsiteY119" fmla="*/ 5363572 h 6719932"/>
              <a:gd name="connsiteX120" fmla="*/ 350520 w 4338320"/>
              <a:gd name="connsiteY120" fmla="*/ 5241652 h 6719932"/>
              <a:gd name="connsiteX121" fmla="*/ 320040 w 4338320"/>
              <a:gd name="connsiteY121" fmla="*/ 5142592 h 6719932"/>
              <a:gd name="connsiteX122" fmla="*/ 472440 w 4338320"/>
              <a:gd name="connsiteY122" fmla="*/ 5035912 h 6719932"/>
              <a:gd name="connsiteX123" fmla="*/ 350520 w 4338320"/>
              <a:gd name="connsiteY123" fmla="*/ 4959712 h 6719932"/>
              <a:gd name="connsiteX124" fmla="*/ 350520 w 4338320"/>
              <a:gd name="connsiteY124" fmla="*/ 4921612 h 6719932"/>
              <a:gd name="connsiteX125" fmla="*/ 419100 w 4338320"/>
              <a:gd name="connsiteY125" fmla="*/ 4875892 h 6719932"/>
              <a:gd name="connsiteX126" fmla="*/ 426720 w 4338320"/>
              <a:gd name="connsiteY126" fmla="*/ 4807312 h 6719932"/>
              <a:gd name="connsiteX127" fmla="*/ 205740 w 4338320"/>
              <a:gd name="connsiteY127" fmla="*/ 4677772 h 6719932"/>
              <a:gd name="connsiteX128" fmla="*/ 213360 w 4338320"/>
              <a:gd name="connsiteY128" fmla="*/ 4555852 h 6719932"/>
              <a:gd name="connsiteX129" fmla="*/ 129540 w 4338320"/>
              <a:gd name="connsiteY129" fmla="*/ 4510132 h 6719932"/>
              <a:gd name="connsiteX130" fmla="*/ 167640 w 4338320"/>
              <a:gd name="connsiteY130" fmla="*/ 4395832 h 6719932"/>
              <a:gd name="connsiteX131" fmla="*/ 83820 w 4338320"/>
              <a:gd name="connsiteY131" fmla="*/ 4334872 h 6719932"/>
              <a:gd name="connsiteX132" fmla="*/ 83820 w 4338320"/>
              <a:gd name="connsiteY132" fmla="*/ 4243432 h 6719932"/>
              <a:gd name="connsiteX133" fmla="*/ 0 w 4338320"/>
              <a:gd name="connsiteY133" fmla="*/ 4197712 h 6719932"/>
              <a:gd name="connsiteX134" fmla="*/ 15240 w 4338320"/>
              <a:gd name="connsiteY134" fmla="*/ 4144372 h 6719932"/>
              <a:gd name="connsiteX135" fmla="*/ 121920 w 4338320"/>
              <a:gd name="connsiteY135" fmla="*/ 4083412 h 6719932"/>
              <a:gd name="connsiteX136" fmla="*/ 121920 w 4338320"/>
              <a:gd name="connsiteY136" fmla="*/ 4030072 h 6719932"/>
              <a:gd name="connsiteX137" fmla="*/ 83820 w 4338320"/>
              <a:gd name="connsiteY137" fmla="*/ 3976732 h 6719932"/>
              <a:gd name="connsiteX138" fmla="*/ 243840 w 4338320"/>
              <a:gd name="connsiteY138" fmla="*/ 3831952 h 6719932"/>
              <a:gd name="connsiteX139" fmla="*/ 205740 w 4338320"/>
              <a:gd name="connsiteY139" fmla="*/ 3755752 h 6719932"/>
              <a:gd name="connsiteX140" fmla="*/ 289560 w 4338320"/>
              <a:gd name="connsiteY140" fmla="*/ 3595732 h 6719932"/>
              <a:gd name="connsiteX141" fmla="*/ 243840 w 4338320"/>
              <a:gd name="connsiteY141" fmla="*/ 3534772 h 6719932"/>
              <a:gd name="connsiteX142" fmla="*/ 426720 w 4338320"/>
              <a:gd name="connsiteY142" fmla="*/ 3367132 h 6719932"/>
              <a:gd name="connsiteX143" fmla="*/ 541020 w 4338320"/>
              <a:gd name="connsiteY143" fmla="*/ 3161392 h 6719932"/>
              <a:gd name="connsiteX144" fmla="*/ 502920 w 4338320"/>
              <a:gd name="connsiteY144" fmla="*/ 2970892 h 6719932"/>
              <a:gd name="connsiteX145" fmla="*/ 396240 w 4338320"/>
              <a:gd name="connsiteY145" fmla="*/ 2864212 h 6719932"/>
              <a:gd name="connsiteX146" fmla="*/ 472440 w 4338320"/>
              <a:gd name="connsiteY146" fmla="*/ 2803252 h 6719932"/>
              <a:gd name="connsiteX147" fmla="*/ 594360 w 4338320"/>
              <a:gd name="connsiteY147" fmla="*/ 2597512 h 6719932"/>
              <a:gd name="connsiteX148" fmla="*/ 434340 w 4338320"/>
              <a:gd name="connsiteY148" fmla="*/ 2506072 h 6719932"/>
              <a:gd name="connsiteX149" fmla="*/ 426720 w 4338320"/>
              <a:gd name="connsiteY149" fmla="*/ 2330812 h 6719932"/>
              <a:gd name="connsiteX150" fmla="*/ 541020 w 4338320"/>
              <a:gd name="connsiteY150" fmla="*/ 2262232 h 6719932"/>
              <a:gd name="connsiteX151" fmla="*/ 640080 w 4338320"/>
              <a:gd name="connsiteY151" fmla="*/ 2338432 h 6719932"/>
              <a:gd name="connsiteX152" fmla="*/ 701040 w 4338320"/>
              <a:gd name="connsiteY152" fmla="*/ 2292712 h 6719932"/>
              <a:gd name="connsiteX153" fmla="*/ 640080 w 4338320"/>
              <a:gd name="connsiteY153" fmla="*/ 2086972 h 6719932"/>
              <a:gd name="connsiteX154" fmla="*/ 640080 w 4338320"/>
              <a:gd name="connsiteY154" fmla="*/ 2010772 h 6719932"/>
              <a:gd name="connsiteX155" fmla="*/ 609600 w 4338320"/>
              <a:gd name="connsiteY155" fmla="*/ 1919332 h 6719932"/>
              <a:gd name="connsiteX156" fmla="*/ 640080 w 4338320"/>
              <a:gd name="connsiteY156" fmla="*/ 1584052 h 6719932"/>
              <a:gd name="connsiteX157" fmla="*/ 594360 w 4338320"/>
              <a:gd name="connsiteY157" fmla="*/ 1477372 h 6719932"/>
              <a:gd name="connsiteX158" fmla="*/ 708660 w 4338320"/>
              <a:gd name="connsiteY158" fmla="*/ 1408792 h 6719932"/>
              <a:gd name="connsiteX159" fmla="*/ 723900 w 4338320"/>
              <a:gd name="connsiteY159" fmla="*/ 1363072 h 6719932"/>
              <a:gd name="connsiteX160" fmla="*/ 662940 w 4338320"/>
              <a:gd name="connsiteY160" fmla="*/ 1233532 h 6719932"/>
              <a:gd name="connsiteX161" fmla="*/ 723900 w 4338320"/>
              <a:gd name="connsiteY161" fmla="*/ 1172572 h 6719932"/>
              <a:gd name="connsiteX162" fmla="*/ 655320 w 4338320"/>
              <a:gd name="connsiteY162" fmla="*/ 1096372 h 6719932"/>
              <a:gd name="connsiteX163" fmla="*/ 731520 w 4338320"/>
              <a:gd name="connsiteY163" fmla="*/ 1050652 h 6719932"/>
              <a:gd name="connsiteX164" fmla="*/ 784860 w 4338320"/>
              <a:gd name="connsiteY164" fmla="*/ 905872 h 6719932"/>
              <a:gd name="connsiteX165" fmla="*/ 906780 w 4338320"/>
              <a:gd name="connsiteY165" fmla="*/ 867772 h 6719932"/>
              <a:gd name="connsiteX166" fmla="*/ 906780 w 4338320"/>
              <a:gd name="connsiteY166" fmla="*/ 783952 h 6719932"/>
              <a:gd name="connsiteX167" fmla="*/ 1021080 w 4338320"/>
              <a:gd name="connsiteY167" fmla="*/ 905872 h 6719932"/>
              <a:gd name="connsiteX168" fmla="*/ 1112520 w 4338320"/>
              <a:gd name="connsiteY168" fmla="*/ 905872 h 6719932"/>
              <a:gd name="connsiteX169" fmla="*/ 1295400 w 4338320"/>
              <a:gd name="connsiteY169" fmla="*/ 799192 h 6719932"/>
              <a:gd name="connsiteX170" fmla="*/ 1394460 w 4338320"/>
              <a:gd name="connsiteY170" fmla="*/ 799192 h 6719932"/>
              <a:gd name="connsiteX171" fmla="*/ 1394460 w 4338320"/>
              <a:gd name="connsiteY171" fmla="*/ 684892 h 6719932"/>
              <a:gd name="connsiteX172" fmla="*/ 1554480 w 4338320"/>
              <a:gd name="connsiteY172" fmla="*/ 562972 h 6719932"/>
              <a:gd name="connsiteX173" fmla="*/ 1691640 w 4338320"/>
              <a:gd name="connsiteY173" fmla="*/ 540112 h 6719932"/>
              <a:gd name="connsiteX174" fmla="*/ 1866900 w 4338320"/>
              <a:gd name="connsiteY174" fmla="*/ 402952 h 6719932"/>
              <a:gd name="connsiteX175" fmla="*/ 1950720 w 4338320"/>
              <a:gd name="connsiteY175" fmla="*/ 402952 h 6719932"/>
              <a:gd name="connsiteX176" fmla="*/ 1973580 w 4338320"/>
              <a:gd name="connsiteY176" fmla="*/ 349612 h 6719932"/>
              <a:gd name="connsiteX177" fmla="*/ 2034540 w 4338320"/>
              <a:gd name="connsiteY177" fmla="*/ 319132 h 6719932"/>
              <a:gd name="connsiteX178" fmla="*/ 2095500 w 4338320"/>
              <a:gd name="connsiteY178" fmla="*/ 349612 h 6719932"/>
              <a:gd name="connsiteX179" fmla="*/ 2095500 w 4338320"/>
              <a:gd name="connsiteY179" fmla="*/ 395332 h 6719932"/>
              <a:gd name="connsiteX180" fmla="*/ 2133600 w 4338320"/>
              <a:gd name="connsiteY180" fmla="*/ 471532 h 6719932"/>
              <a:gd name="connsiteX181" fmla="*/ 2232660 w 4338320"/>
              <a:gd name="connsiteY181" fmla="*/ 395332 h 6719932"/>
              <a:gd name="connsiteX182" fmla="*/ 2263140 w 4338320"/>
              <a:gd name="connsiteY182" fmla="*/ 349612 h 6719932"/>
              <a:gd name="connsiteX183" fmla="*/ 2362200 w 4338320"/>
              <a:gd name="connsiteY183" fmla="*/ 349612 h 6719932"/>
              <a:gd name="connsiteX184" fmla="*/ 2392680 w 4338320"/>
              <a:gd name="connsiteY184" fmla="*/ 319132 h 6719932"/>
              <a:gd name="connsiteX185" fmla="*/ 2537460 w 4338320"/>
              <a:gd name="connsiteY185" fmla="*/ 311512 h 6719932"/>
              <a:gd name="connsiteX186" fmla="*/ 2689860 w 4338320"/>
              <a:gd name="connsiteY186" fmla="*/ 395332 h 6719932"/>
              <a:gd name="connsiteX187" fmla="*/ 2849880 w 4338320"/>
              <a:gd name="connsiteY187" fmla="*/ 319132 h 6719932"/>
              <a:gd name="connsiteX188" fmla="*/ 2827020 w 4338320"/>
              <a:gd name="connsiteY188" fmla="*/ 212452 h 6719932"/>
              <a:gd name="connsiteX189" fmla="*/ 2842260 w 4338320"/>
              <a:gd name="connsiteY189" fmla="*/ 159112 h 6719932"/>
              <a:gd name="connsiteX190" fmla="*/ 3025140 w 4338320"/>
              <a:gd name="connsiteY190" fmla="*/ 98152 h 6719932"/>
              <a:gd name="connsiteX191" fmla="*/ 3154680 w 4338320"/>
              <a:gd name="connsiteY191" fmla="*/ 6712 h 6719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</a:cxnLst>
            <a:rect l="l" t="t" r="r" b="b"/>
            <a:pathLst>
              <a:path w="4338320" h="6719932">
                <a:moveTo>
                  <a:pt x="3148404" y="0"/>
                </a:moveTo>
                <a:lnTo>
                  <a:pt x="3157220" y="1632"/>
                </a:lnTo>
                <a:lnTo>
                  <a:pt x="3296920" y="217532"/>
                </a:lnTo>
                <a:lnTo>
                  <a:pt x="3436620" y="458832"/>
                </a:lnTo>
                <a:lnTo>
                  <a:pt x="3627140" y="828663"/>
                </a:lnTo>
                <a:lnTo>
                  <a:pt x="3589020" y="943020"/>
                </a:lnTo>
                <a:lnTo>
                  <a:pt x="3512820" y="966832"/>
                </a:lnTo>
                <a:lnTo>
                  <a:pt x="3527108" y="1052557"/>
                </a:lnTo>
                <a:lnTo>
                  <a:pt x="3589020" y="1085895"/>
                </a:lnTo>
                <a:lnTo>
                  <a:pt x="3674744" y="1104945"/>
                </a:lnTo>
                <a:lnTo>
                  <a:pt x="3678144" y="1103746"/>
                </a:lnTo>
                <a:lnTo>
                  <a:pt x="3716020" y="1170032"/>
                </a:lnTo>
                <a:lnTo>
                  <a:pt x="3766820" y="1258932"/>
                </a:lnTo>
                <a:lnTo>
                  <a:pt x="3627120" y="1297032"/>
                </a:lnTo>
                <a:lnTo>
                  <a:pt x="3614420" y="1449432"/>
                </a:lnTo>
                <a:lnTo>
                  <a:pt x="3665220" y="1576432"/>
                </a:lnTo>
                <a:lnTo>
                  <a:pt x="3741420" y="1614532"/>
                </a:lnTo>
                <a:lnTo>
                  <a:pt x="3855720" y="1741532"/>
                </a:lnTo>
                <a:lnTo>
                  <a:pt x="3931920" y="1792332"/>
                </a:lnTo>
                <a:lnTo>
                  <a:pt x="4020820" y="1982832"/>
                </a:lnTo>
                <a:lnTo>
                  <a:pt x="3957320" y="2046332"/>
                </a:lnTo>
                <a:lnTo>
                  <a:pt x="4046220" y="2300332"/>
                </a:lnTo>
                <a:lnTo>
                  <a:pt x="4147820" y="2643232"/>
                </a:lnTo>
                <a:lnTo>
                  <a:pt x="4147820" y="2719432"/>
                </a:lnTo>
                <a:lnTo>
                  <a:pt x="4173220" y="2833732"/>
                </a:lnTo>
                <a:lnTo>
                  <a:pt x="4046220" y="3011532"/>
                </a:lnTo>
                <a:lnTo>
                  <a:pt x="4046220" y="3252832"/>
                </a:lnTo>
                <a:lnTo>
                  <a:pt x="3982720" y="3417932"/>
                </a:lnTo>
                <a:lnTo>
                  <a:pt x="4211320" y="3202032"/>
                </a:lnTo>
                <a:lnTo>
                  <a:pt x="4236720" y="3519532"/>
                </a:lnTo>
                <a:lnTo>
                  <a:pt x="4338320" y="3519532"/>
                </a:lnTo>
                <a:lnTo>
                  <a:pt x="4338320" y="3621132"/>
                </a:lnTo>
                <a:lnTo>
                  <a:pt x="4185920" y="3671932"/>
                </a:lnTo>
                <a:lnTo>
                  <a:pt x="4122420" y="3849732"/>
                </a:lnTo>
                <a:lnTo>
                  <a:pt x="4033520" y="3875132"/>
                </a:lnTo>
                <a:lnTo>
                  <a:pt x="4033520" y="3925932"/>
                </a:lnTo>
                <a:lnTo>
                  <a:pt x="4046220" y="3989432"/>
                </a:lnTo>
                <a:lnTo>
                  <a:pt x="4173220" y="3976732"/>
                </a:lnTo>
                <a:lnTo>
                  <a:pt x="4262120" y="3875132"/>
                </a:lnTo>
                <a:lnTo>
                  <a:pt x="4312920" y="3913232"/>
                </a:lnTo>
                <a:lnTo>
                  <a:pt x="4160520" y="4141832"/>
                </a:lnTo>
                <a:lnTo>
                  <a:pt x="4058920" y="4103732"/>
                </a:lnTo>
                <a:lnTo>
                  <a:pt x="3970020" y="4281532"/>
                </a:lnTo>
                <a:lnTo>
                  <a:pt x="3995420" y="4357732"/>
                </a:lnTo>
                <a:lnTo>
                  <a:pt x="3982720" y="4395832"/>
                </a:lnTo>
                <a:lnTo>
                  <a:pt x="3855720" y="4408532"/>
                </a:lnTo>
                <a:lnTo>
                  <a:pt x="3843020" y="4472032"/>
                </a:lnTo>
                <a:lnTo>
                  <a:pt x="4097020" y="4395832"/>
                </a:lnTo>
                <a:lnTo>
                  <a:pt x="4033520" y="4522832"/>
                </a:lnTo>
                <a:lnTo>
                  <a:pt x="3830320" y="4573632"/>
                </a:lnTo>
                <a:lnTo>
                  <a:pt x="3893820" y="4687932"/>
                </a:lnTo>
                <a:lnTo>
                  <a:pt x="3817620" y="4713332"/>
                </a:lnTo>
                <a:lnTo>
                  <a:pt x="3817620" y="4776832"/>
                </a:lnTo>
                <a:lnTo>
                  <a:pt x="3957320" y="4789532"/>
                </a:lnTo>
                <a:lnTo>
                  <a:pt x="3957320" y="4929232"/>
                </a:lnTo>
                <a:lnTo>
                  <a:pt x="3716020" y="4992732"/>
                </a:lnTo>
                <a:lnTo>
                  <a:pt x="3881120" y="5056232"/>
                </a:lnTo>
                <a:lnTo>
                  <a:pt x="3779520" y="5183232"/>
                </a:lnTo>
                <a:lnTo>
                  <a:pt x="3665220" y="5183232"/>
                </a:lnTo>
                <a:lnTo>
                  <a:pt x="3728720" y="5259432"/>
                </a:lnTo>
                <a:lnTo>
                  <a:pt x="3855720" y="5361032"/>
                </a:lnTo>
                <a:lnTo>
                  <a:pt x="3792220" y="5399132"/>
                </a:lnTo>
                <a:lnTo>
                  <a:pt x="3665220" y="5361032"/>
                </a:lnTo>
                <a:lnTo>
                  <a:pt x="3576320" y="5361032"/>
                </a:lnTo>
                <a:lnTo>
                  <a:pt x="3576320" y="5424532"/>
                </a:lnTo>
                <a:lnTo>
                  <a:pt x="3690620" y="5500732"/>
                </a:lnTo>
                <a:lnTo>
                  <a:pt x="3614420" y="5576932"/>
                </a:lnTo>
                <a:lnTo>
                  <a:pt x="3665220" y="5640432"/>
                </a:lnTo>
                <a:lnTo>
                  <a:pt x="3614420" y="5678532"/>
                </a:lnTo>
                <a:lnTo>
                  <a:pt x="3462020" y="5640432"/>
                </a:lnTo>
                <a:lnTo>
                  <a:pt x="3411220" y="5665832"/>
                </a:lnTo>
                <a:lnTo>
                  <a:pt x="3296920" y="5564232"/>
                </a:lnTo>
                <a:lnTo>
                  <a:pt x="3296920" y="5792832"/>
                </a:lnTo>
                <a:lnTo>
                  <a:pt x="3258820" y="5843632"/>
                </a:lnTo>
                <a:lnTo>
                  <a:pt x="3284220" y="5919832"/>
                </a:lnTo>
                <a:lnTo>
                  <a:pt x="3246120" y="5957932"/>
                </a:lnTo>
                <a:lnTo>
                  <a:pt x="3093720" y="5856332"/>
                </a:lnTo>
                <a:lnTo>
                  <a:pt x="3093720" y="5742032"/>
                </a:lnTo>
                <a:lnTo>
                  <a:pt x="3004820" y="5716632"/>
                </a:lnTo>
                <a:lnTo>
                  <a:pt x="3004820" y="5843632"/>
                </a:lnTo>
                <a:lnTo>
                  <a:pt x="2890520" y="5792832"/>
                </a:lnTo>
                <a:lnTo>
                  <a:pt x="2636520" y="5742032"/>
                </a:lnTo>
                <a:lnTo>
                  <a:pt x="2560320" y="5742032"/>
                </a:lnTo>
                <a:lnTo>
                  <a:pt x="2534920" y="5856332"/>
                </a:lnTo>
                <a:lnTo>
                  <a:pt x="2585720" y="5945232"/>
                </a:lnTo>
                <a:lnTo>
                  <a:pt x="2560320" y="6110332"/>
                </a:lnTo>
                <a:lnTo>
                  <a:pt x="2458720" y="6275432"/>
                </a:lnTo>
                <a:lnTo>
                  <a:pt x="2509520" y="6338932"/>
                </a:lnTo>
                <a:lnTo>
                  <a:pt x="2433320" y="6478632"/>
                </a:lnTo>
                <a:lnTo>
                  <a:pt x="2357120" y="6516732"/>
                </a:lnTo>
                <a:lnTo>
                  <a:pt x="2331720" y="6592932"/>
                </a:lnTo>
                <a:lnTo>
                  <a:pt x="2293620" y="6592932"/>
                </a:lnTo>
                <a:lnTo>
                  <a:pt x="2166620" y="6516732"/>
                </a:lnTo>
                <a:lnTo>
                  <a:pt x="2090420" y="6516732"/>
                </a:lnTo>
                <a:lnTo>
                  <a:pt x="2026920" y="6465932"/>
                </a:lnTo>
                <a:lnTo>
                  <a:pt x="2001520" y="6567532"/>
                </a:lnTo>
                <a:lnTo>
                  <a:pt x="1899920" y="6580232"/>
                </a:lnTo>
                <a:lnTo>
                  <a:pt x="1836420" y="6719932"/>
                </a:lnTo>
                <a:lnTo>
                  <a:pt x="1772920" y="6719932"/>
                </a:lnTo>
                <a:lnTo>
                  <a:pt x="1709420" y="6707232"/>
                </a:lnTo>
                <a:lnTo>
                  <a:pt x="1696720" y="6631032"/>
                </a:lnTo>
                <a:lnTo>
                  <a:pt x="1506220" y="6554832"/>
                </a:lnTo>
                <a:lnTo>
                  <a:pt x="1506220" y="6478632"/>
                </a:lnTo>
                <a:lnTo>
                  <a:pt x="1391920" y="6453232"/>
                </a:lnTo>
                <a:lnTo>
                  <a:pt x="1531620" y="6351632"/>
                </a:lnTo>
                <a:lnTo>
                  <a:pt x="1506220" y="6224632"/>
                </a:lnTo>
                <a:lnTo>
                  <a:pt x="1353820" y="6199232"/>
                </a:lnTo>
                <a:lnTo>
                  <a:pt x="1023620" y="6237332"/>
                </a:lnTo>
                <a:lnTo>
                  <a:pt x="972820" y="6123032"/>
                </a:lnTo>
                <a:lnTo>
                  <a:pt x="820420" y="6034132"/>
                </a:lnTo>
                <a:lnTo>
                  <a:pt x="731520" y="6059532"/>
                </a:lnTo>
                <a:lnTo>
                  <a:pt x="553720" y="5919832"/>
                </a:lnTo>
                <a:lnTo>
                  <a:pt x="365760" y="5919832"/>
                </a:lnTo>
                <a:lnTo>
                  <a:pt x="358140" y="5767432"/>
                </a:lnTo>
                <a:lnTo>
                  <a:pt x="381000" y="5729332"/>
                </a:lnTo>
                <a:lnTo>
                  <a:pt x="426720" y="5653132"/>
                </a:lnTo>
                <a:lnTo>
                  <a:pt x="480060" y="5538832"/>
                </a:lnTo>
                <a:lnTo>
                  <a:pt x="426720" y="5447392"/>
                </a:lnTo>
                <a:lnTo>
                  <a:pt x="335280" y="5401672"/>
                </a:lnTo>
                <a:lnTo>
                  <a:pt x="312420" y="5363572"/>
                </a:lnTo>
                <a:lnTo>
                  <a:pt x="350520" y="5241652"/>
                </a:lnTo>
                <a:lnTo>
                  <a:pt x="320040" y="5142592"/>
                </a:lnTo>
                <a:lnTo>
                  <a:pt x="472440" y="5035912"/>
                </a:lnTo>
                <a:lnTo>
                  <a:pt x="350520" y="4959712"/>
                </a:lnTo>
                <a:lnTo>
                  <a:pt x="350520" y="4921612"/>
                </a:lnTo>
                <a:lnTo>
                  <a:pt x="419100" y="4875892"/>
                </a:lnTo>
                <a:lnTo>
                  <a:pt x="426720" y="4807312"/>
                </a:lnTo>
                <a:lnTo>
                  <a:pt x="205740" y="4677772"/>
                </a:lnTo>
                <a:lnTo>
                  <a:pt x="213360" y="4555852"/>
                </a:lnTo>
                <a:lnTo>
                  <a:pt x="129540" y="4510132"/>
                </a:lnTo>
                <a:lnTo>
                  <a:pt x="167640" y="4395832"/>
                </a:lnTo>
                <a:lnTo>
                  <a:pt x="83820" y="4334872"/>
                </a:lnTo>
                <a:lnTo>
                  <a:pt x="83820" y="4243432"/>
                </a:lnTo>
                <a:lnTo>
                  <a:pt x="0" y="4197712"/>
                </a:lnTo>
                <a:lnTo>
                  <a:pt x="15240" y="4144372"/>
                </a:lnTo>
                <a:lnTo>
                  <a:pt x="121920" y="4083412"/>
                </a:lnTo>
                <a:lnTo>
                  <a:pt x="121920" y="4030072"/>
                </a:lnTo>
                <a:lnTo>
                  <a:pt x="83820" y="3976732"/>
                </a:lnTo>
                <a:lnTo>
                  <a:pt x="243840" y="3831952"/>
                </a:lnTo>
                <a:lnTo>
                  <a:pt x="205740" y="3755752"/>
                </a:lnTo>
                <a:lnTo>
                  <a:pt x="289560" y="3595732"/>
                </a:lnTo>
                <a:lnTo>
                  <a:pt x="243840" y="3534772"/>
                </a:lnTo>
                <a:lnTo>
                  <a:pt x="426720" y="3367132"/>
                </a:lnTo>
                <a:lnTo>
                  <a:pt x="541020" y="3161392"/>
                </a:lnTo>
                <a:lnTo>
                  <a:pt x="502920" y="2970892"/>
                </a:lnTo>
                <a:lnTo>
                  <a:pt x="396240" y="2864212"/>
                </a:lnTo>
                <a:lnTo>
                  <a:pt x="472440" y="2803252"/>
                </a:lnTo>
                <a:lnTo>
                  <a:pt x="594360" y="2597512"/>
                </a:lnTo>
                <a:lnTo>
                  <a:pt x="434340" y="2506072"/>
                </a:lnTo>
                <a:lnTo>
                  <a:pt x="426720" y="2330812"/>
                </a:lnTo>
                <a:lnTo>
                  <a:pt x="541020" y="2262232"/>
                </a:lnTo>
                <a:lnTo>
                  <a:pt x="640080" y="2338432"/>
                </a:lnTo>
                <a:lnTo>
                  <a:pt x="701040" y="2292712"/>
                </a:lnTo>
                <a:lnTo>
                  <a:pt x="640080" y="2086972"/>
                </a:lnTo>
                <a:lnTo>
                  <a:pt x="640080" y="2010772"/>
                </a:lnTo>
                <a:lnTo>
                  <a:pt x="609600" y="1919332"/>
                </a:lnTo>
                <a:lnTo>
                  <a:pt x="640080" y="1584052"/>
                </a:lnTo>
                <a:lnTo>
                  <a:pt x="594360" y="1477372"/>
                </a:lnTo>
                <a:lnTo>
                  <a:pt x="708660" y="1408792"/>
                </a:lnTo>
                <a:lnTo>
                  <a:pt x="723900" y="1363072"/>
                </a:lnTo>
                <a:lnTo>
                  <a:pt x="662940" y="1233532"/>
                </a:lnTo>
                <a:lnTo>
                  <a:pt x="723900" y="1172572"/>
                </a:lnTo>
                <a:lnTo>
                  <a:pt x="655320" y="1096372"/>
                </a:lnTo>
                <a:lnTo>
                  <a:pt x="731520" y="1050652"/>
                </a:lnTo>
                <a:lnTo>
                  <a:pt x="784860" y="905872"/>
                </a:lnTo>
                <a:lnTo>
                  <a:pt x="906780" y="867772"/>
                </a:lnTo>
                <a:lnTo>
                  <a:pt x="906780" y="783952"/>
                </a:lnTo>
                <a:lnTo>
                  <a:pt x="1021080" y="905872"/>
                </a:lnTo>
                <a:lnTo>
                  <a:pt x="1112520" y="905872"/>
                </a:lnTo>
                <a:lnTo>
                  <a:pt x="1295400" y="799192"/>
                </a:lnTo>
                <a:lnTo>
                  <a:pt x="1394460" y="799192"/>
                </a:lnTo>
                <a:lnTo>
                  <a:pt x="1394460" y="684892"/>
                </a:lnTo>
                <a:lnTo>
                  <a:pt x="1554480" y="562972"/>
                </a:lnTo>
                <a:lnTo>
                  <a:pt x="1691640" y="540112"/>
                </a:lnTo>
                <a:lnTo>
                  <a:pt x="1866900" y="402952"/>
                </a:lnTo>
                <a:lnTo>
                  <a:pt x="1950720" y="402952"/>
                </a:lnTo>
                <a:lnTo>
                  <a:pt x="1973580" y="349612"/>
                </a:lnTo>
                <a:lnTo>
                  <a:pt x="2034540" y="319132"/>
                </a:lnTo>
                <a:lnTo>
                  <a:pt x="2095500" y="349612"/>
                </a:lnTo>
                <a:lnTo>
                  <a:pt x="2095500" y="395332"/>
                </a:lnTo>
                <a:lnTo>
                  <a:pt x="2133600" y="471532"/>
                </a:lnTo>
                <a:lnTo>
                  <a:pt x="2232660" y="395332"/>
                </a:lnTo>
                <a:lnTo>
                  <a:pt x="2263140" y="349612"/>
                </a:lnTo>
                <a:lnTo>
                  <a:pt x="2362200" y="349612"/>
                </a:lnTo>
                <a:lnTo>
                  <a:pt x="2392680" y="319132"/>
                </a:lnTo>
                <a:lnTo>
                  <a:pt x="2537460" y="311512"/>
                </a:lnTo>
                <a:lnTo>
                  <a:pt x="2689860" y="395332"/>
                </a:lnTo>
                <a:lnTo>
                  <a:pt x="2849880" y="319132"/>
                </a:lnTo>
                <a:lnTo>
                  <a:pt x="2827020" y="212452"/>
                </a:lnTo>
                <a:lnTo>
                  <a:pt x="2842260" y="159112"/>
                </a:lnTo>
                <a:lnTo>
                  <a:pt x="3025140" y="98152"/>
                </a:lnTo>
                <a:lnTo>
                  <a:pt x="3154680" y="6712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82925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8943BDA-18A7-C364-62A1-F1DD4D984BDC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03/10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12253412-EFB8-5F64-EE2D-A6CEAD783327}"/>
              </a:ext>
            </a:extLst>
          </p:cNvPr>
          <p:cNvSpPr txBox="1"/>
          <p:nvPr/>
        </p:nvSpPr>
        <p:spPr>
          <a:xfrm>
            <a:off x="2765631" y="1539080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①島根県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0A16DC0E-89CA-9994-30D1-28C72B38FB69}"/>
              </a:ext>
            </a:extLst>
          </p:cNvPr>
          <p:cNvSpPr txBox="1"/>
          <p:nvPr/>
        </p:nvSpPr>
        <p:spPr>
          <a:xfrm>
            <a:off x="7490032" y="1539080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②鳥取県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48" name="フリーフォーム: 図形 47">
            <a:extLst>
              <a:ext uri="{FF2B5EF4-FFF2-40B4-BE49-F238E27FC236}">
                <a16:creationId xmlns:a16="http://schemas.microsoft.com/office/drawing/2014/main" id="{A524A8F8-8651-E3A9-C00B-E9A957C40C6C}"/>
              </a:ext>
            </a:extLst>
          </p:cNvPr>
          <p:cNvSpPr/>
          <p:nvPr/>
        </p:nvSpPr>
        <p:spPr>
          <a:xfrm>
            <a:off x="6871034" y="2661300"/>
            <a:ext cx="3111166" cy="1505858"/>
          </a:xfrm>
          <a:custGeom>
            <a:avLst/>
            <a:gdLst>
              <a:gd name="connsiteX0" fmla="*/ 3808038 w 4232910"/>
              <a:gd name="connsiteY0" fmla="*/ 0 h 2048798"/>
              <a:gd name="connsiteX1" fmla="*/ 3902710 w 4232910"/>
              <a:gd name="connsiteY1" fmla="*/ 82838 h 2048798"/>
              <a:gd name="connsiteX2" fmla="*/ 3890010 w 4232910"/>
              <a:gd name="connsiteY2" fmla="*/ 159038 h 2048798"/>
              <a:gd name="connsiteX3" fmla="*/ 3953510 w 4232910"/>
              <a:gd name="connsiteY3" fmla="*/ 178088 h 2048798"/>
              <a:gd name="connsiteX4" fmla="*/ 3959860 w 4232910"/>
              <a:gd name="connsiteY4" fmla="*/ 292388 h 2048798"/>
              <a:gd name="connsiteX5" fmla="*/ 3896360 w 4232910"/>
              <a:gd name="connsiteY5" fmla="*/ 355888 h 2048798"/>
              <a:gd name="connsiteX6" fmla="*/ 3966210 w 4232910"/>
              <a:gd name="connsiteY6" fmla="*/ 393988 h 2048798"/>
              <a:gd name="connsiteX7" fmla="*/ 4010660 w 4232910"/>
              <a:gd name="connsiteY7" fmla="*/ 635288 h 2048798"/>
              <a:gd name="connsiteX8" fmla="*/ 4118610 w 4232910"/>
              <a:gd name="connsiteY8" fmla="*/ 698788 h 2048798"/>
              <a:gd name="connsiteX9" fmla="*/ 4112260 w 4232910"/>
              <a:gd name="connsiteY9" fmla="*/ 882938 h 2048798"/>
              <a:gd name="connsiteX10" fmla="*/ 4220210 w 4232910"/>
              <a:gd name="connsiteY10" fmla="*/ 946438 h 2048798"/>
              <a:gd name="connsiteX11" fmla="*/ 4182110 w 4232910"/>
              <a:gd name="connsiteY11" fmla="*/ 1092488 h 2048798"/>
              <a:gd name="connsiteX12" fmla="*/ 4232910 w 4232910"/>
              <a:gd name="connsiteY12" fmla="*/ 1124238 h 2048798"/>
              <a:gd name="connsiteX13" fmla="*/ 4220210 w 4232910"/>
              <a:gd name="connsiteY13" fmla="*/ 1251238 h 2048798"/>
              <a:gd name="connsiteX14" fmla="*/ 4086860 w 4232910"/>
              <a:gd name="connsiteY14" fmla="*/ 1371888 h 2048798"/>
              <a:gd name="connsiteX15" fmla="*/ 3997960 w 4232910"/>
              <a:gd name="connsiteY15" fmla="*/ 1422688 h 2048798"/>
              <a:gd name="connsiteX16" fmla="*/ 3902936 w 4232910"/>
              <a:gd name="connsiteY16" fmla="*/ 1397348 h 2048798"/>
              <a:gd name="connsiteX17" fmla="*/ 3855720 w 4232910"/>
              <a:gd name="connsiteY17" fmla="*/ 1355378 h 2048798"/>
              <a:gd name="connsiteX18" fmla="*/ 3779520 w 4232910"/>
              <a:gd name="connsiteY18" fmla="*/ 1408718 h 2048798"/>
              <a:gd name="connsiteX19" fmla="*/ 3649980 w 4232910"/>
              <a:gd name="connsiteY19" fmla="*/ 1454438 h 2048798"/>
              <a:gd name="connsiteX20" fmla="*/ 3619500 w 4232910"/>
              <a:gd name="connsiteY20" fmla="*/ 1530638 h 2048798"/>
              <a:gd name="connsiteX21" fmla="*/ 3482340 w 4232910"/>
              <a:gd name="connsiteY21" fmla="*/ 1553498 h 2048798"/>
              <a:gd name="connsiteX22" fmla="*/ 3444240 w 4232910"/>
              <a:gd name="connsiteY22" fmla="*/ 1507778 h 2048798"/>
              <a:gd name="connsiteX23" fmla="*/ 3375660 w 4232910"/>
              <a:gd name="connsiteY23" fmla="*/ 1553498 h 2048798"/>
              <a:gd name="connsiteX24" fmla="*/ 3253740 w 4232910"/>
              <a:gd name="connsiteY24" fmla="*/ 1576358 h 2048798"/>
              <a:gd name="connsiteX25" fmla="*/ 3177540 w 4232910"/>
              <a:gd name="connsiteY25" fmla="*/ 1652558 h 2048798"/>
              <a:gd name="connsiteX26" fmla="*/ 3124200 w 4232910"/>
              <a:gd name="connsiteY26" fmla="*/ 1515398 h 2048798"/>
              <a:gd name="connsiteX27" fmla="*/ 3162300 w 4232910"/>
              <a:gd name="connsiteY27" fmla="*/ 1408718 h 2048798"/>
              <a:gd name="connsiteX28" fmla="*/ 3078480 w 4232910"/>
              <a:gd name="connsiteY28" fmla="*/ 1393478 h 2048798"/>
              <a:gd name="connsiteX29" fmla="*/ 3086100 w 4232910"/>
              <a:gd name="connsiteY29" fmla="*/ 1309658 h 2048798"/>
              <a:gd name="connsiteX30" fmla="*/ 3086100 w 4232910"/>
              <a:gd name="connsiteY30" fmla="*/ 1248698 h 2048798"/>
              <a:gd name="connsiteX31" fmla="*/ 3040380 w 4232910"/>
              <a:gd name="connsiteY31" fmla="*/ 1225838 h 2048798"/>
              <a:gd name="connsiteX32" fmla="*/ 2933700 w 4232910"/>
              <a:gd name="connsiteY32" fmla="*/ 1142018 h 2048798"/>
              <a:gd name="connsiteX33" fmla="*/ 2842260 w 4232910"/>
              <a:gd name="connsiteY33" fmla="*/ 1157258 h 2048798"/>
              <a:gd name="connsiteX34" fmla="*/ 2758440 w 4232910"/>
              <a:gd name="connsiteY34" fmla="*/ 1157258 h 2048798"/>
              <a:gd name="connsiteX35" fmla="*/ 2651760 w 4232910"/>
              <a:gd name="connsiteY35" fmla="*/ 1119158 h 2048798"/>
              <a:gd name="connsiteX36" fmla="*/ 2697480 w 4232910"/>
              <a:gd name="connsiteY36" fmla="*/ 1020098 h 2048798"/>
              <a:gd name="connsiteX37" fmla="*/ 2667000 w 4232910"/>
              <a:gd name="connsiteY37" fmla="*/ 974378 h 2048798"/>
              <a:gd name="connsiteX38" fmla="*/ 2590800 w 4232910"/>
              <a:gd name="connsiteY38" fmla="*/ 981998 h 2048798"/>
              <a:gd name="connsiteX39" fmla="*/ 2446020 w 4232910"/>
              <a:gd name="connsiteY39" fmla="*/ 1058198 h 2048798"/>
              <a:gd name="connsiteX40" fmla="*/ 2438400 w 4232910"/>
              <a:gd name="connsiteY40" fmla="*/ 1134398 h 2048798"/>
              <a:gd name="connsiteX41" fmla="*/ 2354580 w 4232910"/>
              <a:gd name="connsiteY41" fmla="*/ 1134398 h 2048798"/>
              <a:gd name="connsiteX42" fmla="*/ 2346960 w 4232910"/>
              <a:gd name="connsiteY42" fmla="*/ 1187738 h 2048798"/>
              <a:gd name="connsiteX43" fmla="*/ 2240280 w 4232910"/>
              <a:gd name="connsiteY43" fmla="*/ 1202978 h 2048798"/>
              <a:gd name="connsiteX44" fmla="*/ 2240280 w 4232910"/>
              <a:gd name="connsiteY44" fmla="*/ 1263938 h 2048798"/>
              <a:gd name="connsiteX45" fmla="*/ 2194560 w 4232910"/>
              <a:gd name="connsiteY45" fmla="*/ 1340138 h 2048798"/>
              <a:gd name="connsiteX46" fmla="*/ 2118360 w 4232910"/>
              <a:gd name="connsiteY46" fmla="*/ 1347758 h 2048798"/>
              <a:gd name="connsiteX47" fmla="*/ 2034540 w 4232910"/>
              <a:gd name="connsiteY47" fmla="*/ 1172498 h 2048798"/>
              <a:gd name="connsiteX48" fmla="*/ 1783080 w 4232910"/>
              <a:gd name="connsiteY48" fmla="*/ 1073438 h 2048798"/>
              <a:gd name="connsiteX49" fmla="*/ 1684020 w 4232910"/>
              <a:gd name="connsiteY49" fmla="*/ 1081058 h 2048798"/>
              <a:gd name="connsiteX50" fmla="*/ 1470660 w 4232910"/>
              <a:gd name="connsiteY50" fmla="*/ 1012478 h 2048798"/>
              <a:gd name="connsiteX51" fmla="*/ 1417320 w 4232910"/>
              <a:gd name="connsiteY51" fmla="*/ 1020098 h 2048798"/>
              <a:gd name="connsiteX52" fmla="*/ 1356360 w 4232910"/>
              <a:gd name="connsiteY52" fmla="*/ 1142018 h 2048798"/>
              <a:gd name="connsiteX53" fmla="*/ 1325880 w 4232910"/>
              <a:gd name="connsiteY53" fmla="*/ 1286798 h 2048798"/>
              <a:gd name="connsiteX54" fmla="*/ 1303020 w 4232910"/>
              <a:gd name="connsiteY54" fmla="*/ 1370618 h 2048798"/>
              <a:gd name="connsiteX55" fmla="*/ 1188720 w 4232910"/>
              <a:gd name="connsiteY55" fmla="*/ 1393478 h 2048798"/>
              <a:gd name="connsiteX56" fmla="*/ 1158240 w 4232910"/>
              <a:gd name="connsiteY56" fmla="*/ 1454438 h 2048798"/>
              <a:gd name="connsiteX57" fmla="*/ 1219200 w 4232910"/>
              <a:gd name="connsiteY57" fmla="*/ 1576358 h 2048798"/>
              <a:gd name="connsiteX58" fmla="*/ 960120 w 4232910"/>
              <a:gd name="connsiteY58" fmla="*/ 1644938 h 2048798"/>
              <a:gd name="connsiteX59" fmla="*/ 822960 w 4232910"/>
              <a:gd name="connsiteY59" fmla="*/ 1599218 h 2048798"/>
              <a:gd name="connsiteX60" fmla="*/ 845820 w 4232910"/>
              <a:gd name="connsiteY60" fmla="*/ 1835438 h 2048798"/>
              <a:gd name="connsiteX61" fmla="*/ 754380 w 4232910"/>
              <a:gd name="connsiteY61" fmla="*/ 1904018 h 2048798"/>
              <a:gd name="connsiteX62" fmla="*/ 624840 w 4232910"/>
              <a:gd name="connsiteY62" fmla="*/ 1896398 h 2048798"/>
              <a:gd name="connsiteX63" fmla="*/ 571500 w 4232910"/>
              <a:gd name="connsiteY63" fmla="*/ 1934498 h 2048798"/>
              <a:gd name="connsiteX64" fmla="*/ 525780 w 4232910"/>
              <a:gd name="connsiteY64" fmla="*/ 1904018 h 2048798"/>
              <a:gd name="connsiteX65" fmla="*/ 480060 w 4232910"/>
              <a:gd name="connsiteY65" fmla="*/ 1919258 h 2048798"/>
              <a:gd name="connsiteX66" fmla="*/ 495300 w 4232910"/>
              <a:gd name="connsiteY66" fmla="*/ 2003078 h 2048798"/>
              <a:gd name="connsiteX67" fmla="*/ 419100 w 4232910"/>
              <a:gd name="connsiteY67" fmla="*/ 2048798 h 2048798"/>
              <a:gd name="connsiteX68" fmla="*/ 342900 w 4232910"/>
              <a:gd name="connsiteY68" fmla="*/ 2010698 h 2048798"/>
              <a:gd name="connsiteX69" fmla="*/ 281940 w 4232910"/>
              <a:gd name="connsiteY69" fmla="*/ 2033558 h 2048798"/>
              <a:gd name="connsiteX70" fmla="*/ 266700 w 4232910"/>
              <a:gd name="connsiteY70" fmla="*/ 2010698 h 2048798"/>
              <a:gd name="connsiteX71" fmla="*/ 0 w 4232910"/>
              <a:gd name="connsiteY71" fmla="*/ 2003078 h 2048798"/>
              <a:gd name="connsiteX72" fmla="*/ 53340 w 4232910"/>
              <a:gd name="connsiteY72" fmla="*/ 1743998 h 2048798"/>
              <a:gd name="connsiteX73" fmla="*/ 175260 w 4232910"/>
              <a:gd name="connsiteY73" fmla="*/ 1652558 h 2048798"/>
              <a:gd name="connsiteX74" fmla="*/ 137160 w 4232910"/>
              <a:gd name="connsiteY74" fmla="*/ 1507778 h 2048798"/>
              <a:gd name="connsiteX75" fmla="*/ 83820 w 4232910"/>
              <a:gd name="connsiteY75" fmla="*/ 1500158 h 2048798"/>
              <a:gd name="connsiteX76" fmla="*/ 121920 w 4232910"/>
              <a:gd name="connsiteY76" fmla="*/ 1439198 h 2048798"/>
              <a:gd name="connsiteX77" fmla="*/ 297180 w 4232910"/>
              <a:gd name="connsiteY77" fmla="*/ 1362998 h 2048798"/>
              <a:gd name="connsiteX78" fmla="*/ 525780 w 4232910"/>
              <a:gd name="connsiteY78" fmla="*/ 1279178 h 2048798"/>
              <a:gd name="connsiteX79" fmla="*/ 525780 w 4232910"/>
              <a:gd name="connsiteY79" fmla="*/ 959138 h 2048798"/>
              <a:gd name="connsiteX80" fmla="*/ 586740 w 4232910"/>
              <a:gd name="connsiteY80" fmla="*/ 882938 h 2048798"/>
              <a:gd name="connsiteX81" fmla="*/ 571500 w 4232910"/>
              <a:gd name="connsiteY81" fmla="*/ 844838 h 2048798"/>
              <a:gd name="connsiteX82" fmla="*/ 586740 w 4232910"/>
              <a:gd name="connsiteY82" fmla="*/ 783878 h 2048798"/>
              <a:gd name="connsiteX83" fmla="*/ 518160 w 4232910"/>
              <a:gd name="connsiteY83" fmla="*/ 677198 h 2048798"/>
              <a:gd name="connsiteX84" fmla="*/ 304800 w 4232910"/>
              <a:gd name="connsiteY84" fmla="*/ 517178 h 2048798"/>
              <a:gd name="connsiteX85" fmla="*/ 198120 w 4232910"/>
              <a:gd name="connsiteY85" fmla="*/ 288578 h 2048798"/>
              <a:gd name="connsiteX86" fmla="*/ 281940 w 4232910"/>
              <a:gd name="connsiteY86" fmla="*/ 227618 h 2048798"/>
              <a:gd name="connsiteX87" fmla="*/ 396240 w 4232910"/>
              <a:gd name="connsiteY87" fmla="*/ 227618 h 2048798"/>
              <a:gd name="connsiteX88" fmla="*/ 381000 w 4232910"/>
              <a:gd name="connsiteY88" fmla="*/ 387638 h 2048798"/>
              <a:gd name="connsiteX89" fmla="*/ 434340 w 4232910"/>
              <a:gd name="connsiteY89" fmla="*/ 440978 h 2048798"/>
              <a:gd name="connsiteX90" fmla="*/ 670560 w 4232910"/>
              <a:gd name="connsiteY90" fmla="*/ 562898 h 2048798"/>
              <a:gd name="connsiteX91" fmla="*/ 899160 w 4232910"/>
              <a:gd name="connsiteY91" fmla="*/ 570518 h 2048798"/>
              <a:gd name="connsiteX92" fmla="*/ 937260 w 4232910"/>
              <a:gd name="connsiteY92" fmla="*/ 448598 h 2048798"/>
              <a:gd name="connsiteX93" fmla="*/ 1082040 w 4232910"/>
              <a:gd name="connsiteY93" fmla="*/ 372398 h 2048798"/>
              <a:gd name="connsiteX94" fmla="*/ 1409700 w 4232910"/>
              <a:gd name="connsiteY94" fmla="*/ 280958 h 2048798"/>
              <a:gd name="connsiteX95" fmla="*/ 1623060 w 4232910"/>
              <a:gd name="connsiteY95" fmla="*/ 395258 h 2048798"/>
              <a:gd name="connsiteX96" fmla="*/ 1844040 w 4232910"/>
              <a:gd name="connsiteY96" fmla="*/ 410498 h 2048798"/>
              <a:gd name="connsiteX97" fmla="*/ 2186940 w 4232910"/>
              <a:gd name="connsiteY97" fmla="*/ 410498 h 2048798"/>
              <a:gd name="connsiteX98" fmla="*/ 2651760 w 4232910"/>
              <a:gd name="connsiteY98" fmla="*/ 334298 h 2048798"/>
              <a:gd name="connsiteX99" fmla="*/ 2689860 w 4232910"/>
              <a:gd name="connsiteY99" fmla="*/ 280958 h 2048798"/>
              <a:gd name="connsiteX100" fmla="*/ 2781300 w 4232910"/>
              <a:gd name="connsiteY100" fmla="*/ 341918 h 2048798"/>
              <a:gd name="connsiteX101" fmla="*/ 3139440 w 4232910"/>
              <a:gd name="connsiteY101" fmla="*/ 296198 h 2048798"/>
              <a:gd name="connsiteX102" fmla="*/ 3200400 w 4232910"/>
              <a:gd name="connsiteY102" fmla="*/ 219998 h 2048798"/>
              <a:gd name="connsiteX103" fmla="*/ 3284220 w 4232910"/>
              <a:gd name="connsiteY103" fmla="*/ 265718 h 2048798"/>
              <a:gd name="connsiteX104" fmla="*/ 3497580 w 4232910"/>
              <a:gd name="connsiteY104" fmla="*/ 204758 h 2048798"/>
              <a:gd name="connsiteX105" fmla="*/ 3566160 w 4232910"/>
              <a:gd name="connsiteY105" fmla="*/ 75218 h 2048798"/>
              <a:gd name="connsiteX106" fmla="*/ 3672840 w 4232910"/>
              <a:gd name="connsiteY106" fmla="*/ 67598 h 2048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</a:cxnLst>
            <a:rect l="l" t="t" r="r" b="b"/>
            <a:pathLst>
              <a:path w="4232910" h="2048798">
                <a:moveTo>
                  <a:pt x="3808038" y="0"/>
                </a:moveTo>
                <a:lnTo>
                  <a:pt x="3902710" y="82838"/>
                </a:lnTo>
                <a:lnTo>
                  <a:pt x="3890010" y="159038"/>
                </a:lnTo>
                <a:lnTo>
                  <a:pt x="3953510" y="178088"/>
                </a:lnTo>
                <a:lnTo>
                  <a:pt x="3959860" y="292388"/>
                </a:lnTo>
                <a:lnTo>
                  <a:pt x="3896360" y="355888"/>
                </a:lnTo>
                <a:lnTo>
                  <a:pt x="3966210" y="393988"/>
                </a:lnTo>
                <a:lnTo>
                  <a:pt x="4010660" y="635288"/>
                </a:lnTo>
                <a:lnTo>
                  <a:pt x="4118610" y="698788"/>
                </a:lnTo>
                <a:lnTo>
                  <a:pt x="4112260" y="882938"/>
                </a:lnTo>
                <a:lnTo>
                  <a:pt x="4220210" y="946438"/>
                </a:lnTo>
                <a:lnTo>
                  <a:pt x="4182110" y="1092488"/>
                </a:lnTo>
                <a:lnTo>
                  <a:pt x="4232910" y="1124238"/>
                </a:lnTo>
                <a:lnTo>
                  <a:pt x="4220210" y="1251238"/>
                </a:lnTo>
                <a:lnTo>
                  <a:pt x="4086860" y="1371888"/>
                </a:lnTo>
                <a:lnTo>
                  <a:pt x="3997960" y="1422688"/>
                </a:lnTo>
                <a:lnTo>
                  <a:pt x="3902936" y="1397348"/>
                </a:lnTo>
                <a:lnTo>
                  <a:pt x="3855720" y="1355378"/>
                </a:lnTo>
                <a:lnTo>
                  <a:pt x="3779520" y="1408718"/>
                </a:lnTo>
                <a:lnTo>
                  <a:pt x="3649980" y="1454438"/>
                </a:lnTo>
                <a:lnTo>
                  <a:pt x="3619500" y="1530638"/>
                </a:lnTo>
                <a:lnTo>
                  <a:pt x="3482340" y="1553498"/>
                </a:lnTo>
                <a:lnTo>
                  <a:pt x="3444240" y="1507778"/>
                </a:lnTo>
                <a:lnTo>
                  <a:pt x="3375660" y="1553498"/>
                </a:lnTo>
                <a:lnTo>
                  <a:pt x="3253740" y="1576358"/>
                </a:lnTo>
                <a:lnTo>
                  <a:pt x="3177540" y="1652558"/>
                </a:lnTo>
                <a:lnTo>
                  <a:pt x="3124200" y="1515398"/>
                </a:lnTo>
                <a:lnTo>
                  <a:pt x="3162300" y="1408718"/>
                </a:lnTo>
                <a:lnTo>
                  <a:pt x="3078480" y="1393478"/>
                </a:lnTo>
                <a:lnTo>
                  <a:pt x="3086100" y="1309658"/>
                </a:lnTo>
                <a:lnTo>
                  <a:pt x="3086100" y="1248698"/>
                </a:lnTo>
                <a:lnTo>
                  <a:pt x="3040380" y="1225838"/>
                </a:lnTo>
                <a:lnTo>
                  <a:pt x="2933700" y="1142018"/>
                </a:lnTo>
                <a:lnTo>
                  <a:pt x="2842260" y="1157258"/>
                </a:lnTo>
                <a:lnTo>
                  <a:pt x="2758440" y="1157258"/>
                </a:lnTo>
                <a:lnTo>
                  <a:pt x="2651760" y="1119158"/>
                </a:lnTo>
                <a:lnTo>
                  <a:pt x="2697480" y="1020098"/>
                </a:lnTo>
                <a:lnTo>
                  <a:pt x="2667000" y="974378"/>
                </a:lnTo>
                <a:lnTo>
                  <a:pt x="2590800" y="981998"/>
                </a:lnTo>
                <a:lnTo>
                  <a:pt x="2446020" y="1058198"/>
                </a:lnTo>
                <a:lnTo>
                  <a:pt x="2438400" y="1134398"/>
                </a:lnTo>
                <a:lnTo>
                  <a:pt x="2354580" y="1134398"/>
                </a:lnTo>
                <a:lnTo>
                  <a:pt x="2346960" y="1187738"/>
                </a:lnTo>
                <a:lnTo>
                  <a:pt x="2240280" y="1202978"/>
                </a:lnTo>
                <a:lnTo>
                  <a:pt x="2240280" y="1263938"/>
                </a:lnTo>
                <a:lnTo>
                  <a:pt x="2194560" y="1340138"/>
                </a:lnTo>
                <a:lnTo>
                  <a:pt x="2118360" y="1347758"/>
                </a:lnTo>
                <a:lnTo>
                  <a:pt x="2034540" y="1172498"/>
                </a:lnTo>
                <a:lnTo>
                  <a:pt x="1783080" y="1073438"/>
                </a:lnTo>
                <a:lnTo>
                  <a:pt x="1684020" y="1081058"/>
                </a:lnTo>
                <a:lnTo>
                  <a:pt x="1470660" y="1012478"/>
                </a:lnTo>
                <a:lnTo>
                  <a:pt x="1417320" y="1020098"/>
                </a:lnTo>
                <a:lnTo>
                  <a:pt x="1356360" y="1142018"/>
                </a:lnTo>
                <a:lnTo>
                  <a:pt x="1325880" y="1286798"/>
                </a:lnTo>
                <a:lnTo>
                  <a:pt x="1303020" y="1370618"/>
                </a:lnTo>
                <a:lnTo>
                  <a:pt x="1188720" y="1393478"/>
                </a:lnTo>
                <a:lnTo>
                  <a:pt x="1158240" y="1454438"/>
                </a:lnTo>
                <a:lnTo>
                  <a:pt x="1219200" y="1576358"/>
                </a:lnTo>
                <a:lnTo>
                  <a:pt x="960120" y="1644938"/>
                </a:lnTo>
                <a:lnTo>
                  <a:pt x="822960" y="1599218"/>
                </a:lnTo>
                <a:lnTo>
                  <a:pt x="845820" y="1835438"/>
                </a:lnTo>
                <a:lnTo>
                  <a:pt x="754380" y="1904018"/>
                </a:lnTo>
                <a:lnTo>
                  <a:pt x="624840" y="1896398"/>
                </a:lnTo>
                <a:lnTo>
                  <a:pt x="571500" y="1934498"/>
                </a:lnTo>
                <a:lnTo>
                  <a:pt x="525780" y="1904018"/>
                </a:lnTo>
                <a:lnTo>
                  <a:pt x="480060" y="1919258"/>
                </a:lnTo>
                <a:lnTo>
                  <a:pt x="495300" y="2003078"/>
                </a:lnTo>
                <a:lnTo>
                  <a:pt x="419100" y="2048798"/>
                </a:lnTo>
                <a:lnTo>
                  <a:pt x="342900" y="2010698"/>
                </a:lnTo>
                <a:lnTo>
                  <a:pt x="281940" y="2033558"/>
                </a:lnTo>
                <a:lnTo>
                  <a:pt x="266700" y="2010698"/>
                </a:lnTo>
                <a:lnTo>
                  <a:pt x="0" y="2003078"/>
                </a:lnTo>
                <a:lnTo>
                  <a:pt x="53340" y="1743998"/>
                </a:lnTo>
                <a:lnTo>
                  <a:pt x="175260" y="1652558"/>
                </a:lnTo>
                <a:lnTo>
                  <a:pt x="137160" y="1507778"/>
                </a:lnTo>
                <a:lnTo>
                  <a:pt x="83820" y="1500158"/>
                </a:lnTo>
                <a:lnTo>
                  <a:pt x="121920" y="1439198"/>
                </a:lnTo>
                <a:lnTo>
                  <a:pt x="297180" y="1362998"/>
                </a:lnTo>
                <a:lnTo>
                  <a:pt x="525780" y="1279178"/>
                </a:lnTo>
                <a:lnTo>
                  <a:pt x="525780" y="959138"/>
                </a:lnTo>
                <a:lnTo>
                  <a:pt x="586740" y="882938"/>
                </a:lnTo>
                <a:lnTo>
                  <a:pt x="571500" y="844838"/>
                </a:lnTo>
                <a:lnTo>
                  <a:pt x="586740" y="783878"/>
                </a:lnTo>
                <a:lnTo>
                  <a:pt x="518160" y="677198"/>
                </a:lnTo>
                <a:lnTo>
                  <a:pt x="304800" y="517178"/>
                </a:lnTo>
                <a:lnTo>
                  <a:pt x="198120" y="288578"/>
                </a:lnTo>
                <a:lnTo>
                  <a:pt x="281940" y="227618"/>
                </a:lnTo>
                <a:lnTo>
                  <a:pt x="396240" y="227618"/>
                </a:lnTo>
                <a:lnTo>
                  <a:pt x="381000" y="387638"/>
                </a:lnTo>
                <a:lnTo>
                  <a:pt x="434340" y="440978"/>
                </a:lnTo>
                <a:lnTo>
                  <a:pt x="670560" y="562898"/>
                </a:lnTo>
                <a:lnTo>
                  <a:pt x="899160" y="570518"/>
                </a:lnTo>
                <a:lnTo>
                  <a:pt x="937260" y="448598"/>
                </a:lnTo>
                <a:lnTo>
                  <a:pt x="1082040" y="372398"/>
                </a:lnTo>
                <a:lnTo>
                  <a:pt x="1409700" y="280958"/>
                </a:lnTo>
                <a:lnTo>
                  <a:pt x="1623060" y="395258"/>
                </a:lnTo>
                <a:lnTo>
                  <a:pt x="1844040" y="410498"/>
                </a:lnTo>
                <a:lnTo>
                  <a:pt x="2186940" y="410498"/>
                </a:lnTo>
                <a:lnTo>
                  <a:pt x="2651760" y="334298"/>
                </a:lnTo>
                <a:lnTo>
                  <a:pt x="2689860" y="280958"/>
                </a:lnTo>
                <a:lnTo>
                  <a:pt x="2781300" y="341918"/>
                </a:lnTo>
                <a:lnTo>
                  <a:pt x="3139440" y="296198"/>
                </a:lnTo>
                <a:lnTo>
                  <a:pt x="3200400" y="219998"/>
                </a:lnTo>
                <a:lnTo>
                  <a:pt x="3284220" y="265718"/>
                </a:lnTo>
                <a:lnTo>
                  <a:pt x="3497580" y="204758"/>
                </a:lnTo>
                <a:lnTo>
                  <a:pt x="3566160" y="75218"/>
                </a:lnTo>
                <a:lnTo>
                  <a:pt x="3672840" y="67598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9" name="フリーフォーム: 図形 48">
            <a:extLst>
              <a:ext uri="{FF2B5EF4-FFF2-40B4-BE49-F238E27FC236}">
                <a16:creationId xmlns:a16="http://schemas.microsoft.com/office/drawing/2014/main" id="{926FC52A-CA7F-3374-62DE-FCC9615C8EF9}"/>
              </a:ext>
            </a:extLst>
          </p:cNvPr>
          <p:cNvSpPr/>
          <p:nvPr/>
        </p:nvSpPr>
        <p:spPr>
          <a:xfrm>
            <a:off x="2514718" y="2154861"/>
            <a:ext cx="2679582" cy="2548278"/>
          </a:xfrm>
          <a:custGeom>
            <a:avLst/>
            <a:gdLst>
              <a:gd name="connsiteX0" fmla="*/ 4368164 w 5053964"/>
              <a:gd name="connsiteY0" fmla="*/ 0 h 4806316"/>
              <a:gd name="connsiteX1" fmla="*/ 4482464 w 5053964"/>
              <a:gd name="connsiteY1" fmla="*/ 85724 h 4806316"/>
              <a:gd name="connsiteX2" fmla="*/ 4806316 w 5053964"/>
              <a:gd name="connsiteY2" fmla="*/ 47624 h 4806316"/>
              <a:gd name="connsiteX3" fmla="*/ 5053964 w 5053964"/>
              <a:gd name="connsiteY3" fmla="*/ 95252 h 4806316"/>
              <a:gd name="connsiteX4" fmla="*/ 4872990 w 5053964"/>
              <a:gd name="connsiteY4" fmla="*/ 161924 h 4806316"/>
              <a:gd name="connsiteX5" fmla="*/ 4845108 w 5053964"/>
              <a:gd name="connsiteY5" fmla="*/ 186092 h 4806316"/>
              <a:gd name="connsiteX6" fmla="*/ 4846320 w 5053964"/>
              <a:gd name="connsiteY6" fmla="*/ 173356 h 4806316"/>
              <a:gd name="connsiteX7" fmla="*/ 4732020 w 5053964"/>
              <a:gd name="connsiteY7" fmla="*/ 173356 h 4806316"/>
              <a:gd name="connsiteX8" fmla="*/ 4648200 w 5053964"/>
              <a:gd name="connsiteY8" fmla="*/ 234316 h 4806316"/>
              <a:gd name="connsiteX9" fmla="*/ 4754880 w 5053964"/>
              <a:gd name="connsiteY9" fmla="*/ 462916 h 4806316"/>
              <a:gd name="connsiteX10" fmla="*/ 4968240 w 5053964"/>
              <a:gd name="connsiteY10" fmla="*/ 622936 h 4806316"/>
              <a:gd name="connsiteX11" fmla="*/ 5036820 w 5053964"/>
              <a:gd name="connsiteY11" fmla="*/ 729616 h 4806316"/>
              <a:gd name="connsiteX12" fmla="*/ 5021580 w 5053964"/>
              <a:gd name="connsiteY12" fmla="*/ 790576 h 4806316"/>
              <a:gd name="connsiteX13" fmla="*/ 5036820 w 5053964"/>
              <a:gd name="connsiteY13" fmla="*/ 828676 h 4806316"/>
              <a:gd name="connsiteX14" fmla="*/ 4975860 w 5053964"/>
              <a:gd name="connsiteY14" fmla="*/ 904876 h 4806316"/>
              <a:gd name="connsiteX15" fmla="*/ 4975860 w 5053964"/>
              <a:gd name="connsiteY15" fmla="*/ 1224916 h 4806316"/>
              <a:gd name="connsiteX16" fmla="*/ 4747260 w 5053964"/>
              <a:gd name="connsiteY16" fmla="*/ 1308736 h 4806316"/>
              <a:gd name="connsiteX17" fmla="*/ 4572000 w 5053964"/>
              <a:gd name="connsiteY17" fmla="*/ 1384936 h 4806316"/>
              <a:gd name="connsiteX18" fmla="*/ 4533900 w 5053964"/>
              <a:gd name="connsiteY18" fmla="*/ 1445896 h 4806316"/>
              <a:gd name="connsiteX19" fmla="*/ 4587240 w 5053964"/>
              <a:gd name="connsiteY19" fmla="*/ 1453516 h 4806316"/>
              <a:gd name="connsiteX20" fmla="*/ 4625340 w 5053964"/>
              <a:gd name="connsiteY20" fmla="*/ 1598296 h 4806316"/>
              <a:gd name="connsiteX21" fmla="*/ 4503420 w 5053964"/>
              <a:gd name="connsiteY21" fmla="*/ 1689736 h 4806316"/>
              <a:gd name="connsiteX22" fmla="*/ 4456930 w 5053964"/>
              <a:gd name="connsiteY22" fmla="*/ 1915540 h 4806316"/>
              <a:gd name="connsiteX23" fmla="*/ 4368164 w 5053964"/>
              <a:gd name="connsiteY23" fmla="*/ 1885952 h 4806316"/>
              <a:gd name="connsiteX24" fmla="*/ 4206240 w 5053964"/>
              <a:gd name="connsiteY24" fmla="*/ 1981200 h 4806316"/>
              <a:gd name="connsiteX25" fmla="*/ 4044316 w 5053964"/>
              <a:gd name="connsiteY25" fmla="*/ 1866900 h 4806316"/>
              <a:gd name="connsiteX26" fmla="*/ 3930016 w 5053964"/>
              <a:gd name="connsiteY26" fmla="*/ 1933576 h 4806316"/>
              <a:gd name="connsiteX27" fmla="*/ 3787140 w 5053964"/>
              <a:gd name="connsiteY27" fmla="*/ 1914524 h 4806316"/>
              <a:gd name="connsiteX28" fmla="*/ 3729990 w 5053964"/>
              <a:gd name="connsiteY28" fmla="*/ 1838324 h 4806316"/>
              <a:gd name="connsiteX29" fmla="*/ 3653790 w 5053964"/>
              <a:gd name="connsiteY29" fmla="*/ 1866900 h 4806316"/>
              <a:gd name="connsiteX30" fmla="*/ 3520440 w 5053964"/>
              <a:gd name="connsiteY30" fmla="*/ 1981200 h 4806316"/>
              <a:gd name="connsiteX31" fmla="*/ 3501390 w 5053964"/>
              <a:gd name="connsiteY31" fmla="*/ 2076452 h 4806316"/>
              <a:gd name="connsiteX32" fmla="*/ 3368040 w 5053964"/>
              <a:gd name="connsiteY32" fmla="*/ 2247900 h 4806316"/>
              <a:gd name="connsiteX33" fmla="*/ 3310890 w 5053964"/>
              <a:gd name="connsiteY33" fmla="*/ 2343152 h 4806316"/>
              <a:gd name="connsiteX34" fmla="*/ 3206116 w 5053964"/>
              <a:gd name="connsiteY34" fmla="*/ 2409824 h 4806316"/>
              <a:gd name="connsiteX35" fmla="*/ 3082290 w 5053964"/>
              <a:gd name="connsiteY35" fmla="*/ 2409824 h 4806316"/>
              <a:gd name="connsiteX36" fmla="*/ 2929890 w 5053964"/>
              <a:gd name="connsiteY36" fmla="*/ 2619376 h 4806316"/>
              <a:gd name="connsiteX37" fmla="*/ 3177540 w 5053964"/>
              <a:gd name="connsiteY37" fmla="*/ 2705100 h 4806316"/>
              <a:gd name="connsiteX38" fmla="*/ 3187064 w 5053964"/>
              <a:gd name="connsiteY38" fmla="*/ 2809876 h 4806316"/>
              <a:gd name="connsiteX39" fmla="*/ 3072764 w 5053964"/>
              <a:gd name="connsiteY39" fmla="*/ 2809876 h 4806316"/>
              <a:gd name="connsiteX40" fmla="*/ 3025140 w 5053964"/>
              <a:gd name="connsiteY40" fmla="*/ 2886076 h 4806316"/>
              <a:gd name="connsiteX41" fmla="*/ 2872740 w 5053964"/>
              <a:gd name="connsiteY41" fmla="*/ 2838452 h 4806316"/>
              <a:gd name="connsiteX42" fmla="*/ 2644140 w 5053964"/>
              <a:gd name="connsiteY42" fmla="*/ 2981324 h 4806316"/>
              <a:gd name="connsiteX43" fmla="*/ 2406016 w 5053964"/>
              <a:gd name="connsiteY43" fmla="*/ 2971800 h 4806316"/>
              <a:gd name="connsiteX44" fmla="*/ 2291716 w 5053964"/>
              <a:gd name="connsiteY44" fmla="*/ 2924176 h 4806316"/>
              <a:gd name="connsiteX45" fmla="*/ 2272664 w 5053964"/>
              <a:gd name="connsiteY45" fmla="*/ 3000376 h 4806316"/>
              <a:gd name="connsiteX46" fmla="*/ 2186940 w 5053964"/>
              <a:gd name="connsiteY46" fmla="*/ 3076576 h 4806316"/>
              <a:gd name="connsiteX47" fmla="*/ 2120264 w 5053964"/>
              <a:gd name="connsiteY47" fmla="*/ 2981324 h 4806316"/>
              <a:gd name="connsiteX48" fmla="*/ 1977390 w 5053964"/>
              <a:gd name="connsiteY48" fmla="*/ 3019424 h 4806316"/>
              <a:gd name="connsiteX49" fmla="*/ 1920240 w 5053964"/>
              <a:gd name="connsiteY49" fmla="*/ 2990852 h 4806316"/>
              <a:gd name="connsiteX50" fmla="*/ 1872616 w 5053964"/>
              <a:gd name="connsiteY50" fmla="*/ 3076576 h 4806316"/>
              <a:gd name="connsiteX51" fmla="*/ 1786890 w 5053964"/>
              <a:gd name="connsiteY51" fmla="*/ 2952752 h 4806316"/>
              <a:gd name="connsiteX52" fmla="*/ 1710690 w 5053964"/>
              <a:gd name="connsiteY52" fmla="*/ 2952752 h 4806316"/>
              <a:gd name="connsiteX53" fmla="*/ 1710690 w 5053964"/>
              <a:gd name="connsiteY53" fmla="*/ 3067052 h 4806316"/>
              <a:gd name="connsiteX54" fmla="*/ 1663064 w 5053964"/>
              <a:gd name="connsiteY54" fmla="*/ 3171824 h 4806316"/>
              <a:gd name="connsiteX55" fmla="*/ 1463040 w 5053964"/>
              <a:gd name="connsiteY55" fmla="*/ 3276600 h 4806316"/>
              <a:gd name="connsiteX56" fmla="*/ 1405890 w 5053964"/>
              <a:gd name="connsiteY56" fmla="*/ 3352800 h 4806316"/>
              <a:gd name="connsiteX57" fmla="*/ 1472564 w 5053964"/>
              <a:gd name="connsiteY57" fmla="*/ 3390900 h 4806316"/>
              <a:gd name="connsiteX58" fmla="*/ 1348740 w 5053964"/>
              <a:gd name="connsiteY58" fmla="*/ 3648076 h 4806316"/>
              <a:gd name="connsiteX59" fmla="*/ 1405890 w 5053964"/>
              <a:gd name="connsiteY59" fmla="*/ 3724276 h 4806316"/>
              <a:gd name="connsiteX60" fmla="*/ 1348740 w 5053964"/>
              <a:gd name="connsiteY60" fmla="*/ 3867152 h 4806316"/>
              <a:gd name="connsiteX61" fmla="*/ 1205864 w 5053964"/>
              <a:gd name="connsiteY61" fmla="*/ 3990976 h 4806316"/>
              <a:gd name="connsiteX62" fmla="*/ 1158240 w 5053964"/>
              <a:gd name="connsiteY62" fmla="*/ 4000500 h 4806316"/>
              <a:gd name="connsiteX63" fmla="*/ 1101090 w 5053964"/>
              <a:gd name="connsiteY63" fmla="*/ 4086224 h 4806316"/>
              <a:gd name="connsiteX64" fmla="*/ 1167764 w 5053964"/>
              <a:gd name="connsiteY64" fmla="*/ 4114800 h 4806316"/>
              <a:gd name="connsiteX65" fmla="*/ 1197658 w 5053964"/>
              <a:gd name="connsiteY65" fmla="*/ 4211956 h 4806316"/>
              <a:gd name="connsiteX66" fmla="*/ 1089660 w 5053964"/>
              <a:gd name="connsiteY66" fmla="*/ 4211956 h 4806316"/>
              <a:gd name="connsiteX67" fmla="*/ 1059180 w 5053964"/>
              <a:gd name="connsiteY67" fmla="*/ 4272916 h 4806316"/>
              <a:gd name="connsiteX68" fmla="*/ 990600 w 5053964"/>
              <a:gd name="connsiteY68" fmla="*/ 4356736 h 4806316"/>
              <a:gd name="connsiteX69" fmla="*/ 960120 w 5053964"/>
              <a:gd name="connsiteY69" fmla="*/ 4417696 h 4806316"/>
              <a:gd name="connsiteX70" fmla="*/ 1051560 w 5053964"/>
              <a:gd name="connsiteY70" fmla="*/ 4539616 h 4806316"/>
              <a:gd name="connsiteX71" fmla="*/ 1028700 w 5053964"/>
              <a:gd name="connsiteY71" fmla="*/ 4570096 h 4806316"/>
              <a:gd name="connsiteX72" fmla="*/ 975360 w 5053964"/>
              <a:gd name="connsiteY72" fmla="*/ 4608196 h 4806316"/>
              <a:gd name="connsiteX73" fmla="*/ 868680 w 5053964"/>
              <a:gd name="connsiteY73" fmla="*/ 4775836 h 4806316"/>
              <a:gd name="connsiteX74" fmla="*/ 746760 w 5053964"/>
              <a:gd name="connsiteY74" fmla="*/ 4707256 h 4806316"/>
              <a:gd name="connsiteX75" fmla="*/ 640080 w 5053964"/>
              <a:gd name="connsiteY75" fmla="*/ 4730116 h 4806316"/>
              <a:gd name="connsiteX76" fmla="*/ 647700 w 5053964"/>
              <a:gd name="connsiteY76" fmla="*/ 4806316 h 4806316"/>
              <a:gd name="connsiteX77" fmla="*/ 426720 w 5053964"/>
              <a:gd name="connsiteY77" fmla="*/ 4806316 h 4806316"/>
              <a:gd name="connsiteX78" fmla="*/ 320040 w 5053964"/>
              <a:gd name="connsiteY78" fmla="*/ 4707256 h 4806316"/>
              <a:gd name="connsiteX79" fmla="*/ 304800 w 5053964"/>
              <a:gd name="connsiteY79" fmla="*/ 4638676 h 4806316"/>
              <a:gd name="connsiteX80" fmla="*/ 274320 w 5053964"/>
              <a:gd name="connsiteY80" fmla="*/ 4585336 h 4806316"/>
              <a:gd name="connsiteX81" fmla="*/ 281940 w 5053964"/>
              <a:gd name="connsiteY81" fmla="*/ 4547236 h 4806316"/>
              <a:gd name="connsiteX82" fmla="*/ 365760 w 5053964"/>
              <a:gd name="connsiteY82" fmla="*/ 4371976 h 4806316"/>
              <a:gd name="connsiteX83" fmla="*/ 365760 w 5053964"/>
              <a:gd name="connsiteY83" fmla="*/ 4326256 h 4806316"/>
              <a:gd name="connsiteX84" fmla="*/ 220980 w 5053964"/>
              <a:gd name="connsiteY84" fmla="*/ 4326256 h 4806316"/>
              <a:gd name="connsiteX85" fmla="*/ 190500 w 5053964"/>
              <a:gd name="connsiteY85" fmla="*/ 4356736 h 4806316"/>
              <a:gd name="connsiteX86" fmla="*/ 129540 w 5053964"/>
              <a:gd name="connsiteY86" fmla="*/ 4356736 h 4806316"/>
              <a:gd name="connsiteX87" fmla="*/ 68580 w 5053964"/>
              <a:gd name="connsiteY87" fmla="*/ 4288156 h 4806316"/>
              <a:gd name="connsiteX88" fmla="*/ 30480 w 5053964"/>
              <a:gd name="connsiteY88" fmla="*/ 4135756 h 4806316"/>
              <a:gd name="connsiteX89" fmla="*/ 0 w 5053964"/>
              <a:gd name="connsiteY89" fmla="*/ 4044316 h 4806316"/>
              <a:gd name="connsiteX90" fmla="*/ 91440 w 5053964"/>
              <a:gd name="connsiteY90" fmla="*/ 3930016 h 4806316"/>
              <a:gd name="connsiteX91" fmla="*/ 83820 w 5053964"/>
              <a:gd name="connsiteY91" fmla="*/ 3853816 h 4806316"/>
              <a:gd name="connsiteX92" fmla="*/ 152400 w 5053964"/>
              <a:gd name="connsiteY92" fmla="*/ 3823336 h 4806316"/>
              <a:gd name="connsiteX93" fmla="*/ 129540 w 5053964"/>
              <a:gd name="connsiteY93" fmla="*/ 3686176 h 4806316"/>
              <a:gd name="connsiteX94" fmla="*/ 68580 w 5053964"/>
              <a:gd name="connsiteY94" fmla="*/ 3648076 h 4806316"/>
              <a:gd name="connsiteX95" fmla="*/ 15474 w 5053964"/>
              <a:gd name="connsiteY95" fmla="*/ 3428062 h 4806316"/>
              <a:gd name="connsiteX96" fmla="*/ 24764 w 5053964"/>
              <a:gd name="connsiteY96" fmla="*/ 3390900 h 4806316"/>
              <a:gd name="connsiteX97" fmla="*/ 272416 w 5053964"/>
              <a:gd name="connsiteY97" fmla="*/ 3448052 h 4806316"/>
              <a:gd name="connsiteX98" fmla="*/ 453390 w 5053964"/>
              <a:gd name="connsiteY98" fmla="*/ 3352800 h 4806316"/>
              <a:gd name="connsiteX99" fmla="*/ 586740 w 5053964"/>
              <a:gd name="connsiteY99" fmla="*/ 3267076 h 4806316"/>
              <a:gd name="connsiteX100" fmla="*/ 624840 w 5053964"/>
              <a:gd name="connsiteY100" fmla="*/ 3152776 h 4806316"/>
              <a:gd name="connsiteX101" fmla="*/ 701040 w 5053964"/>
              <a:gd name="connsiteY101" fmla="*/ 3143252 h 4806316"/>
              <a:gd name="connsiteX102" fmla="*/ 777240 w 5053964"/>
              <a:gd name="connsiteY102" fmla="*/ 3019424 h 4806316"/>
              <a:gd name="connsiteX103" fmla="*/ 843916 w 5053964"/>
              <a:gd name="connsiteY103" fmla="*/ 2952752 h 4806316"/>
              <a:gd name="connsiteX104" fmla="*/ 958216 w 5053964"/>
              <a:gd name="connsiteY104" fmla="*/ 2867024 h 4806316"/>
              <a:gd name="connsiteX105" fmla="*/ 996316 w 5053964"/>
              <a:gd name="connsiteY105" fmla="*/ 2771776 h 4806316"/>
              <a:gd name="connsiteX106" fmla="*/ 1062990 w 5053964"/>
              <a:gd name="connsiteY106" fmla="*/ 2733676 h 4806316"/>
              <a:gd name="connsiteX107" fmla="*/ 1167764 w 5053964"/>
              <a:gd name="connsiteY107" fmla="*/ 2619376 h 4806316"/>
              <a:gd name="connsiteX108" fmla="*/ 1263016 w 5053964"/>
              <a:gd name="connsiteY108" fmla="*/ 2533652 h 4806316"/>
              <a:gd name="connsiteX109" fmla="*/ 1434464 w 5053964"/>
              <a:gd name="connsiteY109" fmla="*/ 2352676 h 4806316"/>
              <a:gd name="connsiteX110" fmla="*/ 1758316 w 5053964"/>
              <a:gd name="connsiteY110" fmla="*/ 2076452 h 4806316"/>
              <a:gd name="connsiteX111" fmla="*/ 1948816 w 5053964"/>
              <a:gd name="connsiteY111" fmla="*/ 2047876 h 4806316"/>
              <a:gd name="connsiteX112" fmla="*/ 2025016 w 5053964"/>
              <a:gd name="connsiteY112" fmla="*/ 1885952 h 4806316"/>
              <a:gd name="connsiteX113" fmla="*/ 2196464 w 5053964"/>
              <a:gd name="connsiteY113" fmla="*/ 1685924 h 4806316"/>
              <a:gd name="connsiteX114" fmla="*/ 2244090 w 5053964"/>
              <a:gd name="connsiteY114" fmla="*/ 1552576 h 4806316"/>
              <a:gd name="connsiteX115" fmla="*/ 2491740 w 5053964"/>
              <a:gd name="connsiteY115" fmla="*/ 1362076 h 4806316"/>
              <a:gd name="connsiteX116" fmla="*/ 2787016 w 5053964"/>
              <a:gd name="connsiteY116" fmla="*/ 1209676 h 4806316"/>
              <a:gd name="connsiteX117" fmla="*/ 2948940 w 5053964"/>
              <a:gd name="connsiteY117" fmla="*/ 1152524 h 4806316"/>
              <a:gd name="connsiteX118" fmla="*/ 3025140 w 5053964"/>
              <a:gd name="connsiteY118" fmla="*/ 1009652 h 4806316"/>
              <a:gd name="connsiteX119" fmla="*/ 3053716 w 5053964"/>
              <a:gd name="connsiteY119" fmla="*/ 771524 h 4806316"/>
              <a:gd name="connsiteX120" fmla="*/ 2910840 w 5053964"/>
              <a:gd name="connsiteY120" fmla="*/ 619124 h 4806316"/>
              <a:gd name="connsiteX121" fmla="*/ 3063240 w 5053964"/>
              <a:gd name="connsiteY121" fmla="*/ 561976 h 4806316"/>
              <a:gd name="connsiteX122" fmla="*/ 3206116 w 5053964"/>
              <a:gd name="connsiteY122" fmla="*/ 590552 h 4806316"/>
              <a:gd name="connsiteX123" fmla="*/ 3310890 w 5053964"/>
              <a:gd name="connsiteY123" fmla="*/ 561976 h 4806316"/>
              <a:gd name="connsiteX124" fmla="*/ 3244216 w 5053964"/>
              <a:gd name="connsiteY124" fmla="*/ 457200 h 4806316"/>
              <a:gd name="connsiteX125" fmla="*/ 3387090 w 5053964"/>
              <a:gd name="connsiteY125" fmla="*/ 438152 h 4806316"/>
              <a:gd name="connsiteX126" fmla="*/ 3491864 w 5053964"/>
              <a:gd name="connsiteY126" fmla="*/ 323852 h 4806316"/>
              <a:gd name="connsiteX127" fmla="*/ 3977640 w 5053964"/>
              <a:gd name="connsiteY127" fmla="*/ 314324 h 4806316"/>
              <a:gd name="connsiteX128" fmla="*/ 3949064 w 5053964"/>
              <a:gd name="connsiteY128" fmla="*/ 200024 h 4806316"/>
              <a:gd name="connsiteX129" fmla="*/ 4120516 w 5053964"/>
              <a:gd name="connsiteY129" fmla="*/ 190500 h 4806316"/>
              <a:gd name="connsiteX130" fmla="*/ 4177664 w 5053964"/>
              <a:gd name="connsiteY130" fmla="*/ 161924 h 4806316"/>
              <a:gd name="connsiteX131" fmla="*/ 4244340 w 5053964"/>
              <a:gd name="connsiteY131" fmla="*/ 47624 h 4806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</a:cxnLst>
            <a:rect l="l" t="t" r="r" b="b"/>
            <a:pathLst>
              <a:path w="5053964" h="4806316">
                <a:moveTo>
                  <a:pt x="4368164" y="0"/>
                </a:moveTo>
                <a:lnTo>
                  <a:pt x="4482464" y="85724"/>
                </a:lnTo>
                <a:lnTo>
                  <a:pt x="4806316" y="47624"/>
                </a:lnTo>
                <a:lnTo>
                  <a:pt x="5053964" y="95252"/>
                </a:lnTo>
                <a:lnTo>
                  <a:pt x="4872990" y="161924"/>
                </a:lnTo>
                <a:lnTo>
                  <a:pt x="4845108" y="186092"/>
                </a:lnTo>
                <a:lnTo>
                  <a:pt x="4846320" y="173356"/>
                </a:lnTo>
                <a:lnTo>
                  <a:pt x="4732020" y="173356"/>
                </a:lnTo>
                <a:lnTo>
                  <a:pt x="4648200" y="234316"/>
                </a:lnTo>
                <a:lnTo>
                  <a:pt x="4754880" y="462916"/>
                </a:lnTo>
                <a:lnTo>
                  <a:pt x="4968240" y="622936"/>
                </a:lnTo>
                <a:lnTo>
                  <a:pt x="5036820" y="729616"/>
                </a:lnTo>
                <a:lnTo>
                  <a:pt x="5021580" y="790576"/>
                </a:lnTo>
                <a:lnTo>
                  <a:pt x="5036820" y="828676"/>
                </a:lnTo>
                <a:lnTo>
                  <a:pt x="4975860" y="904876"/>
                </a:lnTo>
                <a:lnTo>
                  <a:pt x="4975860" y="1224916"/>
                </a:lnTo>
                <a:lnTo>
                  <a:pt x="4747260" y="1308736"/>
                </a:lnTo>
                <a:lnTo>
                  <a:pt x="4572000" y="1384936"/>
                </a:lnTo>
                <a:lnTo>
                  <a:pt x="4533900" y="1445896"/>
                </a:lnTo>
                <a:lnTo>
                  <a:pt x="4587240" y="1453516"/>
                </a:lnTo>
                <a:lnTo>
                  <a:pt x="4625340" y="1598296"/>
                </a:lnTo>
                <a:lnTo>
                  <a:pt x="4503420" y="1689736"/>
                </a:lnTo>
                <a:lnTo>
                  <a:pt x="4456930" y="1915540"/>
                </a:lnTo>
                <a:lnTo>
                  <a:pt x="4368164" y="1885952"/>
                </a:lnTo>
                <a:lnTo>
                  <a:pt x="4206240" y="1981200"/>
                </a:lnTo>
                <a:lnTo>
                  <a:pt x="4044316" y="1866900"/>
                </a:lnTo>
                <a:lnTo>
                  <a:pt x="3930016" y="1933576"/>
                </a:lnTo>
                <a:lnTo>
                  <a:pt x="3787140" y="1914524"/>
                </a:lnTo>
                <a:lnTo>
                  <a:pt x="3729990" y="1838324"/>
                </a:lnTo>
                <a:lnTo>
                  <a:pt x="3653790" y="1866900"/>
                </a:lnTo>
                <a:lnTo>
                  <a:pt x="3520440" y="1981200"/>
                </a:lnTo>
                <a:lnTo>
                  <a:pt x="3501390" y="2076452"/>
                </a:lnTo>
                <a:lnTo>
                  <a:pt x="3368040" y="2247900"/>
                </a:lnTo>
                <a:lnTo>
                  <a:pt x="3310890" y="2343152"/>
                </a:lnTo>
                <a:lnTo>
                  <a:pt x="3206116" y="2409824"/>
                </a:lnTo>
                <a:lnTo>
                  <a:pt x="3082290" y="2409824"/>
                </a:lnTo>
                <a:lnTo>
                  <a:pt x="2929890" y="2619376"/>
                </a:lnTo>
                <a:lnTo>
                  <a:pt x="3177540" y="2705100"/>
                </a:lnTo>
                <a:lnTo>
                  <a:pt x="3187064" y="2809876"/>
                </a:lnTo>
                <a:lnTo>
                  <a:pt x="3072764" y="2809876"/>
                </a:lnTo>
                <a:lnTo>
                  <a:pt x="3025140" y="2886076"/>
                </a:lnTo>
                <a:lnTo>
                  <a:pt x="2872740" y="2838452"/>
                </a:lnTo>
                <a:lnTo>
                  <a:pt x="2644140" y="2981324"/>
                </a:lnTo>
                <a:lnTo>
                  <a:pt x="2406016" y="2971800"/>
                </a:lnTo>
                <a:lnTo>
                  <a:pt x="2291716" y="2924176"/>
                </a:lnTo>
                <a:lnTo>
                  <a:pt x="2272664" y="3000376"/>
                </a:lnTo>
                <a:lnTo>
                  <a:pt x="2186940" y="3076576"/>
                </a:lnTo>
                <a:lnTo>
                  <a:pt x="2120264" y="2981324"/>
                </a:lnTo>
                <a:lnTo>
                  <a:pt x="1977390" y="3019424"/>
                </a:lnTo>
                <a:lnTo>
                  <a:pt x="1920240" y="2990852"/>
                </a:lnTo>
                <a:lnTo>
                  <a:pt x="1872616" y="3076576"/>
                </a:lnTo>
                <a:lnTo>
                  <a:pt x="1786890" y="2952752"/>
                </a:lnTo>
                <a:lnTo>
                  <a:pt x="1710690" y="2952752"/>
                </a:lnTo>
                <a:lnTo>
                  <a:pt x="1710690" y="3067052"/>
                </a:lnTo>
                <a:lnTo>
                  <a:pt x="1663064" y="3171824"/>
                </a:lnTo>
                <a:lnTo>
                  <a:pt x="1463040" y="3276600"/>
                </a:lnTo>
                <a:lnTo>
                  <a:pt x="1405890" y="3352800"/>
                </a:lnTo>
                <a:lnTo>
                  <a:pt x="1472564" y="3390900"/>
                </a:lnTo>
                <a:lnTo>
                  <a:pt x="1348740" y="3648076"/>
                </a:lnTo>
                <a:lnTo>
                  <a:pt x="1405890" y="3724276"/>
                </a:lnTo>
                <a:lnTo>
                  <a:pt x="1348740" y="3867152"/>
                </a:lnTo>
                <a:lnTo>
                  <a:pt x="1205864" y="3990976"/>
                </a:lnTo>
                <a:lnTo>
                  <a:pt x="1158240" y="4000500"/>
                </a:lnTo>
                <a:lnTo>
                  <a:pt x="1101090" y="4086224"/>
                </a:lnTo>
                <a:lnTo>
                  <a:pt x="1167764" y="4114800"/>
                </a:lnTo>
                <a:lnTo>
                  <a:pt x="1197658" y="4211956"/>
                </a:lnTo>
                <a:lnTo>
                  <a:pt x="1089660" y="4211956"/>
                </a:lnTo>
                <a:lnTo>
                  <a:pt x="1059180" y="4272916"/>
                </a:lnTo>
                <a:lnTo>
                  <a:pt x="990600" y="4356736"/>
                </a:lnTo>
                <a:lnTo>
                  <a:pt x="960120" y="4417696"/>
                </a:lnTo>
                <a:lnTo>
                  <a:pt x="1051560" y="4539616"/>
                </a:lnTo>
                <a:lnTo>
                  <a:pt x="1028700" y="4570096"/>
                </a:lnTo>
                <a:lnTo>
                  <a:pt x="975360" y="4608196"/>
                </a:lnTo>
                <a:lnTo>
                  <a:pt x="868680" y="4775836"/>
                </a:lnTo>
                <a:lnTo>
                  <a:pt x="746760" y="4707256"/>
                </a:lnTo>
                <a:lnTo>
                  <a:pt x="640080" y="4730116"/>
                </a:lnTo>
                <a:lnTo>
                  <a:pt x="647700" y="4806316"/>
                </a:lnTo>
                <a:lnTo>
                  <a:pt x="426720" y="4806316"/>
                </a:lnTo>
                <a:lnTo>
                  <a:pt x="320040" y="4707256"/>
                </a:lnTo>
                <a:lnTo>
                  <a:pt x="304800" y="4638676"/>
                </a:lnTo>
                <a:lnTo>
                  <a:pt x="274320" y="4585336"/>
                </a:lnTo>
                <a:lnTo>
                  <a:pt x="281940" y="4547236"/>
                </a:lnTo>
                <a:lnTo>
                  <a:pt x="365760" y="4371976"/>
                </a:lnTo>
                <a:lnTo>
                  <a:pt x="365760" y="4326256"/>
                </a:lnTo>
                <a:lnTo>
                  <a:pt x="220980" y="4326256"/>
                </a:lnTo>
                <a:lnTo>
                  <a:pt x="190500" y="4356736"/>
                </a:lnTo>
                <a:lnTo>
                  <a:pt x="129540" y="4356736"/>
                </a:lnTo>
                <a:lnTo>
                  <a:pt x="68580" y="4288156"/>
                </a:lnTo>
                <a:lnTo>
                  <a:pt x="30480" y="4135756"/>
                </a:lnTo>
                <a:lnTo>
                  <a:pt x="0" y="4044316"/>
                </a:lnTo>
                <a:lnTo>
                  <a:pt x="91440" y="3930016"/>
                </a:lnTo>
                <a:lnTo>
                  <a:pt x="83820" y="3853816"/>
                </a:lnTo>
                <a:lnTo>
                  <a:pt x="152400" y="3823336"/>
                </a:lnTo>
                <a:lnTo>
                  <a:pt x="129540" y="3686176"/>
                </a:lnTo>
                <a:lnTo>
                  <a:pt x="68580" y="3648076"/>
                </a:lnTo>
                <a:lnTo>
                  <a:pt x="15474" y="3428062"/>
                </a:lnTo>
                <a:lnTo>
                  <a:pt x="24764" y="3390900"/>
                </a:lnTo>
                <a:lnTo>
                  <a:pt x="272416" y="3448052"/>
                </a:lnTo>
                <a:lnTo>
                  <a:pt x="453390" y="3352800"/>
                </a:lnTo>
                <a:lnTo>
                  <a:pt x="586740" y="3267076"/>
                </a:lnTo>
                <a:lnTo>
                  <a:pt x="624840" y="3152776"/>
                </a:lnTo>
                <a:lnTo>
                  <a:pt x="701040" y="3143252"/>
                </a:lnTo>
                <a:lnTo>
                  <a:pt x="777240" y="3019424"/>
                </a:lnTo>
                <a:lnTo>
                  <a:pt x="843916" y="2952752"/>
                </a:lnTo>
                <a:lnTo>
                  <a:pt x="958216" y="2867024"/>
                </a:lnTo>
                <a:lnTo>
                  <a:pt x="996316" y="2771776"/>
                </a:lnTo>
                <a:lnTo>
                  <a:pt x="1062990" y="2733676"/>
                </a:lnTo>
                <a:lnTo>
                  <a:pt x="1167764" y="2619376"/>
                </a:lnTo>
                <a:lnTo>
                  <a:pt x="1263016" y="2533652"/>
                </a:lnTo>
                <a:lnTo>
                  <a:pt x="1434464" y="2352676"/>
                </a:lnTo>
                <a:lnTo>
                  <a:pt x="1758316" y="2076452"/>
                </a:lnTo>
                <a:lnTo>
                  <a:pt x="1948816" y="2047876"/>
                </a:lnTo>
                <a:lnTo>
                  <a:pt x="2025016" y="1885952"/>
                </a:lnTo>
                <a:lnTo>
                  <a:pt x="2196464" y="1685924"/>
                </a:lnTo>
                <a:lnTo>
                  <a:pt x="2244090" y="1552576"/>
                </a:lnTo>
                <a:lnTo>
                  <a:pt x="2491740" y="1362076"/>
                </a:lnTo>
                <a:lnTo>
                  <a:pt x="2787016" y="1209676"/>
                </a:lnTo>
                <a:lnTo>
                  <a:pt x="2948940" y="1152524"/>
                </a:lnTo>
                <a:lnTo>
                  <a:pt x="3025140" y="1009652"/>
                </a:lnTo>
                <a:lnTo>
                  <a:pt x="3053716" y="771524"/>
                </a:lnTo>
                <a:lnTo>
                  <a:pt x="2910840" y="619124"/>
                </a:lnTo>
                <a:lnTo>
                  <a:pt x="3063240" y="561976"/>
                </a:lnTo>
                <a:lnTo>
                  <a:pt x="3206116" y="590552"/>
                </a:lnTo>
                <a:lnTo>
                  <a:pt x="3310890" y="561976"/>
                </a:lnTo>
                <a:lnTo>
                  <a:pt x="3244216" y="457200"/>
                </a:lnTo>
                <a:lnTo>
                  <a:pt x="3387090" y="438152"/>
                </a:lnTo>
                <a:lnTo>
                  <a:pt x="3491864" y="323852"/>
                </a:lnTo>
                <a:lnTo>
                  <a:pt x="3977640" y="314324"/>
                </a:lnTo>
                <a:lnTo>
                  <a:pt x="3949064" y="200024"/>
                </a:lnTo>
                <a:lnTo>
                  <a:pt x="4120516" y="190500"/>
                </a:lnTo>
                <a:lnTo>
                  <a:pt x="4177664" y="161924"/>
                </a:lnTo>
                <a:lnTo>
                  <a:pt x="4244340" y="47624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37001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099C8FD-DBA1-6E54-8C97-C27FC2D885BF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03/10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68315EF-E344-99D0-637C-0E25B14F1C9F}"/>
              </a:ext>
            </a:extLst>
          </p:cNvPr>
          <p:cNvSpPr txBox="1"/>
          <p:nvPr/>
        </p:nvSpPr>
        <p:spPr>
          <a:xfrm>
            <a:off x="2765631" y="1539080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FF0000"/>
                </a:solidFill>
                <a:latin typeface="+mj-ea"/>
                <a:ea typeface="+mj-ea"/>
              </a:rPr>
              <a:t>①島根県</a:t>
            </a:r>
            <a:endParaRPr kumimoji="1" lang="ja-JP" altLang="en-US" sz="32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EDF6E84-3E96-660F-1608-ED93E710F27B}"/>
              </a:ext>
            </a:extLst>
          </p:cNvPr>
          <p:cNvSpPr txBox="1"/>
          <p:nvPr/>
        </p:nvSpPr>
        <p:spPr>
          <a:xfrm>
            <a:off x="7490032" y="1539080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②鳥取県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F786118-1261-6152-8AF3-9816B2F5A91C}"/>
              </a:ext>
            </a:extLst>
          </p:cNvPr>
          <p:cNvSpPr txBox="1"/>
          <p:nvPr/>
        </p:nvSpPr>
        <p:spPr>
          <a:xfrm>
            <a:off x="3482143" y="5751076"/>
            <a:ext cx="52277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正解は </a:t>
            </a:r>
            <a:r>
              <a:rPr lang="ja-JP" altLang="en-US" sz="6000" b="1" dirty="0">
                <a:solidFill>
                  <a:srgbClr val="FF0000"/>
                </a:solidFill>
                <a:latin typeface="+mj-ea"/>
                <a:ea typeface="+mj-ea"/>
              </a:rPr>
              <a:t>島根県</a:t>
            </a:r>
            <a:r>
              <a:rPr lang="ja-JP" altLang="en-US" sz="3200" b="1" dirty="0">
                <a:latin typeface="+mj-ea"/>
                <a:ea typeface="+mj-ea"/>
              </a:rPr>
              <a:t> でした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0FC4E12F-F007-2C4C-79EF-1BE955D8F122}"/>
              </a:ext>
            </a:extLst>
          </p:cNvPr>
          <p:cNvSpPr txBox="1"/>
          <p:nvPr/>
        </p:nvSpPr>
        <p:spPr>
          <a:xfrm>
            <a:off x="2935941" y="5088087"/>
            <a:ext cx="16706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dirty="0">
                <a:latin typeface="+mj-ea"/>
                <a:ea typeface="+mj-ea"/>
              </a:rPr>
              <a:t>約</a:t>
            </a:r>
            <a:r>
              <a:rPr lang="en-US" altLang="ja-JP" sz="2400" dirty="0">
                <a:latin typeface="+mj-ea"/>
                <a:ea typeface="+mj-ea"/>
              </a:rPr>
              <a:t>6</a:t>
            </a:r>
            <a:r>
              <a:rPr lang="en-US" altLang="ja-JP" sz="2400" b="0" i="0" dirty="0">
                <a:solidFill>
                  <a:srgbClr val="202122"/>
                </a:solidFill>
                <a:effectLst/>
                <a:latin typeface="+mj-ea"/>
                <a:ea typeface="+mj-ea"/>
              </a:rPr>
              <a:t>,707</a:t>
            </a:r>
            <a:r>
              <a:rPr lang="ja-JP" altLang="en-US" sz="2400" b="0" i="0" dirty="0">
                <a:solidFill>
                  <a:srgbClr val="202122"/>
                </a:solidFill>
                <a:effectLst/>
                <a:latin typeface="+mj-ea"/>
                <a:ea typeface="+mj-ea"/>
              </a:rPr>
              <a:t>㎢</a:t>
            </a:r>
            <a:endParaRPr kumimoji="1" lang="ja-JP" altLang="en-US" sz="2400" dirty="0">
              <a:latin typeface="+mj-ea"/>
              <a:ea typeface="+mj-ea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186B529-D531-9FDC-BDD7-F9ED7F9DDE81}"/>
              </a:ext>
            </a:extLst>
          </p:cNvPr>
          <p:cNvSpPr txBox="1"/>
          <p:nvPr/>
        </p:nvSpPr>
        <p:spPr>
          <a:xfrm>
            <a:off x="7874531" y="5088087"/>
            <a:ext cx="16706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2400">
                <a:latin typeface="+mj-ea"/>
                <a:ea typeface="+mj-ea"/>
              </a:defRPr>
            </a:lvl1pPr>
          </a:lstStyle>
          <a:p>
            <a:pPr algn="ctr"/>
            <a:r>
              <a:rPr lang="ja-JP" altLang="en-US" dirty="0"/>
              <a:t>約</a:t>
            </a:r>
            <a:r>
              <a:rPr lang="en-US" altLang="ja-JP" dirty="0"/>
              <a:t>3,507</a:t>
            </a:r>
            <a:r>
              <a:rPr lang="ja-JP" altLang="en-US" dirty="0"/>
              <a:t>㎢</a:t>
            </a:r>
          </a:p>
        </p:txBody>
      </p:sp>
      <p:sp>
        <p:nvSpPr>
          <p:cNvPr id="11" name="フリーフォーム: 図形 10">
            <a:extLst>
              <a:ext uri="{FF2B5EF4-FFF2-40B4-BE49-F238E27FC236}">
                <a16:creationId xmlns:a16="http://schemas.microsoft.com/office/drawing/2014/main" id="{437664D2-AB50-F7A7-7133-6925093D5039}"/>
              </a:ext>
            </a:extLst>
          </p:cNvPr>
          <p:cNvSpPr/>
          <p:nvPr/>
        </p:nvSpPr>
        <p:spPr>
          <a:xfrm>
            <a:off x="7225773" y="2833000"/>
            <a:ext cx="2401688" cy="1162458"/>
          </a:xfrm>
          <a:custGeom>
            <a:avLst/>
            <a:gdLst>
              <a:gd name="connsiteX0" fmla="*/ 3808038 w 4232910"/>
              <a:gd name="connsiteY0" fmla="*/ 0 h 2048798"/>
              <a:gd name="connsiteX1" fmla="*/ 3902710 w 4232910"/>
              <a:gd name="connsiteY1" fmla="*/ 82838 h 2048798"/>
              <a:gd name="connsiteX2" fmla="*/ 3890010 w 4232910"/>
              <a:gd name="connsiteY2" fmla="*/ 159038 h 2048798"/>
              <a:gd name="connsiteX3" fmla="*/ 3953510 w 4232910"/>
              <a:gd name="connsiteY3" fmla="*/ 178088 h 2048798"/>
              <a:gd name="connsiteX4" fmla="*/ 3959860 w 4232910"/>
              <a:gd name="connsiteY4" fmla="*/ 292388 h 2048798"/>
              <a:gd name="connsiteX5" fmla="*/ 3896360 w 4232910"/>
              <a:gd name="connsiteY5" fmla="*/ 355888 h 2048798"/>
              <a:gd name="connsiteX6" fmla="*/ 3966210 w 4232910"/>
              <a:gd name="connsiteY6" fmla="*/ 393988 h 2048798"/>
              <a:gd name="connsiteX7" fmla="*/ 4010660 w 4232910"/>
              <a:gd name="connsiteY7" fmla="*/ 635288 h 2048798"/>
              <a:gd name="connsiteX8" fmla="*/ 4118610 w 4232910"/>
              <a:gd name="connsiteY8" fmla="*/ 698788 h 2048798"/>
              <a:gd name="connsiteX9" fmla="*/ 4112260 w 4232910"/>
              <a:gd name="connsiteY9" fmla="*/ 882938 h 2048798"/>
              <a:gd name="connsiteX10" fmla="*/ 4220210 w 4232910"/>
              <a:gd name="connsiteY10" fmla="*/ 946438 h 2048798"/>
              <a:gd name="connsiteX11" fmla="*/ 4182110 w 4232910"/>
              <a:gd name="connsiteY11" fmla="*/ 1092488 h 2048798"/>
              <a:gd name="connsiteX12" fmla="*/ 4232910 w 4232910"/>
              <a:gd name="connsiteY12" fmla="*/ 1124238 h 2048798"/>
              <a:gd name="connsiteX13" fmla="*/ 4220210 w 4232910"/>
              <a:gd name="connsiteY13" fmla="*/ 1251238 h 2048798"/>
              <a:gd name="connsiteX14" fmla="*/ 4086860 w 4232910"/>
              <a:gd name="connsiteY14" fmla="*/ 1371888 h 2048798"/>
              <a:gd name="connsiteX15" fmla="*/ 3997960 w 4232910"/>
              <a:gd name="connsiteY15" fmla="*/ 1422688 h 2048798"/>
              <a:gd name="connsiteX16" fmla="*/ 3902936 w 4232910"/>
              <a:gd name="connsiteY16" fmla="*/ 1397348 h 2048798"/>
              <a:gd name="connsiteX17" fmla="*/ 3855720 w 4232910"/>
              <a:gd name="connsiteY17" fmla="*/ 1355378 h 2048798"/>
              <a:gd name="connsiteX18" fmla="*/ 3779520 w 4232910"/>
              <a:gd name="connsiteY18" fmla="*/ 1408718 h 2048798"/>
              <a:gd name="connsiteX19" fmla="*/ 3649980 w 4232910"/>
              <a:gd name="connsiteY19" fmla="*/ 1454438 h 2048798"/>
              <a:gd name="connsiteX20" fmla="*/ 3619500 w 4232910"/>
              <a:gd name="connsiteY20" fmla="*/ 1530638 h 2048798"/>
              <a:gd name="connsiteX21" fmla="*/ 3482340 w 4232910"/>
              <a:gd name="connsiteY21" fmla="*/ 1553498 h 2048798"/>
              <a:gd name="connsiteX22" fmla="*/ 3444240 w 4232910"/>
              <a:gd name="connsiteY22" fmla="*/ 1507778 h 2048798"/>
              <a:gd name="connsiteX23" fmla="*/ 3375660 w 4232910"/>
              <a:gd name="connsiteY23" fmla="*/ 1553498 h 2048798"/>
              <a:gd name="connsiteX24" fmla="*/ 3253740 w 4232910"/>
              <a:gd name="connsiteY24" fmla="*/ 1576358 h 2048798"/>
              <a:gd name="connsiteX25" fmla="*/ 3177540 w 4232910"/>
              <a:gd name="connsiteY25" fmla="*/ 1652558 h 2048798"/>
              <a:gd name="connsiteX26" fmla="*/ 3124200 w 4232910"/>
              <a:gd name="connsiteY26" fmla="*/ 1515398 h 2048798"/>
              <a:gd name="connsiteX27" fmla="*/ 3162300 w 4232910"/>
              <a:gd name="connsiteY27" fmla="*/ 1408718 h 2048798"/>
              <a:gd name="connsiteX28" fmla="*/ 3078480 w 4232910"/>
              <a:gd name="connsiteY28" fmla="*/ 1393478 h 2048798"/>
              <a:gd name="connsiteX29" fmla="*/ 3086100 w 4232910"/>
              <a:gd name="connsiteY29" fmla="*/ 1309658 h 2048798"/>
              <a:gd name="connsiteX30" fmla="*/ 3086100 w 4232910"/>
              <a:gd name="connsiteY30" fmla="*/ 1248698 h 2048798"/>
              <a:gd name="connsiteX31" fmla="*/ 3040380 w 4232910"/>
              <a:gd name="connsiteY31" fmla="*/ 1225838 h 2048798"/>
              <a:gd name="connsiteX32" fmla="*/ 2933700 w 4232910"/>
              <a:gd name="connsiteY32" fmla="*/ 1142018 h 2048798"/>
              <a:gd name="connsiteX33" fmla="*/ 2842260 w 4232910"/>
              <a:gd name="connsiteY33" fmla="*/ 1157258 h 2048798"/>
              <a:gd name="connsiteX34" fmla="*/ 2758440 w 4232910"/>
              <a:gd name="connsiteY34" fmla="*/ 1157258 h 2048798"/>
              <a:gd name="connsiteX35" fmla="*/ 2651760 w 4232910"/>
              <a:gd name="connsiteY35" fmla="*/ 1119158 h 2048798"/>
              <a:gd name="connsiteX36" fmla="*/ 2697480 w 4232910"/>
              <a:gd name="connsiteY36" fmla="*/ 1020098 h 2048798"/>
              <a:gd name="connsiteX37" fmla="*/ 2667000 w 4232910"/>
              <a:gd name="connsiteY37" fmla="*/ 974378 h 2048798"/>
              <a:gd name="connsiteX38" fmla="*/ 2590800 w 4232910"/>
              <a:gd name="connsiteY38" fmla="*/ 981998 h 2048798"/>
              <a:gd name="connsiteX39" fmla="*/ 2446020 w 4232910"/>
              <a:gd name="connsiteY39" fmla="*/ 1058198 h 2048798"/>
              <a:gd name="connsiteX40" fmla="*/ 2438400 w 4232910"/>
              <a:gd name="connsiteY40" fmla="*/ 1134398 h 2048798"/>
              <a:gd name="connsiteX41" fmla="*/ 2354580 w 4232910"/>
              <a:gd name="connsiteY41" fmla="*/ 1134398 h 2048798"/>
              <a:gd name="connsiteX42" fmla="*/ 2346960 w 4232910"/>
              <a:gd name="connsiteY42" fmla="*/ 1187738 h 2048798"/>
              <a:gd name="connsiteX43" fmla="*/ 2240280 w 4232910"/>
              <a:gd name="connsiteY43" fmla="*/ 1202978 h 2048798"/>
              <a:gd name="connsiteX44" fmla="*/ 2240280 w 4232910"/>
              <a:gd name="connsiteY44" fmla="*/ 1263938 h 2048798"/>
              <a:gd name="connsiteX45" fmla="*/ 2194560 w 4232910"/>
              <a:gd name="connsiteY45" fmla="*/ 1340138 h 2048798"/>
              <a:gd name="connsiteX46" fmla="*/ 2118360 w 4232910"/>
              <a:gd name="connsiteY46" fmla="*/ 1347758 h 2048798"/>
              <a:gd name="connsiteX47" fmla="*/ 2034540 w 4232910"/>
              <a:gd name="connsiteY47" fmla="*/ 1172498 h 2048798"/>
              <a:gd name="connsiteX48" fmla="*/ 1783080 w 4232910"/>
              <a:gd name="connsiteY48" fmla="*/ 1073438 h 2048798"/>
              <a:gd name="connsiteX49" fmla="*/ 1684020 w 4232910"/>
              <a:gd name="connsiteY49" fmla="*/ 1081058 h 2048798"/>
              <a:gd name="connsiteX50" fmla="*/ 1470660 w 4232910"/>
              <a:gd name="connsiteY50" fmla="*/ 1012478 h 2048798"/>
              <a:gd name="connsiteX51" fmla="*/ 1417320 w 4232910"/>
              <a:gd name="connsiteY51" fmla="*/ 1020098 h 2048798"/>
              <a:gd name="connsiteX52" fmla="*/ 1356360 w 4232910"/>
              <a:gd name="connsiteY52" fmla="*/ 1142018 h 2048798"/>
              <a:gd name="connsiteX53" fmla="*/ 1325880 w 4232910"/>
              <a:gd name="connsiteY53" fmla="*/ 1286798 h 2048798"/>
              <a:gd name="connsiteX54" fmla="*/ 1303020 w 4232910"/>
              <a:gd name="connsiteY54" fmla="*/ 1370618 h 2048798"/>
              <a:gd name="connsiteX55" fmla="*/ 1188720 w 4232910"/>
              <a:gd name="connsiteY55" fmla="*/ 1393478 h 2048798"/>
              <a:gd name="connsiteX56" fmla="*/ 1158240 w 4232910"/>
              <a:gd name="connsiteY56" fmla="*/ 1454438 h 2048798"/>
              <a:gd name="connsiteX57" fmla="*/ 1219200 w 4232910"/>
              <a:gd name="connsiteY57" fmla="*/ 1576358 h 2048798"/>
              <a:gd name="connsiteX58" fmla="*/ 960120 w 4232910"/>
              <a:gd name="connsiteY58" fmla="*/ 1644938 h 2048798"/>
              <a:gd name="connsiteX59" fmla="*/ 822960 w 4232910"/>
              <a:gd name="connsiteY59" fmla="*/ 1599218 h 2048798"/>
              <a:gd name="connsiteX60" fmla="*/ 845820 w 4232910"/>
              <a:gd name="connsiteY60" fmla="*/ 1835438 h 2048798"/>
              <a:gd name="connsiteX61" fmla="*/ 754380 w 4232910"/>
              <a:gd name="connsiteY61" fmla="*/ 1904018 h 2048798"/>
              <a:gd name="connsiteX62" fmla="*/ 624840 w 4232910"/>
              <a:gd name="connsiteY62" fmla="*/ 1896398 h 2048798"/>
              <a:gd name="connsiteX63" fmla="*/ 571500 w 4232910"/>
              <a:gd name="connsiteY63" fmla="*/ 1934498 h 2048798"/>
              <a:gd name="connsiteX64" fmla="*/ 525780 w 4232910"/>
              <a:gd name="connsiteY64" fmla="*/ 1904018 h 2048798"/>
              <a:gd name="connsiteX65" fmla="*/ 480060 w 4232910"/>
              <a:gd name="connsiteY65" fmla="*/ 1919258 h 2048798"/>
              <a:gd name="connsiteX66" fmla="*/ 495300 w 4232910"/>
              <a:gd name="connsiteY66" fmla="*/ 2003078 h 2048798"/>
              <a:gd name="connsiteX67" fmla="*/ 419100 w 4232910"/>
              <a:gd name="connsiteY67" fmla="*/ 2048798 h 2048798"/>
              <a:gd name="connsiteX68" fmla="*/ 342900 w 4232910"/>
              <a:gd name="connsiteY68" fmla="*/ 2010698 h 2048798"/>
              <a:gd name="connsiteX69" fmla="*/ 281940 w 4232910"/>
              <a:gd name="connsiteY69" fmla="*/ 2033558 h 2048798"/>
              <a:gd name="connsiteX70" fmla="*/ 266700 w 4232910"/>
              <a:gd name="connsiteY70" fmla="*/ 2010698 h 2048798"/>
              <a:gd name="connsiteX71" fmla="*/ 0 w 4232910"/>
              <a:gd name="connsiteY71" fmla="*/ 2003078 h 2048798"/>
              <a:gd name="connsiteX72" fmla="*/ 53340 w 4232910"/>
              <a:gd name="connsiteY72" fmla="*/ 1743998 h 2048798"/>
              <a:gd name="connsiteX73" fmla="*/ 175260 w 4232910"/>
              <a:gd name="connsiteY73" fmla="*/ 1652558 h 2048798"/>
              <a:gd name="connsiteX74" fmla="*/ 137160 w 4232910"/>
              <a:gd name="connsiteY74" fmla="*/ 1507778 h 2048798"/>
              <a:gd name="connsiteX75" fmla="*/ 83820 w 4232910"/>
              <a:gd name="connsiteY75" fmla="*/ 1500158 h 2048798"/>
              <a:gd name="connsiteX76" fmla="*/ 121920 w 4232910"/>
              <a:gd name="connsiteY76" fmla="*/ 1439198 h 2048798"/>
              <a:gd name="connsiteX77" fmla="*/ 297180 w 4232910"/>
              <a:gd name="connsiteY77" fmla="*/ 1362998 h 2048798"/>
              <a:gd name="connsiteX78" fmla="*/ 525780 w 4232910"/>
              <a:gd name="connsiteY78" fmla="*/ 1279178 h 2048798"/>
              <a:gd name="connsiteX79" fmla="*/ 525780 w 4232910"/>
              <a:gd name="connsiteY79" fmla="*/ 959138 h 2048798"/>
              <a:gd name="connsiteX80" fmla="*/ 586740 w 4232910"/>
              <a:gd name="connsiteY80" fmla="*/ 882938 h 2048798"/>
              <a:gd name="connsiteX81" fmla="*/ 571500 w 4232910"/>
              <a:gd name="connsiteY81" fmla="*/ 844838 h 2048798"/>
              <a:gd name="connsiteX82" fmla="*/ 586740 w 4232910"/>
              <a:gd name="connsiteY82" fmla="*/ 783878 h 2048798"/>
              <a:gd name="connsiteX83" fmla="*/ 518160 w 4232910"/>
              <a:gd name="connsiteY83" fmla="*/ 677198 h 2048798"/>
              <a:gd name="connsiteX84" fmla="*/ 304800 w 4232910"/>
              <a:gd name="connsiteY84" fmla="*/ 517178 h 2048798"/>
              <a:gd name="connsiteX85" fmla="*/ 198120 w 4232910"/>
              <a:gd name="connsiteY85" fmla="*/ 288578 h 2048798"/>
              <a:gd name="connsiteX86" fmla="*/ 281940 w 4232910"/>
              <a:gd name="connsiteY86" fmla="*/ 227618 h 2048798"/>
              <a:gd name="connsiteX87" fmla="*/ 396240 w 4232910"/>
              <a:gd name="connsiteY87" fmla="*/ 227618 h 2048798"/>
              <a:gd name="connsiteX88" fmla="*/ 381000 w 4232910"/>
              <a:gd name="connsiteY88" fmla="*/ 387638 h 2048798"/>
              <a:gd name="connsiteX89" fmla="*/ 434340 w 4232910"/>
              <a:gd name="connsiteY89" fmla="*/ 440978 h 2048798"/>
              <a:gd name="connsiteX90" fmla="*/ 670560 w 4232910"/>
              <a:gd name="connsiteY90" fmla="*/ 562898 h 2048798"/>
              <a:gd name="connsiteX91" fmla="*/ 899160 w 4232910"/>
              <a:gd name="connsiteY91" fmla="*/ 570518 h 2048798"/>
              <a:gd name="connsiteX92" fmla="*/ 937260 w 4232910"/>
              <a:gd name="connsiteY92" fmla="*/ 448598 h 2048798"/>
              <a:gd name="connsiteX93" fmla="*/ 1082040 w 4232910"/>
              <a:gd name="connsiteY93" fmla="*/ 372398 h 2048798"/>
              <a:gd name="connsiteX94" fmla="*/ 1409700 w 4232910"/>
              <a:gd name="connsiteY94" fmla="*/ 280958 h 2048798"/>
              <a:gd name="connsiteX95" fmla="*/ 1623060 w 4232910"/>
              <a:gd name="connsiteY95" fmla="*/ 395258 h 2048798"/>
              <a:gd name="connsiteX96" fmla="*/ 1844040 w 4232910"/>
              <a:gd name="connsiteY96" fmla="*/ 410498 h 2048798"/>
              <a:gd name="connsiteX97" fmla="*/ 2186940 w 4232910"/>
              <a:gd name="connsiteY97" fmla="*/ 410498 h 2048798"/>
              <a:gd name="connsiteX98" fmla="*/ 2651760 w 4232910"/>
              <a:gd name="connsiteY98" fmla="*/ 334298 h 2048798"/>
              <a:gd name="connsiteX99" fmla="*/ 2689860 w 4232910"/>
              <a:gd name="connsiteY99" fmla="*/ 280958 h 2048798"/>
              <a:gd name="connsiteX100" fmla="*/ 2781300 w 4232910"/>
              <a:gd name="connsiteY100" fmla="*/ 341918 h 2048798"/>
              <a:gd name="connsiteX101" fmla="*/ 3139440 w 4232910"/>
              <a:gd name="connsiteY101" fmla="*/ 296198 h 2048798"/>
              <a:gd name="connsiteX102" fmla="*/ 3200400 w 4232910"/>
              <a:gd name="connsiteY102" fmla="*/ 219998 h 2048798"/>
              <a:gd name="connsiteX103" fmla="*/ 3284220 w 4232910"/>
              <a:gd name="connsiteY103" fmla="*/ 265718 h 2048798"/>
              <a:gd name="connsiteX104" fmla="*/ 3497580 w 4232910"/>
              <a:gd name="connsiteY104" fmla="*/ 204758 h 2048798"/>
              <a:gd name="connsiteX105" fmla="*/ 3566160 w 4232910"/>
              <a:gd name="connsiteY105" fmla="*/ 75218 h 2048798"/>
              <a:gd name="connsiteX106" fmla="*/ 3672840 w 4232910"/>
              <a:gd name="connsiteY106" fmla="*/ 67598 h 2048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</a:cxnLst>
            <a:rect l="l" t="t" r="r" b="b"/>
            <a:pathLst>
              <a:path w="4232910" h="2048798">
                <a:moveTo>
                  <a:pt x="3808038" y="0"/>
                </a:moveTo>
                <a:lnTo>
                  <a:pt x="3902710" y="82838"/>
                </a:lnTo>
                <a:lnTo>
                  <a:pt x="3890010" y="159038"/>
                </a:lnTo>
                <a:lnTo>
                  <a:pt x="3953510" y="178088"/>
                </a:lnTo>
                <a:lnTo>
                  <a:pt x="3959860" y="292388"/>
                </a:lnTo>
                <a:lnTo>
                  <a:pt x="3896360" y="355888"/>
                </a:lnTo>
                <a:lnTo>
                  <a:pt x="3966210" y="393988"/>
                </a:lnTo>
                <a:lnTo>
                  <a:pt x="4010660" y="635288"/>
                </a:lnTo>
                <a:lnTo>
                  <a:pt x="4118610" y="698788"/>
                </a:lnTo>
                <a:lnTo>
                  <a:pt x="4112260" y="882938"/>
                </a:lnTo>
                <a:lnTo>
                  <a:pt x="4220210" y="946438"/>
                </a:lnTo>
                <a:lnTo>
                  <a:pt x="4182110" y="1092488"/>
                </a:lnTo>
                <a:lnTo>
                  <a:pt x="4232910" y="1124238"/>
                </a:lnTo>
                <a:lnTo>
                  <a:pt x="4220210" y="1251238"/>
                </a:lnTo>
                <a:lnTo>
                  <a:pt x="4086860" y="1371888"/>
                </a:lnTo>
                <a:lnTo>
                  <a:pt x="3997960" y="1422688"/>
                </a:lnTo>
                <a:lnTo>
                  <a:pt x="3902936" y="1397348"/>
                </a:lnTo>
                <a:lnTo>
                  <a:pt x="3855720" y="1355378"/>
                </a:lnTo>
                <a:lnTo>
                  <a:pt x="3779520" y="1408718"/>
                </a:lnTo>
                <a:lnTo>
                  <a:pt x="3649980" y="1454438"/>
                </a:lnTo>
                <a:lnTo>
                  <a:pt x="3619500" y="1530638"/>
                </a:lnTo>
                <a:lnTo>
                  <a:pt x="3482340" y="1553498"/>
                </a:lnTo>
                <a:lnTo>
                  <a:pt x="3444240" y="1507778"/>
                </a:lnTo>
                <a:lnTo>
                  <a:pt x="3375660" y="1553498"/>
                </a:lnTo>
                <a:lnTo>
                  <a:pt x="3253740" y="1576358"/>
                </a:lnTo>
                <a:lnTo>
                  <a:pt x="3177540" y="1652558"/>
                </a:lnTo>
                <a:lnTo>
                  <a:pt x="3124200" y="1515398"/>
                </a:lnTo>
                <a:lnTo>
                  <a:pt x="3162300" y="1408718"/>
                </a:lnTo>
                <a:lnTo>
                  <a:pt x="3078480" y="1393478"/>
                </a:lnTo>
                <a:lnTo>
                  <a:pt x="3086100" y="1309658"/>
                </a:lnTo>
                <a:lnTo>
                  <a:pt x="3086100" y="1248698"/>
                </a:lnTo>
                <a:lnTo>
                  <a:pt x="3040380" y="1225838"/>
                </a:lnTo>
                <a:lnTo>
                  <a:pt x="2933700" y="1142018"/>
                </a:lnTo>
                <a:lnTo>
                  <a:pt x="2842260" y="1157258"/>
                </a:lnTo>
                <a:lnTo>
                  <a:pt x="2758440" y="1157258"/>
                </a:lnTo>
                <a:lnTo>
                  <a:pt x="2651760" y="1119158"/>
                </a:lnTo>
                <a:lnTo>
                  <a:pt x="2697480" y="1020098"/>
                </a:lnTo>
                <a:lnTo>
                  <a:pt x="2667000" y="974378"/>
                </a:lnTo>
                <a:lnTo>
                  <a:pt x="2590800" y="981998"/>
                </a:lnTo>
                <a:lnTo>
                  <a:pt x="2446020" y="1058198"/>
                </a:lnTo>
                <a:lnTo>
                  <a:pt x="2438400" y="1134398"/>
                </a:lnTo>
                <a:lnTo>
                  <a:pt x="2354580" y="1134398"/>
                </a:lnTo>
                <a:lnTo>
                  <a:pt x="2346960" y="1187738"/>
                </a:lnTo>
                <a:lnTo>
                  <a:pt x="2240280" y="1202978"/>
                </a:lnTo>
                <a:lnTo>
                  <a:pt x="2240280" y="1263938"/>
                </a:lnTo>
                <a:lnTo>
                  <a:pt x="2194560" y="1340138"/>
                </a:lnTo>
                <a:lnTo>
                  <a:pt x="2118360" y="1347758"/>
                </a:lnTo>
                <a:lnTo>
                  <a:pt x="2034540" y="1172498"/>
                </a:lnTo>
                <a:lnTo>
                  <a:pt x="1783080" y="1073438"/>
                </a:lnTo>
                <a:lnTo>
                  <a:pt x="1684020" y="1081058"/>
                </a:lnTo>
                <a:lnTo>
                  <a:pt x="1470660" y="1012478"/>
                </a:lnTo>
                <a:lnTo>
                  <a:pt x="1417320" y="1020098"/>
                </a:lnTo>
                <a:lnTo>
                  <a:pt x="1356360" y="1142018"/>
                </a:lnTo>
                <a:lnTo>
                  <a:pt x="1325880" y="1286798"/>
                </a:lnTo>
                <a:lnTo>
                  <a:pt x="1303020" y="1370618"/>
                </a:lnTo>
                <a:lnTo>
                  <a:pt x="1188720" y="1393478"/>
                </a:lnTo>
                <a:lnTo>
                  <a:pt x="1158240" y="1454438"/>
                </a:lnTo>
                <a:lnTo>
                  <a:pt x="1219200" y="1576358"/>
                </a:lnTo>
                <a:lnTo>
                  <a:pt x="960120" y="1644938"/>
                </a:lnTo>
                <a:lnTo>
                  <a:pt x="822960" y="1599218"/>
                </a:lnTo>
                <a:lnTo>
                  <a:pt x="845820" y="1835438"/>
                </a:lnTo>
                <a:lnTo>
                  <a:pt x="754380" y="1904018"/>
                </a:lnTo>
                <a:lnTo>
                  <a:pt x="624840" y="1896398"/>
                </a:lnTo>
                <a:lnTo>
                  <a:pt x="571500" y="1934498"/>
                </a:lnTo>
                <a:lnTo>
                  <a:pt x="525780" y="1904018"/>
                </a:lnTo>
                <a:lnTo>
                  <a:pt x="480060" y="1919258"/>
                </a:lnTo>
                <a:lnTo>
                  <a:pt x="495300" y="2003078"/>
                </a:lnTo>
                <a:lnTo>
                  <a:pt x="419100" y="2048798"/>
                </a:lnTo>
                <a:lnTo>
                  <a:pt x="342900" y="2010698"/>
                </a:lnTo>
                <a:lnTo>
                  <a:pt x="281940" y="2033558"/>
                </a:lnTo>
                <a:lnTo>
                  <a:pt x="266700" y="2010698"/>
                </a:lnTo>
                <a:lnTo>
                  <a:pt x="0" y="2003078"/>
                </a:lnTo>
                <a:lnTo>
                  <a:pt x="53340" y="1743998"/>
                </a:lnTo>
                <a:lnTo>
                  <a:pt x="175260" y="1652558"/>
                </a:lnTo>
                <a:lnTo>
                  <a:pt x="137160" y="1507778"/>
                </a:lnTo>
                <a:lnTo>
                  <a:pt x="83820" y="1500158"/>
                </a:lnTo>
                <a:lnTo>
                  <a:pt x="121920" y="1439198"/>
                </a:lnTo>
                <a:lnTo>
                  <a:pt x="297180" y="1362998"/>
                </a:lnTo>
                <a:lnTo>
                  <a:pt x="525780" y="1279178"/>
                </a:lnTo>
                <a:lnTo>
                  <a:pt x="525780" y="959138"/>
                </a:lnTo>
                <a:lnTo>
                  <a:pt x="586740" y="882938"/>
                </a:lnTo>
                <a:lnTo>
                  <a:pt x="571500" y="844838"/>
                </a:lnTo>
                <a:lnTo>
                  <a:pt x="586740" y="783878"/>
                </a:lnTo>
                <a:lnTo>
                  <a:pt x="518160" y="677198"/>
                </a:lnTo>
                <a:lnTo>
                  <a:pt x="304800" y="517178"/>
                </a:lnTo>
                <a:lnTo>
                  <a:pt x="198120" y="288578"/>
                </a:lnTo>
                <a:lnTo>
                  <a:pt x="281940" y="227618"/>
                </a:lnTo>
                <a:lnTo>
                  <a:pt x="396240" y="227618"/>
                </a:lnTo>
                <a:lnTo>
                  <a:pt x="381000" y="387638"/>
                </a:lnTo>
                <a:lnTo>
                  <a:pt x="434340" y="440978"/>
                </a:lnTo>
                <a:lnTo>
                  <a:pt x="670560" y="562898"/>
                </a:lnTo>
                <a:lnTo>
                  <a:pt x="899160" y="570518"/>
                </a:lnTo>
                <a:lnTo>
                  <a:pt x="937260" y="448598"/>
                </a:lnTo>
                <a:lnTo>
                  <a:pt x="1082040" y="372398"/>
                </a:lnTo>
                <a:lnTo>
                  <a:pt x="1409700" y="280958"/>
                </a:lnTo>
                <a:lnTo>
                  <a:pt x="1623060" y="395258"/>
                </a:lnTo>
                <a:lnTo>
                  <a:pt x="1844040" y="410498"/>
                </a:lnTo>
                <a:lnTo>
                  <a:pt x="2186940" y="410498"/>
                </a:lnTo>
                <a:lnTo>
                  <a:pt x="2651760" y="334298"/>
                </a:lnTo>
                <a:lnTo>
                  <a:pt x="2689860" y="280958"/>
                </a:lnTo>
                <a:lnTo>
                  <a:pt x="2781300" y="341918"/>
                </a:lnTo>
                <a:lnTo>
                  <a:pt x="3139440" y="296198"/>
                </a:lnTo>
                <a:lnTo>
                  <a:pt x="3200400" y="219998"/>
                </a:lnTo>
                <a:lnTo>
                  <a:pt x="3284220" y="265718"/>
                </a:lnTo>
                <a:lnTo>
                  <a:pt x="3497580" y="204758"/>
                </a:lnTo>
                <a:lnTo>
                  <a:pt x="3566160" y="75218"/>
                </a:lnTo>
                <a:lnTo>
                  <a:pt x="3672840" y="67598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F8562018-6A77-7E92-F1D9-7DF6F6A7AD6D}"/>
              </a:ext>
            </a:extLst>
          </p:cNvPr>
          <p:cNvSpPr/>
          <p:nvPr/>
        </p:nvSpPr>
        <p:spPr>
          <a:xfrm>
            <a:off x="2420738" y="2065486"/>
            <a:ext cx="2867542" cy="2727028"/>
          </a:xfrm>
          <a:custGeom>
            <a:avLst/>
            <a:gdLst>
              <a:gd name="connsiteX0" fmla="*/ 4368164 w 5053964"/>
              <a:gd name="connsiteY0" fmla="*/ 0 h 4806316"/>
              <a:gd name="connsiteX1" fmla="*/ 4482464 w 5053964"/>
              <a:gd name="connsiteY1" fmla="*/ 85724 h 4806316"/>
              <a:gd name="connsiteX2" fmla="*/ 4806316 w 5053964"/>
              <a:gd name="connsiteY2" fmla="*/ 47624 h 4806316"/>
              <a:gd name="connsiteX3" fmla="*/ 5053964 w 5053964"/>
              <a:gd name="connsiteY3" fmla="*/ 95252 h 4806316"/>
              <a:gd name="connsiteX4" fmla="*/ 4872990 w 5053964"/>
              <a:gd name="connsiteY4" fmla="*/ 161924 h 4806316"/>
              <a:gd name="connsiteX5" fmla="*/ 4845108 w 5053964"/>
              <a:gd name="connsiteY5" fmla="*/ 186092 h 4806316"/>
              <a:gd name="connsiteX6" fmla="*/ 4846320 w 5053964"/>
              <a:gd name="connsiteY6" fmla="*/ 173356 h 4806316"/>
              <a:gd name="connsiteX7" fmla="*/ 4732020 w 5053964"/>
              <a:gd name="connsiteY7" fmla="*/ 173356 h 4806316"/>
              <a:gd name="connsiteX8" fmla="*/ 4648200 w 5053964"/>
              <a:gd name="connsiteY8" fmla="*/ 234316 h 4806316"/>
              <a:gd name="connsiteX9" fmla="*/ 4754880 w 5053964"/>
              <a:gd name="connsiteY9" fmla="*/ 462916 h 4806316"/>
              <a:gd name="connsiteX10" fmla="*/ 4968240 w 5053964"/>
              <a:gd name="connsiteY10" fmla="*/ 622936 h 4806316"/>
              <a:gd name="connsiteX11" fmla="*/ 5036820 w 5053964"/>
              <a:gd name="connsiteY11" fmla="*/ 729616 h 4806316"/>
              <a:gd name="connsiteX12" fmla="*/ 5021580 w 5053964"/>
              <a:gd name="connsiteY12" fmla="*/ 790576 h 4806316"/>
              <a:gd name="connsiteX13" fmla="*/ 5036820 w 5053964"/>
              <a:gd name="connsiteY13" fmla="*/ 828676 h 4806316"/>
              <a:gd name="connsiteX14" fmla="*/ 4975860 w 5053964"/>
              <a:gd name="connsiteY14" fmla="*/ 904876 h 4806316"/>
              <a:gd name="connsiteX15" fmla="*/ 4975860 w 5053964"/>
              <a:gd name="connsiteY15" fmla="*/ 1224916 h 4806316"/>
              <a:gd name="connsiteX16" fmla="*/ 4747260 w 5053964"/>
              <a:gd name="connsiteY16" fmla="*/ 1308736 h 4806316"/>
              <a:gd name="connsiteX17" fmla="*/ 4572000 w 5053964"/>
              <a:gd name="connsiteY17" fmla="*/ 1384936 h 4806316"/>
              <a:gd name="connsiteX18" fmla="*/ 4533900 w 5053964"/>
              <a:gd name="connsiteY18" fmla="*/ 1445896 h 4806316"/>
              <a:gd name="connsiteX19" fmla="*/ 4587240 w 5053964"/>
              <a:gd name="connsiteY19" fmla="*/ 1453516 h 4806316"/>
              <a:gd name="connsiteX20" fmla="*/ 4625340 w 5053964"/>
              <a:gd name="connsiteY20" fmla="*/ 1598296 h 4806316"/>
              <a:gd name="connsiteX21" fmla="*/ 4503420 w 5053964"/>
              <a:gd name="connsiteY21" fmla="*/ 1689736 h 4806316"/>
              <a:gd name="connsiteX22" fmla="*/ 4456930 w 5053964"/>
              <a:gd name="connsiteY22" fmla="*/ 1915540 h 4806316"/>
              <a:gd name="connsiteX23" fmla="*/ 4368164 w 5053964"/>
              <a:gd name="connsiteY23" fmla="*/ 1885952 h 4806316"/>
              <a:gd name="connsiteX24" fmla="*/ 4206240 w 5053964"/>
              <a:gd name="connsiteY24" fmla="*/ 1981200 h 4806316"/>
              <a:gd name="connsiteX25" fmla="*/ 4044316 w 5053964"/>
              <a:gd name="connsiteY25" fmla="*/ 1866900 h 4806316"/>
              <a:gd name="connsiteX26" fmla="*/ 3930016 w 5053964"/>
              <a:gd name="connsiteY26" fmla="*/ 1933576 h 4806316"/>
              <a:gd name="connsiteX27" fmla="*/ 3787140 w 5053964"/>
              <a:gd name="connsiteY27" fmla="*/ 1914524 h 4806316"/>
              <a:gd name="connsiteX28" fmla="*/ 3729990 w 5053964"/>
              <a:gd name="connsiteY28" fmla="*/ 1838324 h 4806316"/>
              <a:gd name="connsiteX29" fmla="*/ 3653790 w 5053964"/>
              <a:gd name="connsiteY29" fmla="*/ 1866900 h 4806316"/>
              <a:gd name="connsiteX30" fmla="*/ 3520440 w 5053964"/>
              <a:gd name="connsiteY30" fmla="*/ 1981200 h 4806316"/>
              <a:gd name="connsiteX31" fmla="*/ 3501390 w 5053964"/>
              <a:gd name="connsiteY31" fmla="*/ 2076452 h 4806316"/>
              <a:gd name="connsiteX32" fmla="*/ 3368040 w 5053964"/>
              <a:gd name="connsiteY32" fmla="*/ 2247900 h 4806316"/>
              <a:gd name="connsiteX33" fmla="*/ 3310890 w 5053964"/>
              <a:gd name="connsiteY33" fmla="*/ 2343152 h 4806316"/>
              <a:gd name="connsiteX34" fmla="*/ 3206116 w 5053964"/>
              <a:gd name="connsiteY34" fmla="*/ 2409824 h 4806316"/>
              <a:gd name="connsiteX35" fmla="*/ 3082290 w 5053964"/>
              <a:gd name="connsiteY35" fmla="*/ 2409824 h 4806316"/>
              <a:gd name="connsiteX36" fmla="*/ 2929890 w 5053964"/>
              <a:gd name="connsiteY36" fmla="*/ 2619376 h 4806316"/>
              <a:gd name="connsiteX37" fmla="*/ 3177540 w 5053964"/>
              <a:gd name="connsiteY37" fmla="*/ 2705100 h 4806316"/>
              <a:gd name="connsiteX38" fmla="*/ 3187064 w 5053964"/>
              <a:gd name="connsiteY38" fmla="*/ 2809876 h 4806316"/>
              <a:gd name="connsiteX39" fmla="*/ 3072764 w 5053964"/>
              <a:gd name="connsiteY39" fmla="*/ 2809876 h 4806316"/>
              <a:gd name="connsiteX40" fmla="*/ 3025140 w 5053964"/>
              <a:gd name="connsiteY40" fmla="*/ 2886076 h 4806316"/>
              <a:gd name="connsiteX41" fmla="*/ 2872740 w 5053964"/>
              <a:gd name="connsiteY41" fmla="*/ 2838452 h 4806316"/>
              <a:gd name="connsiteX42" fmla="*/ 2644140 w 5053964"/>
              <a:gd name="connsiteY42" fmla="*/ 2981324 h 4806316"/>
              <a:gd name="connsiteX43" fmla="*/ 2406016 w 5053964"/>
              <a:gd name="connsiteY43" fmla="*/ 2971800 h 4806316"/>
              <a:gd name="connsiteX44" fmla="*/ 2291716 w 5053964"/>
              <a:gd name="connsiteY44" fmla="*/ 2924176 h 4806316"/>
              <a:gd name="connsiteX45" fmla="*/ 2272664 w 5053964"/>
              <a:gd name="connsiteY45" fmla="*/ 3000376 h 4806316"/>
              <a:gd name="connsiteX46" fmla="*/ 2186940 w 5053964"/>
              <a:gd name="connsiteY46" fmla="*/ 3076576 h 4806316"/>
              <a:gd name="connsiteX47" fmla="*/ 2120264 w 5053964"/>
              <a:gd name="connsiteY47" fmla="*/ 2981324 h 4806316"/>
              <a:gd name="connsiteX48" fmla="*/ 1977390 w 5053964"/>
              <a:gd name="connsiteY48" fmla="*/ 3019424 h 4806316"/>
              <a:gd name="connsiteX49" fmla="*/ 1920240 w 5053964"/>
              <a:gd name="connsiteY49" fmla="*/ 2990852 h 4806316"/>
              <a:gd name="connsiteX50" fmla="*/ 1872616 w 5053964"/>
              <a:gd name="connsiteY50" fmla="*/ 3076576 h 4806316"/>
              <a:gd name="connsiteX51" fmla="*/ 1786890 w 5053964"/>
              <a:gd name="connsiteY51" fmla="*/ 2952752 h 4806316"/>
              <a:gd name="connsiteX52" fmla="*/ 1710690 w 5053964"/>
              <a:gd name="connsiteY52" fmla="*/ 2952752 h 4806316"/>
              <a:gd name="connsiteX53" fmla="*/ 1710690 w 5053964"/>
              <a:gd name="connsiteY53" fmla="*/ 3067052 h 4806316"/>
              <a:gd name="connsiteX54" fmla="*/ 1663064 w 5053964"/>
              <a:gd name="connsiteY54" fmla="*/ 3171824 h 4806316"/>
              <a:gd name="connsiteX55" fmla="*/ 1463040 w 5053964"/>
              <a:gd name="connsiteY55" fmla="*/ 3276600 h 4806316"/>
              <a:gd name="connsiteX56" fmla="*/ 1405890 w 5053964"/>
              <a:gd name="connsiteY56" fmla="*/ 3352800 h 4806316"/>
              <a:gd name="connsiteX57" fmla="*/ 1472564 w 5053964"/>
              <a:gd name="connsiteY57" fmla="*/ 3390900 h 4806316"/>
              <a:gd name="connsiteX58" fmla="*/ 1348740 w 5053964"/>
              <a:gd name="connsiteY58" fmla="*/ 3648076 h 4806316"/>
              <a:gd name="connsiteX59" fmla="*/ 1405890 w 5053964"/>
              <a:gd name="connsiteY59" fmla="*/ 3724276 h 4806316"/>
              <a:gd name="connsiteX60" fmla="*/ 1348740 w 5053964"/>
              <a:gd name="connsiteY60" fmla="*/ 3867152 h 4806316"/>
              <a:gd name="connsiteX61" fmla="*/ 1205864 w 5053964"/>
              <a:gd name="connsiteY61" fmla="*/ 3990976 h 4806316"/>
              <a:gd name="connsiteX62" fmla="*/ 1158240 w 5053964"/>
              <a:gd name="connsiteY62" fmla="*/ 4000500 h 4806316"/>
              <a:gd name="connsiteX63" fmla="*/ 1101090 w 5053964"/>
              <a:gd name="connsiteY63" fmla="*/ 4086224 h 4806316"/>
              <a:gd name="connsiteX64" fmla="*/ 1167764 w 5053964"/>
              <a:gd name="connsiteY64" fmla="*/ 4114800 h 4806316"/>
              <a:gd name="connsiteX65" fmla="*/ 1197658 w 5053964"/>
              <a:gd name="connsiteY65" fmla="*/ 4211956 h 4806316"/>
              <a:gd name="connsiteX66" fmla="*/ 1089660 w 5053964"/>
              <a:gd name="connsiteY66" fmla="*/ 4211956 h 4806316"/>
              <a:gd name="connsiteX67" fmla="*/ 1059180 w 5053964"/>
              <a:gd name="connsiteY67" fmla="*/ 4272916 h 4806316"/>
              <a:gd name="connsiteX68" fmla="*/ 990600 w 5053964"/>
              <a:gd name="connsiteY68" fmla="*/ 4356736 h 4806316"/>
              <a:gd name="connsiteX69" fmla="*/ 960120 w 5053964"/>
              <a:gd name="connsiteY69" fmla="*/ 4417696 h 4806316"/>
              <a:gd name="connsiteX70" fmla="*/ 1051560 w 5053964"/>
              <a:gd name="connsiteY70" fmla="*/ 4539616 h 4806316"/>
              <a:gd name="connsiteX71" fmla="*/ 1028700 w 5053964"/>
              <a:gd name="connsiteY71" fmla="*/ 4570096 h 4806316"/>
              <a:gd name="connsiteX72" fmla="*/ 975360 w 5053964"/>
              <a:gd name="connsiteY72" fmla="*/ 4608196 h 4806316"/>
              <a:gd name="connsiteX73" fmla="*/ 868680 w 5053964"/>
              <a:gd name="connsiteY73" fmla="*/ 4775836 h 4806316"/>
              <a:gd name="connsiteX74" fmla="*/ 746760 w 5053964"/>
              <a:gd name="connsiteY74" fmla="*/ 4707256 h 4806316"/>
              <a:gd name="connsiteX75" fmla="*/ 640080 w 5053964"/>
              <a:gd name="connsiteY75" fmla="*/ 4730116 h 4806316"/>
              <a:gd name="connsiteX76" fmla="*/ 647700 w 5053964"/>
              <a:gd name="connsiteY76" fmla="*/ 4806316 h 4806316"/>
              <a:gd name="connsiteX77" fmla="*/ 426720 w 5053964"/>
              <a:gd name="connsiteY77" fmla="*/ 4806316 h 4806316"/>
              <a:gd name="connsiteX78" fmla="*/ 320040 w 5053964"/>
              <a:gd name="connsiteY78" fmla="*/ 4707256 h 4806316"/>
              <a:gd name="connsiteX79" fmla="*/ 304800 w 5053964"/>
              <a:gd name="connsiteY79" fmla="*/ 4638676 h 4806316"/>
              <a:gd name="connsiteX80" fmla="*/ 274320 w 5053964"/>
              <a:gd name="connsiteY80" fmla="*/ 4585336 h 4806316"/>
              <a:gd name="connsiteX81" fmla="*/ 281940 w 5053964"/>
              <a:gd name="connsiteY81" fmla="*/ 4547236 h 4806316"/>
              <a:gd name="connsiteX82" fmla="*/ 365760 w 5053964"/>
              <a:gd name="connsiteY82" fmla="*/ 4371976 h 4806316"/>
              <a:gd name="connsiteX83" fmla="*/ 365760 w 5053964"/>
              <a:gd name="connsiteY83" fmla="*/ 4326256 h 4806316"/>
              <a:gd name="connsiteX84" fmla="*/ 220980 w 5053964"/>
              <a:gd name="connsiteY84" fmla="*/ 4326256 h 4806316"/>
              <a:gd name="connsiteX85" fmla="*/ 190500 w 5053964"/>
              <a:gd name="connsiteY85" fmla="*/ 4356736 h 4806316"/>
              <a:gd name="connsiteX86" fmla="*/ 129540 w 5053964"/>
              <a:gd name="connsiteY86" fmla="*/ 4356736 h 4806316"/>
              <a:gd name="connsiteX87" fmla="*/ 68580 w 5053964"/>
              <a:gd name="connsiteY87" fmla="*/ 4288156 h 4806316"/>
              <a:gd name="connsiteX88" fmla="*/ 30480 w 5053964"/>
              <a:gd name="connsiteY88" fmla="*/ 4135756 h 4806316"/>
              <a:gd name="connsiteX89" fmla="*/ 0 w 5053964"/>
              <a:gd name="connsiteY89" fmla="*/ 4044316 h 4806316"/>
              <a:gd name="connsiteX90" fmla="*/ 91440 w 5053964"/>
              <a:gd name="connsiteY90" fmla="*/ 3930016 h 4806316"/>
              <a:gd name="connsiteX91" fmla="*/ 83820 w 5053964"/>
              <a:gd name="connsiteY91" fmla="*/ 3853816 h 4806316"/>
              <a:gd name="connsiteX92" fmla="*/ 152400 w 5053964"/>
              <a:gd name="connsiteY92" fmla="*/ 3823336 h 4806316"/>
              <a:gd name="connsiteX93" fmla="*/ 129540 w 5053964"/>
              <a:gd name="connsiteY93" fmla="*/ 3686176 h 4806316"/>
              <a:gd name="connsiteX94" fmla="*/ 68580 w 5053964"/>
              <a:gd name="connsiteY94" fmla="*/ 3648076 h 4806316"/>
              <a:gd name="connsiteX95" fmla="*/ 15474 w 5053964"/>
              <a:gd name="connsiteY95" fmla="*/ 3428062 h 4806316"/>
              <a:gd name="connsiteX96" fmla="*/ 24764 w 5053964"/>
              <a:gd name="connsiteY96" fmla="*/ 3390900 h 4806316"/>
              <a:gd name="connsiteX97" fmla="*/ 272416 w 5053964"/>
              <a:gd name="connsiteY97" fmla="*/ 3448052 h 4806316"/>
              <a:gd name="connsiteX98" fmla="*/ 453390 w 5053964"/>
              <a:gd name="connsiteY98" fmla="*/ 3352800 h 4806316"/>
              <a:gd name="connsiteX99" fmla="*/ 586740 w 5053964"/>
              <a:gd name="connsiteY99" fmla="*/ 3267076 h 4806316"/>
              <a:gd name="connsiteX100" fmla="*/ 624840 w 5053964"/>
              <a:gd name="connsiteY100" fmla="*/ 3152776 h 4806316"/>
              <a:gd name="connsiteX101" fmla="*/ 701040 w 5053964"/>
              <a:gd name="connsiteY101" fmla="*/ 3143252 h 4806316"/>
              <a:gd name="connsiteX102" fmla="*/ 777240 w 5053964"/>
              <a:gd name="connsiteY102" fmla="*/ 3019424 h 4806316"/>
              <a:gd name="connsiteX103" fmla="*/ 843916 w 5053964"/>
              <a:gd name="connsiteY103" fmla="*/ 2952752 h 4806316"/>
              <a:gd name="connsiteX104" fmla="*/ 958216 w 5053964"/>
              <a:gd name="connsiteY104" fmla="*/ 2867024 h 4806316"/>
              <a:gd name="connsiteX105" fmla="*/ 996316 w 5053964"/>
              <a:gd name="connsiteY105" fmla="*/ 2771776 h 4806316"/>
              <a:gd name="connsiteX106" fmla="*/ 1062990 w 5053964"/>
              <a:gd name="connsiteY106" fmla="*/ 2733676 h 4806316"/>
              <a:gd name="connsiteX107" fmla="*/ 1167764 w 5053964"/>
              <a:gd name="connsiteY107" fmla="*/ 2619376 h 4806316"/>
              <a:gd name="connsiteX108" fmla="*/ 1263016 w 5053964"/>
              <a:gd name="connsiteY108" fmla="*/ 2533652 h 4806316"/>
              <a:gd name="connsiteX109" fmla="*/ 1434464 w 5053964"/>
              <a:gd name="connsiteY109" fmla="*/ 2352676 h 4806316"/>
              <a:gd name="connsiteX110" fmla="*/ 1758316 w 5053964"/>
              <a:gd name="connsiteY110" fmla="*/ 2076452 h 4806316"/>
              <a:gd name="connsiteX111" fmla="*/ 1948816 w 5053964"/>
              <a:gd name="connsiteY111" fmla="*/ 2047876 h 4806316"/>
              <a:gd name="connsiteX112" fmla="*/ 2025016 w 5053964"/>
              <a:gd name="connsiteY112" fmla="*/ 1885952 h 4806316"/>
              <a:gd name="connsiteX113" fmla="*/ 2196464 w 5053964"/>
              <a:gd name="connsiteY113" fmla="*/ 1685924 h 4806316"/>
              <a:gd name="connsiteX114" fmla="*/ 2244090 w 5053964"/>
              <a:gd name="connsiteY114" fmla="*/ 1552576 h 4806316"/>
              <a:gd name="connsiteX115" fmla="*/ 2491740 w 5053964"/>
              <a:gd name="connsiteY115" fmla="*/ 1362076 h 4806316"/>
              <a:gd name="connsiteX116" fmla="*/ 2787016 w 5053964"/>
              <a:gd name="connsiteY116" fmla="*/ 1209676 h 4806316"/>
              <a:gd name="connsiteX117" fmla="*/ 2948940 w 5053964"/>
              <a:gd name="connsiteY117" fmla="*/ 1152524 h 4806316"/>
              <a:gd name="connsiteX118" fmla="*/ 3025140 w 5053964"/>
              <a:gd name="connsiteY118" fmla="*/ 1009652 h 4806316"/>
              <a:gd name="connsiteX119" fmla="*/ 3053716 w 5053964"/>
              <a:gd name="connsiteY119" fmla="*/ 771524 h 4806316"/>
              <a:gd name="connsiteX120" fmla="*/ 2910840 w 5053964"/>
              <a:gd name="connsiteY120" fmla="*/ 619124 h 4806316"/>
              <a:gd name="connsiteX121" fmla="*/ 3063240 w 5053964"/>
              <a:gd name="connsiteY121" fmla="*/ 561976 h 4806316"/>
              <a:gd name="connsiteX122" fmla="*/ 3206116 w 5053964"/>
              <a:gd name="connsiteY122" fmla="*/ 590552 h 4806316"/>
              <a:gd name="connsiteX123" fmla="*/ 3310890 w 5053964"/>
              <a:gd name="connsiteY123" fmla="*/ 561976 h 4806316"/>
              <a:gd name="connsiteX124" fmla="*/ 3244216 w 5053964"/>
              <a:gd name="connsiteY124" fmla="*/ 457200 h 4806316"/>
              <a:gd name="connsiteX125" fmla="*/ 3387090 w 5053964"/>
              <a:gd name="connsiteY125" fmla="*/ 438152 h 4806316"/>
              <a:gd name="connsiteX126" fmla="*/ 3491864 w 5053964"/>
              <a:gd name="connsiteY126" fmla="*/ 323852 h 4806316"/>
              <a:gd name="connsiteX127" fmla="*/ 3977640 w 5053964"/>
              <a:gd name="connsiteY127" fmla="*/ 314324 h 4806316"/>
              <a:gd name="connsiteX128" fmla="*/ 3949064 w 5053964"/>
              <a:gd name="connsiteY128" fmla="*/ 200024 h 4806316"/>
              <a:gd name="connsiteX129" fmla="*/ 4120516 w 5053964"/>
              <a:gd name="connsiteY129" fmla="*/ 190500 h 4806316"/>
              <a:gd name="connsiteX130" fmla="*/ 4177664 w 5053964"/>
              <a:gd name="connsiteY130" fmla="*/ 161924 h 4806316"/>
              <a:gd name="connsiteX131" fmla="*/ 4244340 w 5053964"/>
              <a:gd name="connsiteY131" fmla="*/ 47624 h 4806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</a:cxnLst>
            <a:rect l="l" t="t" r="r" b="b"/>
            <a:pathLst>
              <a:path w="5053964" h="4806316">
                <a:moveTo>
                  <a:pt x="4368164" y="0"/>
                </a:moveTo>
                <a:lnTo>
                  <a:pt x="4482464" y="85724"/>
                </a:lnTo>
                <a:lnTo>
                  <a:pt x="4806316" y="47624"/>
                </a:lnTo>
                <a:lnTo>
                  <a:pt x="5053964" y="95252"/>
                </a:lnTo>
                <a:lnTo>
                  <a:pt x="4872990" y="161924"/>
                </a:lnTo>
                <a:lnTo>
                  <a:pt x="4845108" y="186092"/>
                </a:lnTo>
                <a:lnTo>
                  <a:pt x="4846320" y="173356"/>
                </a:lnTo>
                <a:lnTo>
                  <a:pt x="4732020" y="173356"/>
                </a:lnTo>
                <a:lnTo>
                  <a:pt x="4648200" y="234316"/>
                </a:lnTo>
                <a:lnTo>
                  <a:pt x="4754880" y="462916"/>
                </a:lnTo>
                <a:lnTo>
                  <a:pt x="4968240" y="622936"/>
                </a:lnTo>
                <a:lnTo>
                  <a:pt x="5036820" y="729616"/>
                </a:lnTo>
                <a:lnTo>
                  <a:pt x="5021580" y="790576"/>
                </a:lnTo>
                <a:lnTo>
                  <a:pt x="5036820" y="828676"/>
                </a:lnTo>
                <a:lnTo>
                  <a:pt x="4975860" y="904876"/>
                </a:lnTo>
                <a:lnTo>
                  <a:pt x="4975860" y="1224916"/>
                </a:lnTo>
                <a:lnTo>
                  <a:pt x="4747260" y="1308736"/>
                </a:lnTo>
                <a:lnTo>
                  <a:pt x="4572000" y="1384936"/>
                </a:lnTo>
                <a:lnTo>
                  <a:pt x="4533900" y="1445896"/>
                </a:lnTo>
                <a:lnTo>
                  <a:pt x="4587240" y="1453516"/>
                </a:lnTo>
                <a:lnTo>
                  <a:pt x="4625340" y="1598296"/>
                </a:lnTo>
                <a:lnTo>
                  <a:pt x="4503420" y="1689736"/>
                </a:lnTo>
                <a:lnTo>
                  <a:pt x="4456930" y="1915540"/>
                </a:lnTo>
                <a:lnTo>
                  <a:pt x="4368164" y="1885952"/>
                </a:lnTo>
                <a:lnTo>
                  <a:pt x="4206240" y="1981200"/>
                </a:lnTo>
                <a:lnTo>
                  <a:pt x="4044316" y="1866900"/>
                </a:lnTo>
                <a:lnTo>
                  <a:pt x="3930016" y="1933576"/>
                </a:lnTo>
                <a:lnTo>
                  <a:pt x="3787140" y="1914524"/>
                </a:lnTo>
                <a:lnTo>
                  <a:pt x="3729990" y="1838324"/>
                </a:lnTo>
                <a:lnTo>
                  <a:pt x="3653790" y="1866900"/>
                </a:lnTo>
                <a:lnTo>
                  <a:pt x="3520440" y="1981200"/>
                </a:lnTo>
                <a:lnTo>
                  <a:pt x="3501390" y="2076452"/>
                </a:lnTo>
                <a:lnTo>
                  <a:pt x="3368040" y="2247900"/>
                </a:lnTo>
                <a:lnTo>
                  <a:pt x="3310890" y="2343152"/>
                </a:lnTo>
                <a:lnTo>
                  <a:pt x="3206116" y="2409824"/>
                </a:lnTo>
                <a:lnTo>
                  <a:pt x="3082290" y="2409824"/>
                </a:lnTo>
                <a:lnTo>
                  <a:pt x="2929890" y="2619376"/>
                </a:lnTo>
                <a:lnTo>
                  <a:pt x="3177540" y="2705100"/>
                </a:lnTo>
                <a:lnTo>
                  <a:pt x="3187064" y="2809876"/>
                </a:lnTo>
                <a:lnTo>
                  <a:pt x="3072764" y="2809876"/>
                </a:lnTo>
                <a:lnTo>
                  <a:pt x="3025140" y="2886076"/>
                </a:lnTo>
                <a:lnTo>
                  <a:pt x="2872740" y="2838452"/>
                </a:lnTo>
                <a:lnTo>
                  <a:pt x="2644140" y="2981324"/>
                </a:lnTo>
                <a:lnTo>
                  <a:pt x="2406016" y="2971800"/>
                </a:lnTo>
                <a:lnTo>
                  <a:pt x="2291716" y="2924176"/>
                </a:lnTo>
                <a:lnTo>
                  <a:pt x="2272664" y="3000376"/>
                </a:lnTo>
                <a:lnTo>
                  <a:pt x="2186940" y="3076576"/>
                </a:lnTo>
                <a:lnTo>
                  <a:pt x="2120264" y="2981324"/>
                </a:lnTo>
                <a:lnTo>
                  <a:pt x="1977390" y="3019424"/>
                </a:lnTo>
                <a:lnTo>
                  <a:pt x="1920240" y="2990852"/>
                </a:lnTo>
                <a:lnTo>
                  <a:pt x="1872616" y="3076576"/>
                </a:lnTo>
                <a:lnTo>
                  <a:pt x="1786890" y="2952752"/>
                </a:lnTo>
                <a:lnTo>
                  <a:pt x="1710690" y="2952752"/>
                </a:lnTo>
                <a:lnTo>
                  <a:pt x="1710690" y="3067052"/>
                </a:lnTo>
                <a:lnTo>
                  <a:pt x="1663064" y="3171824"/>
                </a:lnTo>
                <a:lnTo>
                  <a:pt x="1463040" y="3276600"/>
                </a:lnTo>
                <a:lnTo>
                  <a:pt x="1405890" y="3352800"/>
                </a:lnTo>
                <a:lnTo>
                  <a:pt x="1472564" y="3390900"/>
                </a:lnTo>
                <a:lnTo>
                  <a:pt x="1348740" y="3648076"/>
                </a:lnTo>
                <a:lnTo>
                  <a:pt x="1405890" y="3724276"/>
                </a:lnTo>
                <a:lnTo>
                  <a:pt x="1348740" y="3867152"/>
                </a:lnTo>
                <a:lnTo>
                  <a:pt x="1205864" y="3990976"/>
                </a:lnTo>
                <a:lnTo>
                  <a:pt x="1158240" y="4000500"/>
                </a:lnTo>
                <a:lnTo>
                  <a:pt x="1101090" y="4086224"/>
                </a:lnTo>
                <a:lnTo>
                  <a:pt x="1167764" y="4114800"/>
                </a:lnTo>
                <a:lnTo>
                  <a:pt x="1197658" y="4211956"/>
                </a:lnTo>
                <a:lnTo>
                  <a:pt x="1089660" y="4211956"/>
                </a:lnTo>
                <a:lnTo>
                  <a:pt x="1059180" y="4272916"/>
                </a:lnTo>
                <a:lnTo>
                  <a:pt x="990600" y="4356736"/>
                </a:lnTo>
                <a:lnTo>
                  <a:pt x="960120" y="4417696"/>
                </a:lnTo>
                <a:lnTo>
                  <a:pt x="1051560" y="4539616"/>
                </a:lnTo>
                <a:lnTo>
                  <a:pt x="1028700" y="4570096"/>
                </a:lnTo>
                <a:lnTo>
                  <a:pt x="975360" y="4608196"/>
                </a:lnTo>
                <a:lnTo>
                  <a:pt x="868680" y="4775836"/>
                </a:lnTo>
                <a:lnTo>
                  <a:pt x="746760" y="4707256"/>
                </a:lnTo>
                <a:lnTo>
                  <a:pt x="640080" y="4730116"/>
                </a:lnTo>
                <a:lnTo>
                  <a:pt x="647700" y="4806316"/>
                </a:lnTo>
                <a:lnTo>
                  <a:pt x="426720" y="4806316"/>
                </a:lnTo>
                <a:lnTo>
                  <a:pt x="320040" y="4707256"/>
                </a:lnTo>
                <a:lnTo>
                  <a:pt x="304800" y="4638676"/>
                </a:lnTo>
                <a:lnTo>
                  <a:pt x="274320" y="4585336"/>
                </a:lnTo>
                <a:lnTo>
                  <a:pt x="281940" y="4547236"/>
                </a:lnTo>
                <a:lnTo>
                  <a:pt x="365760" y="4371976"/>
                </a:lnTo>
                <a:lnTo>
                  <a:pt x="365760" y="4326256"/>
                </a:lnTo>
                <a:lnTo>
                  <a:pt x="220980" y="4326256"/>
                </a:lnTo>
                <a:lnTo>
                  <a:pt x="190500" y="4356736"/>
                </a:lnTo>
                <a:lnTo>
                  <a:pt x="129540" y="4356736"/>
                </a:lnTo>
                <a:lnTo>
                  <a:pt x="68580" y="4288156"/>
                </a:lnTo>
                <a:lnTo>
                  <a:pt x="30480" y="4135756"/>
                </a:lnTo>
                <a:lnTo>
                  <a:pt x="0" y="4044316"/>
                </a:lnTo>
                <a:lnTo>
                  <a:pt x="91440" y="3930016"/>
                </a:lnTo>
                <a:lnTo>
                  <a:pt x="83820" y="3853816"/>
                </a:lnTo>
                <a:lnTo>
                  <a:pt x="152400" y="3823336"/>
                </a:lnTo>
                <a:lnTo>
                  <a:pt x="129540" y="3686176"/>
                </a:lnTo>
                <a:lnTo>
                  <a:pt x="68580" y="3648076"/>
                </a:lnTo>
                <a:lnTo>
                  <a:pt x="15474" y="3428062"/>
                </a:lnTo>
                <a:lnTo>
                  <a:pt x="24764" y="3390900"/>
                </a:lnTo>
                <a:lnTo>
                  <a:pt x="272416" y="3448052"/>
                </a:lnTo>
                <a:lnTo>
                  <a:pt x="453390" y="3352800"/>
                </a:lnTo>
                <a:lnTo>
                  <a:pt x="586740" y="3267076"/>
                </a:lnTo>
                <a:lnTo>
                  <a:pt x="624840" y="3152776"/>
                </a:lnTo>
                <a:lnTo>
                  <a:pt x="701040" y="3143252"/>
                </a:lnTo>
                <a:lnTo>
                  <a:pt x="777240" y="3019424"/>
                </a:lnTo>
                <a:lnTo>
                  <a:pt x="843916" y="2952752"/>
                </a:lnTo>
                <a:lnTo>
                  <a:pt x="958216" y="2867024"/>
                </a:lnTo>
                <a:lnTo>
                  <a:pt x="996316" y="2771776"/>
                </a:lnTo>
                <a:lnTo>
                  <a:pt x="1062990" y="2733676"/>
                </a:lnTo>
                <a:lnTo>
                  <a:pt x="1167764" y="2619376"/>
                </a:lnTo>
                <a:lnTo>
                  <a:pt x="1263016" y="2533652"/>
                </a:lnTo>
                <a:lnTo>
                  <a:pt x="1434464" y="2352676"/>
                </a:lnTo>
                <a:lnTo>
                  <a:pt x="1758316" y="2076452"/>
                </a:lnTo>
                <a:lnTo>
                  <a:pt x="1948816" y="2047876"/>
                </a:lnTo>
                <a:lnTo>
                  <a:pt x="2025016" y="1885952"/>
                </a:lnTo>
                <a:lnTo>
                  <a:pt x="2196464" y="1685924"/>
                </a:lnTo>
                <a:lnTo>
                  <a:pt x="2244090" y="1552576"/>
                </a:lnTo>
                <a:lnTo>
                  <a:pt x="2491740" y="1362076"/>
                </a:lnTo>
                <a:lnTo>
                  <a:pt x="2787016" y="1209676"/>
                </a:lnTo>
                <a:lnTo>
                  <a:pt x="2948940" y="1152524"/>
                </a:lnTo>
                <a:lnTo>
                  <a:pt x="3025140" y="1009652"/>
                </a:lnTo>
                <a:lnTo>
                  <a:pt x="3053716" y="771524"/>
                </a:lnTo>
                <a:lnTo>
                  <a:pt x="2910840" y="619124"/>
                </a:lnTo>
                <a:lnTo>
                  <a:pt x="3063240" y="561976"/>
                </a:lnTo>
                <a:lnTo>
                  <a:pt x="3206116" y="590552"/>
                </a:lnTo>
                <a:lnTo>
                  <a:pt x="3310890" y="561976"/>
                </a:lnTo>
                <a:lnTo>
                  <a:pt x="3244216" y="457200"/>
                </a:lnTo>
                <a:lnTo>
                  <a:pt x="3387090" y="438152"/>
                </a:lnTo>
                <a:lnTo>
                  <a:pt x="3491864" y="323852"/>
                </a:lnTo>
                <a:lnTo>
                  <a:pt x="3977640" y="314324"/>
                </a:lnTo>
                <a:lnTo>
                  <a:pt x="3949064" y="200024"/>
                </a:lnTo>
                <a:lnTo>
                  <a:pt x="4120516" y="190500"/>
                </a:lnTo>
                <a:lnTo>
                  <a:pt x="4177664" y="161924"/>
                </a:lnTo>
                <a:lnTo>
                  <a:pt x="4244340" y="47624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59437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EA802B5-E1D4-7313-712C-20444FD0A0BC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04/10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295904B-903C-7B7B-9311-A915F5A6C6B2}"/>
              </a:ext>
            </a:extLst>
          </p:cNvPr>
          <p:cNvSpPr txBox="1"/>
          <p:nvPr/>
        </p:nvSpPr>
        <p:spPr>
          <a:xfrm>
            <a:off x="2765632" y="1539080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①石川県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9FAD6EB-5CA2-9942-86F7-00C2547F8F31}"/>
              </a:ext>
            </a:extLst>
          </p:cNvPr>
          <p:cNvSpPr txBox="1"/>
          <p:nvPr/>
        </p:nvSpPr>
        <p:spPr>
          <a:xfrm>
            <a:off x="7490031" y="1539080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②千葉県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5DC52EF2-4FBA-7754-D52D-F63B2C412F69}"/>
              </a:ext>
            </a:extLst>
          </p:cNvPr>
          <p:cNvSpPr/>
          <p:nvPr/>
        </p:nvSpPr>
        <p:spPr>
          <a:xfrm>
            <a:off x="7927100" y="2567488"/>
            <a:ext cx="1445500" cy="1913350"/>
          </a:xfrm>
          <a:custGeom>
            <a:avLst/>
            <a:gdLst>
              <a:gd name="connsiteX0" fmla="*/ 556008 w 3516632"/>
              <a:gd name="connsiteY0" fmla="*/ 2706116 h 4518660"/>
              <a:gd name="connsiteX1" fmla="*/ 556920 w 3516632"/>
              <a:gd name="connsiteY1" fmla="*/ 2709304 h 4518660"/>
              <a:gd name="connsiteX2" fmla="*/ 537212 w 3516632"/>
              <a:gd name="connsiteY2" fmla="*/ 2735580 h 4518660"/>
              <a:gd name="connsiteX3" fmla="*/ 438152 w 3516632"/>
              <a:gd name="connsiteY3" fmla="*/ 2735580 h 4518660"/>
              <a:gd name="connsiteX4" fmla="*/ 213360 w 3516632"/>
              <a:gd name="connsiteY4" fmla="*/ 0 h 4518660"/>
              <a:gd name="connsiteX5" fmla="*/ 281940 w 3516632"/>
              <a:gd name="connsiteY5" fmla="*/ 152400 h 4518660"/>
              <a:gd name="connsiteX6" fmla="*/ 358140 w 3516632"/>
              <a:gd name="connsiteY6" fmla="*/ 243840 h 4518660"/>
              <a:gd name="connsiteX7" fmla="*/ 449580 w 3516632"/>
              <a:gd name="connsiteY7" fmla="*/ 304800 h 4518660"/>
              <a:gd name="connsiteX8" fmla="*/ 510540 w 3516632"/>
              <a:gd name="connsiteY8" fmla="*/ 472440 h 4518660"/>
              <a:gd name="connsiteX9" fmla="*/ 624840 w 3516632"/>
              <a:gd name="connsiteY9" fmla="*/ 502920 h 4518660"/>
              <a:gd name="connsiteX10" fmla="*/ 632460 w 3516632"/>
              <a:gd name="connsiteY10" fmla="*/ 609600 h 4518660"/>
              <a:gd name="connsiteX11" fmla="*/ 830580 w 3516632"/>
              <a:gd name="connsiteY11" fmla="*/ 746760 h 4518660"/>
              <a:gd name="connsiteX12" fmla="*/ 883920 w 3516632"/>
              <a:gd name="connsiteY12" fmla="*/ 723900 h 4518660"/>
              <a:gd name="connsiteX13" fmla="*/ 1059180 w 3516632"/>
              <a:gd name="connsiteY13" fmla="*/ 822960 h 4518660"/>
              <a:gd name="connsiteX14" fmla="*/ 1135380 w 3516632"/>
              <a:gd name="connsiteY14" fmla="*/ 822960 h 4518660"/>
              <a:gd name="connsiteX15" fmla="*/ 1219200 w 3516632"/>
              <a:gd name="connsiteY15" fmla="*/ 845820 h 4518660"/>
              <a:gd name="connsiteX16" fmla="*/ 1295400 w 3516632"/>
              <a:gd name="connsiteY16" fmla="*/ 975360 h 4518660"/>
              <a:gd name="connsiteX17" fmla="*/ 1440180 w 3516632"/>
              <a:gd name="connsiteY17" fmla="*/ 906780 h 4518660"/>
              <a:gd name="connsiteX18" fmla="*/ 1501140 w 3516632"/>
              <a:gd name="connsiteY18" fmla="*/ 914400 h 4518660"/>
              <a:gd name="connsiteX19" fmla="*/ 1584960 w 3516632"/>
              <a:gd name="connsiteY19" fmla="*/ 914400 h 4518660"/>
              <a:gd name="connsiteX20" fmla="*/ 1653540 w 3516632"/>
              <a:gd name="connsiteY20" fmla="*/ 861060 h 4518660"/>
              <a:gd name="connsiteX21" fmla="*/ 1706880 w 3516632"/>
              <a:gd name="connsiteY21" fmla="*/ 861060 h 4518660"/>
              <a:gd name="connsiteX22" fmla="*/ 1760220 w 3516632"/>
              <a:gd name="connsiteY22" fmla="*/ 883920 h 4518660"/>
              <a:gd name="connsiteX23" fmla="*/ 1866900 w 3516632"/>
              <a:gd name="connsiteY23" fmla="*/ 883920 h 4518660"/>
              <a:gd name="connsiteX24" fmla="*/ 1920240 w 3516632"/>
              <a:gd name="connsiteY24" fmla="*/ 762000 h 4518660"/>
              <a:gd name="connsiteX25" fmla="*/ 2065020 w 3516632"/>
              <a:gd name="connsiteY25" fmla="*/ 731520 h 4518660"/>
              <a:gd name="connsiteX26" fmla="*/ 2164080 w 3516632"/>
              <a:gd name="connsiteY26" fmla="*/ 731520 h 4518660"/>
              <a:gd name="connsiteX27" fmla="*/ 2232660 w 3516632"/>
              <a:gd name="connsiteY27" fmla="*/ 662940 h 4518660"/>
              <a:gd name="connsiteX28" fmla="*/ 2331720 w 3516632"/>
              <a:gd name="connsiteY28" fmla="*/ 739140 h 4518660"/>
              <a:gd name="connsiteX29" fmla="*/ 2331720 w 3516632"/>
              <a:gd name="connsiteY29" fmla="*/ 647700 h 4518660"/>
              <a:gd name="connsiteX30" fmla="*/ 2385060 w 3516632"/>
              <a:gd name="connsiteY30" fmla="*/ 548640 h 4518660"/>
              <a:gd name="connsiteX31" fmla="*/ 2659380 w 3516632"/>
              <a:gd name="connsiteY31" fmla="*/ 723900 h 4518660"/>
              <a:gd name="connsiteX32" fmla="*/ 2773680 w 3516632"/>
              <a:gd name="connsiteY32" fmla="*/ 914400 h 4518660"/>
              <a:gd name="connsiteX33" fmla="*/ 2872740 w 3516632"/>
              <a:gd name="connsiteY33" fmla="*/ 937260 h 4518660"/>
              <a:gd name="connsiteX34" fmla="*/ 2987040 w 3516632"/>
              <a:gd name="connsiteY34" fmla="*/ 982980 h 4518660"/>
              <a:gd name="connsiteX35" fmla="*/ 3025140 w 3516632"/>
              <a:gd name="connsiteY35" fmla="*/ 1066800 h 4518660"/>
              <a:gd name="connsiteX36" fmla="*/ 3040380 w 3516632"/>
              <a:gd name="connsiteY36" fmla="*/ 1135380 h 4518660"/>
              <a:gd name="connsiteX37" fmla="*/ 3284220 w 3516632"/>
              <a:gd name="connsiteY37" fmla="*/ 1333500 h 4518660"/>
              <a:gd name="connsiteX38" fmla="*/ 3352800 w 3516632"/>
              <a:gd name="connsiteY38" fmla="*/ 1348740 h 4518660"/>
              <a:gd name="connsiteX39" fmla="*/ 3459480 w 3516632"/>
              <a:gd name="connsiteY39" fmla="*/ 1348740 h 4518660"/>
              <a:gd name="connsiteX40" fmla="*/ 3433572 w 3516632"/>
              <a:gd name="connsiteY40" fmla="*/ 1333194 h 4518660"/>
              <a:gd name="connsiteX41" fmla="*/ 3463292 w 3516632"/>
              <a:gd name="connsiteY41" fmla="*/ 1341120 h 4518660"/>
              <a:gd name="connsiteX42" fmla="*/ 3516632 w 3516632"/>
              <a:gd name="connsiteY42" fmla="*/ 1371600 h 4518660"/>
              <a:gd name="connsiteX43" fmla="*/ 3493772 w 3516632"/>
              <a:gd name="connsiteY43" fmla="*/ 1478280 h 4518660"/>
              <a:gd name="connsiteX44" fmla="*/ 3463292 w 3516632"/>
              <a:gd name="connsiteY44" fmla="*/ 1516380 h 4518660"/>
              <a:gd name="connsiteX45" fmla="*/ 3425192 w 3516632"/>
              <a:gd name="connsiteY45" fmla="*/ 1516380 h 4518660"/>
              <a:gd name="connsiteX46" fmla="*/ 3387092 w 3516632"/>
              <a:gd name="connsiteY46" fmla="*/ 1455420 h 4518660"/>
              <a:gd name="connsiteX47" fmla="*/ 3333752 w 3516632"/>
              <a:gd name="connsiteY47" fmla="*/ 1455420 h 4518660"/>
              <a:gd name="connsiteX48" fmla="*/ 3265172 w 3516632"/>
              <a:gd name="connsiteY48" fmla="*/ 1470660 h 4518660"/>
              <a:gd name="connsiteX49" fmla="*/ 3188972 w 3516632"/>
              <a:gd name="connsiteY49" fmla="*/ 1524000 h 4518660"/>
              <a:gd name="connsiteX50" fmla="*/ 3082292 w 3516632"/>
              <a:gd name="connsiteY50" fmla="*/ 1546860 h 4518660"/>
              <a:gd name="connsiteX51" fmla="*/ 3059432 w 3516632"/>
              <a:gd name="connsiteY51" fmla="*/ 1524000 h 4518660"/>
              <a:gd name="connsiteX52" fmla="*/ 2952752 w 3516632"/>
              <a:gd name="connsiteY52" fmla="*/ 1516380 h 4518660"/>
              <a:gd name="connsiteX53" fmla="*/ 2777492 w 3516632"/>
              <a:gd name="connsiteY53" fmla="*/ 1577340 h 4518660"/>
              <a:gd name="connsiteX54" fmla="*/ 2602232 w 3516632"/>
              <a:gd name="connsiteY54" fmla="*/ 1722120 h 4518660"/>
              <a:gd name="connsiteX55" fmla="*/ 2289812 w 3516632"/>
              <a:gd name="connsiteY55" fmla="*/ 2065020 h 4518660"/>
              <a:gd name="connsiteX56" fmla="*/ 2145032 w 3516632"/>
              <a:gd name="connsiteY56" fmla="*/ 2263140 h 4518660"/>
              <a:gd name="connsiteX57" fmla="*/ 2045972 w 3516632"/>
              <a:gd name="connsiteY57" fmla="*/ 2613660 h 4518660"/>
              <a:gd name="connsiteX58" fmla="*/ 2045972 w 3516632"/>
              <a:gd name="connsiteY58" fmla="*/ 2880360 h 4518660"/>
              <a:gd name="connsiteX59" fmla="*/ 2122172 w 3516632"/>
              <a:gd name="connsiteY59" fmla="*/ 2994660 h 4518660"/>
              <a:gd name="connsiteX60" fmla="*/ 2076452 w 3516632"/>
              <a:gd name="connsiteY60" fmla="*/ 3063240 h 4518660"/>
              <a:gd name="connsiteX61" fmla="*/ 2053592 w 3516632"/>
              <a:gd name="connsiteY61" fmla="*/ 3307080 h 4518660"/>
              <a:gd name="connsiteX62" fmla="*/ 2007872 w 3516632"/>
              <a:gd name="connsiteY62" fmla="*/ 3444240 h 4518660"/>
              <a:gd name="connsiteX63" fmla="*/ 1901192 w 3516632"/>
              <a:gd name="connsiteY63" fmla="*/ 3451860 h 4518660"/>
              <a:gd name="connsiteX64" fmla="*/ 1863092 w 3516632"/>
              <a:gd name="connsiteY64" fmla="*/ 3535680 h 4518660"/>
              <a:gd name="connsiteX65" fmla="*/ 1741172 w 3516632"/>
              <a:gd name="connsiteY65" fmla="*/ 3573780 h 4518660"/>
              <a:gd name="connsiteX66" fmla="*/ 1703072 w 3516632"/>
              <a:gd name="connsiteY66" fmla="*/ 3627120 h 4518660"/>
              <a:gd name="connsiteX67" fmla="*/ 1619252 w 3516632"/>
              <a:gd name="connsiteY67" fmla="*/ 3634740 h 4518660"/>
              <a:gd name="connsiteX68" fmla="*/ 1588772 w 3516632"/>
              <a:gd name="connsiteY68" fmla="*/ 3688080 h 4518660"/>
              <a:gd name="connsiteX69" fmla="*/ 1474472 w 3516632"/>
              <a:gd name="connsiteY69" fmla="*/ 3710940 h 4518660"/>
              <a:gd name="connsiteX70" fmla="*/ 1443992 w 3516632"/>
              <a:gd name="connsiteY70" fmla="*/ 3680460 h 4518660"/>
              <a:gd name="connsiteX71" fmla="*/ 1329692 w 3516632"/>
              <a:gd name="connsiteY71" fmla="*/ 3665220 h 4518660"/>
              <a:gd name="connsiteX72" fmla="*/ 1169672 w 3516632"/>
              <a:gd name="connsiteY72" fmla="*/ 3710940 h 4518660"/>
              <a:gd name="connsiteX73" fmla="*/ 1169672 w 3516632"/>
              <a:gd name="connsiteY73" fmla="*/ 3802380 h 4518660"/>
              <a:gd name="connsiteX74" fmla="*/ 1062992 w 3516632"/>
              <a:gd name="connsiteY74" fmla="*/ 3909060 h 4518660"/>
              <a:gd name="connsiteX75" fmla="*/ 918212 w 3516632"/>
              <a:gd name="connsiteY75" fmla="*/ 3954780 h 4518660"/>
              <a:gd name="connsiteX76" fmla="*/ 765812 w 3516632"/>
              <a:gd name="connsiteY76" fmla="*/ 4130040 h 4518660"/>
              <a:gd name="connsiteX77" fmla="*/ 727712 w 3516632"/>
              <a:gd name="connsiteY77" fmla="*/ 4366260 h 4518660"/>
              <a:gd name="connsiteX78" fmla="*/ 628652 w 3516632"/>
              <a:gd name="connsiteY78" fmla="*/ 4503420 h 4518660"/>
              <a:gd name="connsiteX79" fmla="*/ 506732 w 3516632"/>
              <a:gd name="connsiteY79" fmla="*/ 4518660 h 4518660"/>
              <a:gd name="connsiteX80" fmla="*/ 300992 w 3516632"/>
              <a:gd name="connsiteY80" fmla="*/ 4465320 h 4518660"/>
              <a:gd name="connsiteX81" fmla="*/ 300992 w 3516632"/>
              <a:gd name="connsiteY81" fmla="*/ 4358640 h 4518660"/>
              <a:gd name="connsiteX82" fmla="*/ 163832 w 3516632"/>
              <a:gd name="connsiteY82" fmla="*/ 4312920 h 4518660"/>
              <a:gd name="connsiteX83" fmla="*/ 102872 w 3516632"/>
              <a:gd name="connsiteY83" fmla="*/ 4267200 h 4518660"/>
              <a:gd name="connsiteX84" fmla="*/ 102872 w 3516632"/>
              <a:gd name="connsiteY84" fmla="*/ 4221480 h 4518660"/>
              <a:gd name="connsiteX85" fmla="*/ 201932 w 3516632"/>
              <a:gd name="connsiteY85" fmla="*/ 4229100 h 4518660"/>
              <a:gd name="connsiteX86" fmla="*/ 278132 w 3516632"/>
              <a:gd name="connsiteY86" fmla="*/ 4206240 h 4518660"/>
              <a:gd name="connsiteX87" fmla="*/ 308612 w 3516632"/>
              <a:gd name="connsiteY87" fmla="*/ 4175760 h 4518660"/>
              <a:gd name="connsiteX88" fmla="*/ 400052 w 3516632"/>
              <a:gd name="connsiteY88" fmla="*/ 4175760 h 4518660"/>
              <a:gd name="connsiteX89" fmla="*/ 400052 w 3516632"/>
              <a:gd name="connsiteY89" fmla="*/ 4099560 h 4518660"/>
              <a:gd name="connsiteX90" fmla="*/ 308612 w 3516632"/>
              <a:gd name="connsiteY90" fmla="*/ 4000500 h 4518660"/>
              <a:gd name="connsiteX91" fmla="*/ 300992 w 3516632"/>
              <a:gd name="connsiteY91" fmla="*/ 3886200 h 4518660"/>
              <a:gd name="connsiteX92" fmla="*/ 339092 w 3516632"/>
              <a:gd name="connsiteY92" fmla="*/ 3802380 h 4518660"/>
              <a:gd name="connsiteX93" fmla="*/ 300992 w 3516632"/>
              <a:gd name="connsiteY93" fmla="*/ 3733800 h 4518660"/>
              <a:gd name="connsiteX94" fmla="*/ 316232 w 3516632"/>
              <a:gd name="connsiteY94" fmla="*/ 3657600 h 4518660"/>
              <a:gd name="connsiteX95" fmla="*/ 308612 w 3516632"/>
              <a:gd name="connsiteY95" fmla="*/ 3611880 h 4518660"/>
              <a:gd name="connsiteX96" fmla="*/ 285752 w 3516632"/>
              <a:gd name="connsiteY96" fmla="*/ 3489960 h 4518660"/>
              <a:gd name="connsiteX97" fmla="*/ 308612 w 3516632"/>
              <a:gd name="connsiteY97" fmla="*/ 3368040 h 4518660"/>
              <a:gd name="connsiteX98" fmla="*/ 438152 w 3516632"/>
              <a:gd name="connsiteY98" fmla="*/ 3307080 h 4518660"/>
              <a:gd name="connsiteX99" fmla="*/ 430532 w 3516632"/>
              <a:gd name="connsiteY99" fmla="*/ 3200400 h 4518660"/>
              <a:gd name="connsiteX100" fmla="*/ 377192 w 3516632"/>
              <a:gd name="connsiteY100" fmla="*/ 3108960 h 4518660"/>
              <a:gd name="connsiteX101" fmla="*/ 377192 w 3516632"/>
              <a:gd name="connsiteY101" fmla="*/ 3055620 h 4518660"/>
              <a:gd name="connsiteX102" fmla="*/ 262892 w 3516632"/>
              <a:gd name="connsiteY102" fmla="*/ 2979420 h 4518660"/>
              <a:gd name="connsiteX103" fmla="*/ 300992 w 3516632"/>
              <a:gd name="connsiteY103" fmla="*/ 2903220 h 4518660"/>
              <a:gd name="connsiteX104" fmla="*/ 316232 w 3516632"/>
              <a:gd name="connsiteY104" fmla="*/ 2849880 h 4518660"/>
              <a:gd name="connsiteX105" fmla="*/ 407672 w 3516632"/>
              <a:gd name="connsiteY105" fmla="*/ 2735580 h 4518660"/>
              <a:gd name="connsiteX106" fmla="*/ 438152 w 3516632"/>
              <a:gd name="connsiteY106" fmla="*/ 2735580 h 4518660"/>
              <a:gd name="connsiteX107" fmla="*/ 544832 w 3516632"/>
              <a:gd name="connsiteY107" fmla="*/ 2743200 h 4518660"/>
              <a:gd name="connsiteX108" fmla="*/ 560072 w 3516632"/>
              <a:gd name="connsiteY108" fmla="*/ 2720340 h 4518660"/>
              <a:gd name="connsiteX109" fmla="*/ 556920 w 3516632"/>
              <a:gd name="connsiteY109" fmla="*/ 2709304 h 4518660"/>
              <a:gd name="connsiteX110" fmla="*/ 560072 w 3516632"/>
              <a:gd name="connsiteY110" fmla="*/ 2705100 h 4518660"/>
              <a:gd name="connsiteX111" fmla="*/ 556008 w 3516632"/>
              <a:gd name="connsiteY111" fmla="*/ 2706116 h 4518660"/>
              <a:gd name="connsiteX112" fmla="*/ 544832 w 3516632"/>
              <a:gd name="connsiteY112" fmla="*/ 2667000 h 4518660"/>
              <a:gd name="connsiteX113" fmla="*/ 537212 w 3516632"/>
              <a:gd name="connsiteY113" fmla="*/ 2567940 h 4518660"/>
              <a:gd name="connsiteX114" fmla="*/ 575312 w 3516632"/>
              <a:gd name="connsiteY114" fmla="*/ 2499360 h 4518660"/>
              <a:gd name="connsiteX115" fmla="*/ 735332 w 3516632"/>
              <a:gd name="connsiteY115" fmla="*/ 2476500 h 4518660"/>
              <a:gd name="connsiteX116" fmla="*/ 781052 w 3516632"/>
              <a:gd name="connsiteY116" fmla="*/ 2400300 h 4518660"/>
              <a:gd name="connsiteX117" fmla="*/ 826772 w 3516632"/>
              <a:gd name="connsiteY117" fmla="*/ 2400300 h 4518660"/>
              <a:gd name="connsiteX118" fmla="*/ 941072 w 3516632"/>
              <a:gd name="connsiteY118" fmla="*/ 2316480 h 4518660"/>
              <a:gd name="connsiteX119" fmla="*/ 956312 w 3516632"/>
              <a:gd name="connsiteY119" fmla="*/ 2240280 h 4518660"/>
              <a:gd name="connsiteX120" fmla="*/ 994412 w 3516632"/>
              <a:gd name="connsiteY120" fmla="*/ 2179320 h 4518660"/>
              <a:gd name="connsiteX121" fmla="*/ 1032512 w 3516632"/>
              <a:gd name="connsiteY121" fmla="*/ 2087880 h 4518660"/>
              <a:gd name="connsiteX122" fmla="*/ 1116332 w 3516632"/>
              <a:gd name="connsiteY122" fmla="*/ 2087880 h 4518660"/>
              <a:gd name="connsiteX123" fmla="*/ 1123952 w 3516632"/>
              <a:gd name="connsiteY123" fmla="*/ 2019300 h 4518660"/>
              <a:gd name="connsiteX124" fmla="*/ 1177292 w 3516632"/>
              <a:gd name="connsiteY124" fmla="*/ 2019300 h 4518660"/>
              <a:gd name="connsiteX125" fmla="*/ 1177292 w 3516632"/>
              <a:gd name="connsiteY125" fmla="*/ 1935480 h 4518660"/>
              <a:gd name="connsiteX126" fmla="*/ 1047752 w 3516632"/>
              <a:gd name="connsiteY126" fmla="*/ 1844040 h 4518660"/>
              <a:gd name="connsiteX127" fmla="*/ 895352 w 3516632"/>
              <a:gd name="connsiteY127" fmla="*/ 1691640 h 4518660"/>
              <a:gd name="connsiteX128" fmla="*/ 796292 w 3516632"/>
              <a:gd name="connsiteY128" fmla="*/ 1668780 h 4518660"/>
              <a:gd name="connsiteX129" fmla="*/ 765812 w 3516632"/>
              <a:gd name="connsiteY129" fmla="*/ 1600200 h 4518660"/>
              <a:gd name="connsiteX130" fmla="*/ 636272 w 3516632"/>
              <a:gd name="connsiteY130" fmla="*/ 1607820 h 4518660"/>
              <a:gd name="connsiteX131" fmla="*/ 605792 w 3516632"/>
              <a:gd name="connsiteY131" fmla="*/ 1668780 h 4518660"/>
              <a:gd name="connsiteX132" fmla="*/ 666752 w 3516632"/>
              <a:gd name="connsiteY132" fmla="*/ 1744980 h 4518660"/>
              <a:gd name="connsiteX133" fmla="*/ 567692 w 3516632"/>
              <a:gd name="connsiteY133" fmla="*/ 1775460 h 4518660"/>
              <a:gd name="connsiteX134" fmla="*/ 537212 w 3516632"/>
              <a:gd name="connsiteY134" fmla="*/ 1767840 h 4518660"/>
              <a:gd name="connsiteX135" fmla="*/ 499112 w 3516632"/>
              <a:gd name="connsiteY135" fmla="*/ 1813560 h 4518660"/>
              <a:gd name="connsiteX136" fmla="*/ 438152 w 3516632"/>
              <a:gd name="connsiteY136" fmla="*/ 1775460 h 4518660"/>
              <a:gd name="connsiteX137" fmla="*/ 491492 w 3516632"/>
              <a:gd name="connsiteY137" fmla="*/ 1684020 h 4518660"/>
              <a:gd name="connsiteX138" fmla="*/ 491492 w 3516632"/>
              <a:gd name="connsiteY138" fmla="*/ 1600200 h 4518660"/>
              <a:gd name="connsiteX139" fmla="*/ 598172 w 3516632"/>
              <a:gd name="connsiteY139" fmla="*/ 1524000 h 4518660"/>
              <a:gd name="connsiteX140" fmla="*/ 544832 w 3516632"/>
              <a:gd name="connsiteY140" fmla="*/ 1440180 h 4518660"/>
              <a:gd name="connsiteX141" fmla="*/ 529592 w 3516632"/>
              <a:gd name="connsiteY141" fmla="*/ 1333500 h 4518660"/>
              <a:gd name="connsiteX142" fmla="*/ 483872 w 3516632"/>
              <a:gd name="connsiteY142" fmla="*/ 1303020 h 4518660"/>
              <a:gd name="connsiteX143" fmla="*/ 506732 w 3516632"/>
              <a:gd name="connsiteY143" fmla="*/ 1211580 h 4518660"/>
              <a:gd name="connsiteX144" fmla="*/ 494480 w 3516632"/>
              <a:gd name="connsiteY144" fmla="*/ 1197102 h 4518660"/>
              <a:gd name="connsiteX145" fmla="*/ 521972 w 3516632"/>
              <a:gd name="connsiteY145" fmla="*/ 830580 h 4518660"/>
              <a:gd name="connsiteX146" fmla="*/ 431484 w 3516632"/>
              <a:gd name="connsiteY146" fmla="*/ 663892 h 4518660"/>
              <a:gd name="connsiteX147" fmla="*/ 360044 w 3516632"/>
              <a:gd name="connsiteY147" fmla="*/ 606744 h 4518660"/>
              <a:gd name="connsiteX148" fmla="*/ 274320 w 3516632"/>
              <a:gd name="connsiteY148" fmla="*/ 421004 h 4518660"/>
              <a:gd name="connsiteX149" fmla="*/ 279084 w 3516632"/>
              <a:gd name="connsiteY149" fmla="*/ 240030 h 4518660"/>
              <a:gd name="connsiteX150" fmla="*/ 207644 w 3516632"/>
              <a:gd name="connsiteY150" fmla="*/ 201930 h 4518660"/>
              <a:gd name="connsiteX151" fmla="*/ 146212 w 3516632"/>
              <a:gd name="connsiteY151" fmla="*/ 74344 h 4518660"/>
              <a:gd name="connsiteX152" fmla="*/ 0 w 3516632"/>
              <a:gd name="connsiteY152" fmla="*/ 30480 h 4518660"/>
              <a:gd name="connsiteX153" fmla="*/ 152400 w 3516632"/>
              <a:gd name="connsiteY153" fmla="*/ 76200 h 4518660"/>
              <a:gd name="connsiteX154" fmla="*/ 152400 w 3516632"/>
              <a:gd name="connsiteY154" fmla="*/ 15240 h 4518660"/>
              <a:gd name="connsiteX0" fmla="*/ 453136 w 3413760"/>
              <a:gd name="connsiteY0" fmla="*/ 2706116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453136 w 3413760"/>
              <a:gd name="connsiteY4" fmla="*/ 2706116 h 4518660"/>
              <a:gd name="connsiteX5" fmla="*/ 110488 w 3413760"/>
              <a:gd name="connsiteY5" fmla="*/ 0 h 4518660"/>
              <a:gd name="connsiteX6" fmla="*/ 179068 w 3413760"/>
              <a:gd name="connsiteY6" fmla="*/ 152400 h 4518660"/>
              <a:gd name="connsiteX7" fmla="*/ 255268 w 3413760"/>
              <a:gd name="connsiteY7" fmla="*/ 243840 h 4518660"/>
              <a:gd name="connsiteX8" fmla="*/ 346708 w 3413760"/>
              <a:gd name="connsiteY8" fmla="*/ 304800 h 4518660"/>
              <a:gd name="connsiteX9" fmla="*/ 407668 w 3413760"/>
              <a:gd name="connsiteY9" fmla="*/ 472440 h 4518660"/>
              <a:gd name="connsiteX10" fmla="*/ 521968 w 3413760"/>
              <a:gd name="connsiteY10" fmla="*/ 502920 h 4518660"/>
              <a:gd name="connsiteX11" fmla="*/ 529588 w 3413760"/>
              <a:gd name="connsiteY11" fmla="*/ 609600 h 4518660"/>
              <a:gd name="connsiteX12" fmla="*/ 727708 w 3413760"/>
              <a:gd name="connsiteY12" fmla="*/ 746760 h 4518660"/>
              <a:gd name="connsiteX13" fmla="*/ 781048 w 3413760"/>
              <a:gd name="connsiteY13" fmla="*/ 723900 h 4518660"/>
              <a:gd name="connsiteX14" fmla="*/ 956308 w 3413760"/>
              <a:gd name="connsiteY14" fmla="*/ 822960 h 4518660"/>
              <a:gd name="connsiteX15" fmla="*/ 1032508 w 3413760"/>
              <a:gd name="connsiteY15" fmla="*/ 822960 h 4518660"/>
              <a:gd name="connsiteX16" fmla="*/ 1116328 w 3413760"/>
              <a:gd name="connsiteY16" fmla="*/ 845820 h 4518660"/>
              <a:gd name="connsiteX17" fmla="*/ 1192528 w 3413760"/>
              <a:gd name="connsiteY17" fmla="*/ 975360 h 4518660"/>
              <a:gd name="connsiteX18" fmla="*/ 1337308 w 3413760"/>
              <a:gd name="connsiteY18" fmla="*/ 906780 h 4518660"/>
              <a:gd name="connsiteX19" fmla="*/ 1398268 w 3413760"/>
              <a:gd name="connsiteY19" fmla="*/ 914400 h 4518660"/>
              <a:gd name="connsiteX20" fmla="*/ 1482088 w 3413760"/>
              <a:gd name="connsiteY20" fmla="*/ 914400 h 4518660"/>
              <a:gd name="connsiteX21" fmla="*/ 1550668 w 3413760"/>
              <a:gd name="connsiteY21" fmla="*/ 861060 h 4518660"/>
              <a:gd name="connsiteX22" fmla="*/ 1604008 w 3413760"/>
              <a:gd name="connsiteY22" fmla="*/ 861060 h 4518660"/>
              <a:gd name="connsiteX23" fmla="*/ 1657348 w 3413760"/>
              <a:gd name="connsiteY23" fmla="*/ 883920 h 4518660"/>
              <a:gd name="connsiteX24" fmla="*/ 1764028 w 3413760"/>
              <a:gd name="connsiteY24" fmla="*/ 883920 h 4518660"/>
              <a:gd name="connsiteX25" fmla="*/ 1817368 w 3413760"/>
              <a:gd name="connsiteY25" fmla="*/ 762000 h 4518660"/>
              <a:gd name="connsiteX26" fmla="*/ 1962148 w 3413760"/>
              <a:gd name="connsiteY26" fmla="*/ 731520 h 4518660"/>
              <a:gd name="connsiteX27" fmla="*/ 2061208 w 3413760"/>
              <a:gd name="connsiteY27" fmla="*/ 731520 h 4518660"/>
              <a:gd name="connsiteX28" fmla="*/ 2129788 w 3413760"/>
              <a:gd name="connsiteY28" fmla="*/ 662940 h 4518660"/>
              <a:gd name="connsiteX29" fmla="*/ 2228848 w 3413760"/>
              <a:gd name="connsiteY29" fmla="*/ 739140 h 4518660"/>
              <a:gd name="connsiteX30" fmla="*/ 2228848 w 3413760"/>
              <a:gd name="connsiteY30" fmla="*/ 647700 h 4518660"/>
              <a:gd name="connsiteX31" fmla="*/ 2282188 w 3413760"/>
              <a:gd name="connsiteY31" fmla="*/ 548640 h 4518660"/>
              <a:gd name="connsiteX32" fmla="*/ 2556508 w 3413760"/>
              <a:gd name="connsiteY32" fmla="*/ 723900 h 4518660"/>
              <a:gd name="connsiteX33" fmla="*/ 2670808 w 3413760"/>
              <a:gd name="connsiteY33" fmla="*/ 914400 h 4518660"/>
              <a:gd name="connsiteX34" fmla="*/ 2769868 w 3413760"/>
              <a:gd name="connsiteY34" fmla="*/ 937260 h 4518660"/>
              <a:gd name="connsiteX35" fmla="*/ 2884168 w 3413760"/>
              <a:gd name="connsiteY35" fmla="*/ 982980 h 4518660"/>
              <a:gd name="connsiteX36" fmla="*/ 2922268 w 3413760"/>
              <a:gd name="connsiteY36" fmla="*/ 1066800 h 4518660"/>
              <a:gd name="connsiteX37" fmla="*/ 2937508 w 3413760"/>
              <a:gd name="connsiteY37" fmla="*/ 1135380 h 4518660"/>
              <a:gd name="connsiteX38" fmla="*/ 3181348 w 3413760"/>
              <a:gd name="connsiteY38" fmla="*/ 1333500 h 4518660"/>
              <a:gd name="connsiteX39" fmla="*/ 3249928 w 3413760"/>
              <a:gd name="connsiteY39" fmla="*/ 1348740 h 4518660"/>
              <a:gd name="connsiteX40" fmla="*/ 3356608 w 3413760"/>
              <a:gd name="connsiteY40" fmla="*/ 1348740 h 4518660"/>
              <a:gd name="connsiteX41" fmla="*/ 3330700 w 3413760"/>
              <a:gd name="connsiteY41" fmla="*/ 1333194 h 4518660"/>
              <a:gd name="connsiteX42" fmla="*/ 3360420 w 3413760"/>
              <a:gd name="connsiteY42" fmla="*/ 1341120 h 4518660"/>
              <a:gd name="connsiteX43" fmla="*/ 3413760 w 3413760"/>
              <a:gd name="connsiteY43" fmla="*/ 1371600 h 4518660"/>
              <a:gd name="connsiteX44" fmla="*/ 3390900 w 3413760"/>
              <a:gd name="connsiteY44" fmla="*/ 1478280 h 4518660"/>
              <a:gd name="connsiteX45" fmla="*/ 3360420 w 3413760"/>
              <a:gd name="connsiteY45" fmla="*/ 1516380 h 4518660"/>
              <a:gd name="connsiteX46" fmla="*/ 3322320 w 3413760"/>
              <a:gd name="connsiteY46" fmla="*/ 1516380 h 4518660"/>
              <a:gd name="connsiteX47" fmla="*/ 3284220 w 3413760"/>
              <a:gd name="connsiteY47" fmla="*/ 1455420 h 4518660"/>
              <a:gd name="connsiteX48" fmla="*/ 3230880 w 3413760"/>
              <a:gd name="connsiteY48" fmla="*/ 1455420 h 4518660"/>
              <a:gd name="connsiteX49" fmla="*/ 3162300 w 3413760"/>
              <a:gd name="connsiteY49" fmla="*/ 1470660 h 4518660"/>
              <a:gd name="connsiteX50" fmla="*/ 3086100 w 3413760"/>
              <a:gd name="connsiteY50" fmla="*/ 1524000 h 4518660"/>
              <a:gd name="connsiteX51" fmla="*/ 2979420 w 3413760"/>
              <a:gd name="connsiteY51" fmla="*/ 1546860 h 4518660"/>
              <a:gd name="connsiteX52" fmla="*/ 2956560 w 3413760"/>
              <a:gd name="connsiteY52" fmla="*/ 1524000 h 4518660"/>
              <a:gd name="connsiteX53" fmla="*/ 2849880 w 3413760"/>
              <a:gd name="connsiteY53" fmla="*/ 1516380 h 4518660"/>
              <a:gd name="connsiteX54" fmla="*/ 2674620 w 3413760"/>
              <a:gd name="connsiteY54" fmla="*/ 1577340 h 4518660"/>
              <a:gd name="connsiteX55" fmla="*/ 2499360 w 3413760"/>
              <a:gd name="connsiteY55" fmla="*/ 1722120 h 4518660"/>
              <a:gd name="connsiteX56" fmla="*/ 2186940 w 3413760"/>
              <a:gd name="connsiteY56" fmla="*/ 2065020 h 4518660"/>
              <a:gd name="connsiteX57" fmla="*/ 2042160 w 3413760"/>
              <a:gd name="connsiteY57" fmla="*/ 2263140 h 4518660"/>
              <a:gd name="connsiteX58" fmla="*/ 1943100 w 3413760"/>
              <a:gd name="connsiteY58" fmla="*/ 2613660 h 4518660"/>
              <a:gd name="connsiteX59" fmla="*/ 1943100 w 3413760"/>
              <a:gd name="connsiteY59" fmla="*/ 2880360 h 4518660"/>
              <a:gd name="connsiteX60" fmla="*/ 2019300 w 3413760"/>
              <a:gd name="connsiteY60" fmla="*/ 2994660 h 4518660"/>
              <a:gd name="connsiteX61" fmla="*/ 1973580 w 3413760"/>
              <a:gd name="connsiteY61" fmla="*/ 3063240 h 4518660"/>
              <a:gd name="connsiteX62" fmla="*/ 1950720 w 3413760"/>
              <a:gd name="connsiteY62" fmla="*/ 3307080 h 4518660"/>
              <a:gd name="connsiteX63" fmla="*/ 1905000 w 3413760"/>
              <a:gd name="connsiteY63" fmla="*/ 3444240 h 4518660"/>
              <a:gd name="connsiteX64" fmla="*/ 1798320 w 3413760"/>
              <a:gd name="connsiteY64" fmla="*/ 3451860 h 4518660"/>
              <a:gd name="connsiteX65" fmla="*/ 1760220 w 3413760"/>
              <a:gd name="connsiteY65" fmla="*/ 3535680 h 4518660"/>
              <a:gd name="connsiteX66" fmla="*/ 1638300 w 3413760"/>
              <a:gd name="connsiteY66" fmla="*/ 3573780 h 4518660"/>
              <a:gd name="connsiteX67" fmla="*/ 1600200 w 3413760"/>
              <a:gd name="connsiteY67" fmla="*/ 3627120 h 4518660"/>
              <a:gd name="connsiteX68" fmla="*/ 1516380 w 3413760"/>
              <a:gd name="connsiteY68" fmla="*/ 3634740 h 4518660"/>
              <a:gd name="connsiteX69" fmla="*/ 1485900 w 3413760"/>
              <a:gd name="connsiteY69" fmla="*/ 3688080 h 4518660"/>
              <a:gd name="connsiteX70" fmla="*/ 1371600 w 3413760"/>
              <a:gd name="connsiteY70" fmla="*/ 3710940 h 4518660"/>
              <a:gd name="connsiteX71" fmla="*/ 1341120 w 3413760"/>
              <a:gd name="connsiteY71" fmla="*/ 3680460 h 4518660"/>
              <a:gd name="connsiteX72" fmla="*/ 1226820 w 3413760"/>
              <a:gd name="connsiteY72" fmla="*/ 3665220 h 4518660"/>
              <a:gd name="connsiteX73" fmla="*/ 1066800 w 3413760"/>
              <a:gd name="connsiteY73" fmla="*/ 3710940 h 4518660"/>
              <a:gd name="connsiteX74" fmla="*/ 1066800 w 3413760"/>
              <a:gd name="connsiteY74" fmla="*/ 3802380 h 4518660"/>
              <a:gd name="connsiteX75" fmla="*/ 960120 w 3413760"/>
              <a:gd name="connsiteY75" fmla="*/ 3909060 h 4518660"/>
              <a:gd name="connsiteX76" fmla="*/ 815340 w 3413760"/>
              <a:gd name="connsiteY76" fmla="*/ 3954780 h 4518660"/>
              <a:gd name="connsiteX77" fmla="*/ 662940 w 3413760"/>
              <a:gd name="connsiteY77" fmla="*/ 4130040 h 4518660"/>
              <a:gd name="connsiteX78" fmla="*/ 624840 w 3413760"/>
              <a:gd name="connsiteY78" fmla="*/ 4366260 h 4518660"/>
              <a:gd name="connsiteX79" fmla="*/ 525780 w 3413760"/>
              <a:gd name="connsiteY79" fmla="*/ 4503420 h 4518660"/>
              <a:gd name="connsiteX80" fmla="*/ 403860 w 3413760"/>
              <a:gd name="connsiteY80" fmla="*/ 4518660 h 4518660"/>
              <a:gd name="connsiteX81" fmla="*/ 198120 w 3413760"/>
              <a:gd name="connsiteY81" fmla="*/ 4465320 h 4518660"/>
              <a:gd name="connsiteX82" fmla="*/ 198120 w 3413760"/>
              <a:gd name="connsiteY82" fmla="*/ 4358640 h 4518660"/>
              <a:gd name="connsiteX83" fmla="*/ 60960 w 3413760"/>
              <a:gd name="connsiteY83" fmla="*/ 4312920 h 4518660"/>
              <a:gd name="connsiteX84" fmla="*/ 0 w 3413760"/>
              <a:gd name="connsiteY84" fmla="*/ 4267200 h 4518660"/>
              <a:gd name="connsiteX85" fmla="*/ 0 w 3413760"/>
              <a:gd name="connsiteY85" fmla="*/ 4221480 h 4518660"/>
              <a:gd name="connsiteX86" fmla="*/ 99060 w 3413760"/>
              <a:gd name="connsiteY86" fmla="*/ 4229100 h 4518660"/>
              <a:gd name="connsiteX87" fmla="*/ 175260 w 3413760"/>
              <a:gd name="connsiteY87" fmla="*/ 4206240 h 4518660"/>
              <a:gd name="connsiteX88" fmla="*/ 205740 w 3413760"/>
              <a:gd name="connsiteY88" fmla="*/ 4175760 h 4518660"/>
              <a:gd name="connsiteX89" fmla="*/ 297180 w 3413760"/>
              <a:gd name="connsiteY89" fmla="*/ 4175760 h 4518660"/>
              <a:gd name="connsiteX90" fmla="*/ 297180 w 3413760"/>
              <a:gd name="connsiteY90" fmla="*/ 4099560 h 4518660"/>
              <a:gd name="connsiteX91" fmla="*/ 205740 w 3413760"/>
              <a:gd name="connsiteY91" fmla="*/ 4000500 h 4518660"/>
              <a:gd name="connsiteX92" fmla="*/ 198120 w 3413760"/>
              <a:gd name="connsiteY92" fmla="*/ 3886200 h 4518660"/>
              <a:gd name="connsiteX93" fmla="*/ 236220 w 3413760"/>
              <a:gd name="connsiteY93" fmla="*/ 3802380 h 4518660"/>
              <a:gd name="connsiteX94" fmla="*/ 198120 w 3413760"/>
              <a:gd name="connsiteY94" fmla="*/ 3733800 h 4518660"/>
              <a:gd name="connsiteX95" fmla="*/ 213360 w 3413760"/>
              <a:gd name="connsiteY95" fmla="*/ 3657600 h 4518660"/>
              <a:gd name="connsiteX96" fmla="*/ 205740 w 3413760"/>
              <a:gd name="connsiteY96" fmla="*/ 3611880 h 4518660"/>
              <a:gd name="connsiteX97" fmla="*/ 182880 w 3413760"/>
              <a:gd name="connsiteY97" fmla="*/ 3489960 h 4518660"/>
              <a:gd name="connsiteX98" fmla="*/ 205740 w 3413760"/>
              <a:gd name="connsiteY98" fmla="*/ 3368040 h 4518660"/>
              <a:gd name="connsiteX99" fmla="*/ 335280 w 3413760"/>
              <a:gd name="connsiteY99" fmla="*/ 3307080 h 4518660"/>
              <a:gd name="connsiteX100" fmla="*/ 327660 w 3413760"/>
              <a:gd name="connsiteY100" fmla="*/ 3200400 h 4518660"/>
              <a:gd name="connsiteX101" fmla="*/ 274320 w 3413760"/>
              <a:gd name="connsiteY101" fmla="*/ 3108960 h 4518660"/>
              <a:gd name="connsiteX102" fmla="*/ 274320 w 3413760"/>
              <a:gd name="connsiteY102" fmla="*/ 3055620 h 4518660"/>
              <a:gd name="connsiteX103" fmla="*/ 160020 w 3413760"/>
              <a:gd name="connsiteY103" fmla="*/ 2979420 h 4518660"/>
              <a:gd name="connsiteX104" fmla="*/ 198120 w 3413760"/>
              <a:gd name="connsiteY104" fmla="*/ 2903220 h 4518660"/>
              <a:gd name="connsiteX105" fmla="*/ 213360 w 3413760"/>
              <a:gd name="connsiteY105" fmla="*/ 2849880 h 4518660"/>
              <a:gd name="connsiteX106" fmla="*/ 304800 w 3413760"/>
              <a:gd name="connsiteY106" fmla="*/ 2735580 h 4518660"/>
              <a:gd name="connsiteX107" fmla="*/ 335280 w 3413760"/>
              <a:gd name="connsiteY107" fmla="*/ 2735580 h 4518660"/>
              <a:gd name="connsiteX108" fmla="*/ 441960 w 3413760"/>
              <a:gd name="connsiteY108" fmla="*/ 2743200 h 4518660"/>
              <a:gd name="connsiteX109" fmla="*/ 457200 w 3413760"/>
              <a:gd name="connsiteY109" fmla="*/ 2720340 h 4518660"/>
              <a:gd name="connsiteX110" fmla="*/ 454048 w 3413760"/>
              <a:gd name="connsiteY110" fmla="*/ 2709304 h 4518660"/>
              <a:gd name="connsiteX111" fmla="*/ 457200 w 3413760"/>
              <a:gd name="connsiteY111" fmla="*/ 2705100 h 4518660"/>
              <a:gd name="connsiteX112" fmla="*/ 453136 w 3413760"/>
              <a:gd name="connsiteY112" fmla="*/ 2706116 h 4518660"/>
              <a:gd name="connsiteX113" fmla="*/ 441960 w 3413760"/>
              <a:gd name="connsiteY113" fmla="*/ 2667000 h 4518660"/>
              <a:gd name="connsiteX114" fmla="*/ 434340 w 3413760"/>
              <a:gd name="connsiteY114" fmla="*/ 2567940 h 4518660"/>
              <a:gd name="connsiteX115" fmla="*/ 472440 w 3413760"/>
              <a:gd name="connsiteY115" fmla="*/ 2499360 h 4518660"/>
              <a:gd name="connsiteX116" fmla="*/ 632460 w 3413760"/>
              <a:gd name="connsiteY116" fmla="*/ 2476500 h 4518660"/>
              <a:gd name="connsiteX117" fmla="*/ 678180 w 3413760"/>
              <a:gd name="connsiteY117" fmla="*/ 2400300 h 4518660"/>
              <a:gd name="connsiteX118" fmla="*/ 723900 w 3413760"/>
              <a:gd name="connsiteY118" fmla="*/ 2400300 h 4518660"/>
              <a:gd name="connsiteX119" fmla="*/ 838200 w 3413760"/>
              <a:gd name="connsiteY119" fmla="*/ 2316480 h 4518660"/>
              <a:gd name="connsiteX120" fmla="*/ 853440 w 3413760"/>
              <a:gd name="connsiteY120" fmla="*/ 2240280 h 4518660"/>
              <a:gd name="connsiteX121" fmla="*/ 891540 w 3413760"/>
              <a:gd name="connsiteY121" fmla="*/ 2179320 h 4518660"/>
              <a:gd name="connsiteX122" fmla="*/ 929640 w 3413760"/>
              <a:gd name="connsiteY122" fmla="*/ 2087880 h 4518660"/>
              <a:gd name="connsiteX123" fmla="*/ 1013460 w 3413760"/>
              <a:gd name="connsiteY123" fmla="*/ 2087880 h 4518660"/>
              <a:gd name="connsiteX124" fmla="*/ 1021080 w 3413760"/>
              <a:gd name="connsiteY124" fmla="*/ 2019300 h 4518660"/>
              <a:gd name="connsiteX125" fmla="*/ 1074420 w 3413760"/>
              <a:gd name="connsiteY125" fmla="*/ 2019300 h 4518660"/>
              <a:gd name="connsiteX126" fmla="*/ 1074420 w 3413760"/>
              <a:gd name="connsiteY126" fmla="*/ 1935480 h 4518660"/>
              <a:gd name="connsiteX127" fmla="*/ 944880 w 3413760"/>
              <a:gd name="connsiteY127" fmla="*/ 1844040 h 4518660"/>
              <a:gd name="connsiteX128" fmla="*/ 792480 w 3413760"/>
              <a:gd name="connsiteY128" fmla="*/ 1691640 h 4518660"/>
              <a:gd name="connsiteX129" fmla="*/ 693420 w 3413760"/>
              <a:gd name="connsiteY129" fmla="*/ 1668780 h 4518660"/>
              <a:gd name="connsiteX130" fmla="*/ 662940 w 3413760"/>
              <a:gd name="connsiteY130" fmla="*/ 1600200 h 4518660"/>
              <a:gd name="connsiteX131" fmla="*/ 533400 w 3413760"/>
              <a:gd name="connsiteY131" fmla="*/ 1607820 h 4518660"/>
              <a:gd name="connsiteX132" fmla="*/ 502920 w 3413760"/>
              <a:gd name="connsiteY132" fmla="*/ 1668780 h 4518660"/>
              <a:gd name="connsiteX133" fmla="*/ 563880 w 3413760"/>
              <a:gd name="connsiteY133" fmla="*/ 1744980 h 4518660"/>
              <a:gd name="connsiteX134" fmla="*/ 464820 w 3413760"/>
              <a:gd name="connsiteY134" fmla="*/ 1775460 h 4518660"/>
              <a:gd name="connsiteX135" fmla="*/ 434340 w 3413760"/>
              <a:gd name="connsiteY135" fmla="*/ 1767840 h 4518660"/>
              <a:gd name="connsiteX136" fmla="*/ 396240 w 3413760"/>
              <a:gd name="connsiteY136" fmla="*/ 1813560 h 4518660"/>
              <a:gd name="connsiteX137" fmla="*/ 335280 w 3413760"/>
              <a:gd name="connsiteY137" fmla="*/ 1775460 h 4518660"/>
              <a:gd name="connsiteX138" fmla="*/ 388620 w 3413760"/>
              <a:gd name="connsiteY138" fmla="*/ 1684020 h 4518660"/>
              <a:gd name="connsiteX139" fmla="*/ 388620 w 3413760"/>
              <a:gd name="connsiteY139" fmla="*/ 1600200 h 4518660"/>
              <a:gd name="connsiteX140" fmla="*/ 495300 w 3413760"/>
              <a:gd name="connsiteY140" fmla="*/ 1524000 h 4518660"/>
              <a:gd name="connsiteX141" fmla="*/ 441960 w 3413760"/>
              <a:gd name="connsiteY141" fmla="*/ 1440180 h 4518660"/>
              <a:gd name="connsiteX142" fmla="*/ 426720 w 3413760"/>
              <a:gd name="connsiteY142" fmla="*/ 1333500 h 4518660"/>
              <a:gd name="connsiteX143" fmla="*/ 381000 w 3413760"/>
              <a:gd name="connsiteY143" fmla="*/ 1303020 h 4518660"/>
              <a:gd name="connsiteX144" fmla="*/ 403860 w 3413760"/>
              <a:gd name="connsiteY144" fmla="*/ 1211580 h 4518660"/>
              <a:gd name="connsiteX145" fmla="*/ 391608 w 3413760"/>
              <a:gd name="connsiteY145" fmla="*/ 1197102 h 4518660"/>
              <a:gd name="connsiteX146" fmla="*/ 419100 w 3413760"/>
              <a:gd name="connsiteY146" fmla="*/ 830580 h 4518660"/>
              <a:gd name="connsiteX147" fmla="*/ 328612 w 3413760"/>
              <a:gd name="connsiteY147" fmla="*/ 663892 h 4518660"/>
              <a:gd name="connsiteX148" fmla="*/ 257172 w 3413760"/>
              <a:gd name="connsiteY148" fmla="*/ 606744 h 4518660"/>
              <a:gd name="connsiteX149" fmla="*/ 171448 w 3413760"/>
              <a:gd name="connsiteY149" fmla="*/ 421004 h 4518660"/>
              <a:gd name="connsiteX150" fmla="*/ 176212 w 3413760"/>
              <a:gd name="connsiteY150" fmla="*/ 240030 h 4518660"/>
              <a:gd name="connsiteX151" fmla="*/ 104772 w 3413760"/>
              <a:gd name="connsiteY151" fmla="*/ 201930 h 4518660"/>
              <a:gd name="connsiteX152" fmla="*/ 43340 w 3413760"/>
              <a:gd name="connsiteY152" fmla="*/ 74344 h 4518660"/>
              <a:gd name="connsiteX153" fmla="*/ 49528 w 3413760"/>
              <a:gd name="connsiteY153" fmla="*/ 76200 h 4518660"/>
              <a:gd name="connsiteX154" fmla="*/ 49528 w 3413760"/>
              <a:gd name="connsiteY154" fmla="*/ 15240 h 4518660"/>
              <a:gd name="connsiteX155" fmla="*/ 110488 w 3413760"/>
              <a:gd name="connsiteY155" fmla="*/ 0 h 4518660"/>
              <a:gd name="connsiteX0" fmla="*/ 453136 w 3413760"/>
              <a:gd name="connsiteY0" fmla="*/ 2706116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453136 w 3413760"/>
              <a:gd name="connsiteY4" fmla="*/ 2706116 h 4518660"/>
              <a:gd name="connsiteX5" fmla="*/ 110488 w 3413760"/>
              <a:gd name="connsiteY5" fmla="*/ 0 h 4518660"/>
              <a:gd name="connsiteX6" fmla="*/ 179068 w 3413760"/>
              <a:gd name="connsiteY6" fmla="*/ 152400 h 4518660"/>
              <a:gd name="connsiteX7" fmla="*/ 255268 w 3413760"/>
              <a:gd name="connsiteY7" fmla="*/ 243840 h 4518660"/>
              <a:gd name="connsiteX8" fmla="*/ 346708 w 3413760"/>
              <a:gd name="connsiteY8" fmla="*/ 304800 h 4518660"/>
              <a:gd name="connsiteX9" fmla="*/ 407668 w 3413760"/>
              <a:gd name="connsiteY9" fmla="*/ 472440 h 4518660"/>
              <a:gd name="connsiteX10" fmla="*/ 521968 w 3413760"/>
              <a:gd name="connsiteY10" fmla="*/ 502920 h 4518660"/>
              <a:gd name="connsiteX11" fmla="*/ 529588 w 3413760"/>
              <a:gd name="connsiteY11" fmla="*/ 609600 h 4518660"/>
              <a:gd name="connsiteX12" fmla="*/ 727708 w 3413760"/>
              <a:gd name="connsiteY12" fmla="*/ 746760 h 4518660"/>
              <a:gd name="connsiteX13" fmla="*/ 781048 w 3413760"/>
              <a:gd name="connsiteY13" fmla="*/ 723900 h 4518660"/>
              <a:gd name="connsiteX14" fmla="*/ 956308 w 3413760"/>
              <a:gd name="connsiteY14" fmla="*/ 822960 h 4518660"/>
              <a:gd name="connsiteX15" fmla="*/ 1032508 w 3413760"/>
              <a:gd name="connsiteY15" fmla="*/ 822960 h 4518660"/>
              <a:gd name="connsiteX16" fmla="*/ 1116328 w 3413760"/>
              <a:gd name="connsiteY16" fmla="*/ 845820 h 4518660"/>
              <a:gd name="connsiteX17" fmla="*/ 1192528 w 3413760"/>
              <a:gd name="connsiteY17" fmla="*/ 975360 h 4518660"/>
              <a:gd name="connsiteX18" fmla="*/ 1337308 w 3413760"/>
              <a:gd name="connsiteY18" fmla="*/ 906780 h 4518660"/>
              <a:gd name="connsiteX19" fmla="*/ 1398268 w 3413760"/>
              <a:gd name="connsiteY19" fmla="*/ 914400 h 4518660"/>
              <a:gd name="connsiteX20" fmla="*/ 1482088 w 3413760"/>
              <a:gd name="connsiteY20" fmla="*/ 914400 h 4518660"/>
              <a:gd name="connsiteX21" fmla="*/ 1550668 w 3413760"/>
              <a:gd name="connsiteY21" fmla="*/ 861060 h 4518660"/>
              <a:gd name="connsiteX22" fmla="*/ 1604008 w 3413760"/>
              <a:gd name="connsiteY22" fmla="*/ 861060 h 4518660"/>
              <a:gd name="connsiteX23" fmla="*/ 1657348 w 3413760"/>
              <a:gd name="connsiteY23" fmla="*/ 883920 h 4518660"/>
              <a:gd name="connsiteX24" fmla="*/ 1764028 w 3413760"/>
              <a:gd name="connsiteY24" fmla="*/ 883920 h 4518660"/>
              <a:gd name="connsiteX25" fmla="*/ 1817368 w 3413760"/>
              <a:gd name="connsiteY25" fmla="*/ 762000 h 4518660"/>
              <a:gd name="connsiteX26" fmla="*/ 1962148 w 3413760"/>
              <a:gd name="connsiteY26" fmla="*/ 731520 h 4518660"/>
              <a:gd name="connsiteX27" fmla="*/ 2061208 w 3413760"/>
              <a:gd name="connsiteY27" fmla="*/ 731520 h 4518660"/>
              <a:gd name="connsiteX28" fmla="*/ 2129788 w 3413760"/>
              <a:gd name="connsiteY28" fmla="*/ 662940 h 4518660"/>
              <a:gd name="connsiteX29" fmla="*/ 2228848 w 3413760"/>
              <a:gd name="connsiteY29" fmla="*/ 739140 h 4518660"/>
              <a:gd name="connsiteX30" fmla="*/ 2228848 w 3413760"/>
              <a:gd name="connsiteY30" fmla="*/ 647700 h 4518660"/>
              <a:gd name="connsiteX31" fmla="*/ 2282188 w 3413760"/>
              <a:gd name="connsiteY31" fmla="*/ 548640 h 4518660"/>
              <a:gd name="connsiteX32" fmla="*/ 2556508 w 3413760"/>
              <a:gd name="connsiteY32" fmla="*/ 723900 h 4518660"/>
              <a:gd name="connsiteX33" fmla="*/ 2670808 w 3413760"/>
              <a:gd name="connsiteY33" fmla="*/ 914400 h 4518660"/>
              <a:gd name="connsiteX34" fmla="*/ 2769868 w 3413760"/>
              <a:gd name="connsiteY34" fmla="*/ 937260 h 4518660"/>
              <a:gd name="connsiteX35" fmla="*/ 2884168 w 3413760"/>
              <a:gd name="connsiteY35" fmla="*/ 982980 h 4518660"/>
              <a:gd name="connsiteX36" fmla="*/ 2922268 w 3413760"/>
              <a:gd name="connsiteY36" fmla="*/ 1066800 h 4518660"/>
              <a:gd name="connsiteX37" fmla="*/ 2937508 w 3413760"/>
              <a:gd name="connsiteY37" fmla="*/ 1135380 h 4518660"/>
              <a:gd name="connsiteX38" fmla="*/ 3181348 w 3413760"/>
              <a:gd name="connsiteY38" fmla="*/ 1333500 h 4518660"/>
              <a:gd name="connsiteX39" fmla="*/ 3249928 w 3413760"/>
              <a:gd name="connsiteY39" fmla="*/ 1348740 h 4518660"/>
              <a:gd name="connsiteX40" fmla="*/ 3356608 w 3413760"/>
              <a:gd name="connsiteY40" fmla="*/ 1348740 h 4518660"/>
              <a:gd name="connsiteX41" fmla="*/ 3330700 w 3413760"/>
              <a:gd name="connsiteY41" fmla="*/ 1333194 h 4518660"/>
              <a:gd name="connsiteX42" fmla="*/ 3360420 w 3413760"/>
              <a:gd name="connsiteY42" fmla="*/ 1341120 h 4518660"/>
              <a:gd name="connsiteX43" fmla="*/ 3413760 w 3413760"/>
              <a:gd name="connsiteY43" fmla="*/ 1371600 h 4518660"/>
              <a:gd name="connsiteX44" fmla="*/ 3390900 w 3413760"/>
              <a:gd name="connsiteY44" fmla="*/ 1478280 h 4518660"/>
              <a:gd name="connsiteX45" fmla="*/ 3360420 w 3413760"/>
              <a:gd name="connsiteY45" fmla="*/ 1516380 h 4518660"/>
              <a:gd name="connsiteX46" fmla="*/ 3322320 w 3413760"/>
              <a:gd name="connsiteY46" fmla="*/ 1516380 h 4518660"/>
              <a:gd name="connsiteX47" fmla="*/ 3284220 w 3413760"/>
              <a:gd name="connsiteY47" fmla="*/ 1455420 h 4518660"/>
              <a:gd name="connsiteX48" fmla="*/ 3230880 w 3413760"/>
              <a:gd name="connsiteY48" fmla="*/ 1455420 h 4518660"/>
              <a:gd name="connsiteX49" fmla="*/ 3162300 w 3413760"/>
              <a:gd name="connsiteY49" fmla="*/ 1470660 h 4518660"/>
              <a:gd name="connsiteX50" fmla="*/ 3086100 w 3413760"/>
              <a:gd name="connsiteY50" fmla="*/ 1524000 h 4518660"/>
              <a:gd name="connsiteX51" fmla="*/ 2979420 w 3413760"/>
              <a:gd name="connsiteY51" fmla="*/ 1546860 h 4518660"/>
              <a:gd name="connsiteX52" fmla="*/ 2956560 w 3413760"/>
              <a:gd name="connsiteY52" fmla="*/ 1524000 h 4518660"/>
              <a:gd name="connsiteX53" fmla="*/ 2849880 w 3413760"/>
              <a:gd name="connsiteY53" fmla="*/ 1516380 h 4518660"/>
              <a:gd name="connsiteX54" fmla="*/ 2674620 w 3413760"/>
              <a:gd name="connsiteY54" fmla="*/ 1577340 h 4518660"/>
              <a:gd name="connsiteX55" fmla="*/ 2499360 w 3413760"/>
              <a:gd name="connsiteY55" fmla="*/ 1722120 h 4518660"/>
              <a:gd name="connsiteX56" fmla="*/ 2186940 w 3413760"/>
              <a:gd name="connsiteY56" fmla="*/ 2065020 h 4518660"/>
              <a:gd name="connsiteX57" fmla="*/ 2042160 w 3413760"/>
              <a:gd name="connsiteY57" fmla="*/ 2263140 h 4518660"/>
              <a:gd name="connsiteX58" fmla="*/ 1943100 w 3413760"/>
              <a:gd name="connsiteY58" fmla="*/ 2613660 h 4518660"/>
              <a:gd name="connsiteX59" fmla="*/ 1943100 w 3413760"/>
              <a:gd name="connsiteY59" fmla="*/ 2880360 h 4518660"/>
              <a:gd name="connsiteX60" fmla="*/ 2019300 w 3413760"/>
              <a:gd name="connsiteY60" fmla="*/ 2994660 h 4518660"/>
              <a:gd name="connsiteX61" fmla="*/ 1973580 w 3413760"/>
              <a:gd name="connsiteY61" fmla="*/ 3063240 h 4518660"/>
              <a:gd name="connsiteX62" fmla="*/ 1950720 w 3413760"/>
              <a:gd name="connsiteY62" fmla="*/ 3307080 h 4518660"/>
              <a:gd name="connsiteX63" fmla="*/ 1905000 w 3413760"/>
              <a:gd name="connsiteY63" fmla="*/ 3444240 h 4518660"/>
              <a:gd name="connsiteX64" fmla="*/ 1798320 w 3413760"/>
              <a:gd name="connsiteY64" fmla="*/ 3451860 h 4518660"/>
              <a:gd name="connsiteX65" fmla="*/ 1760220 w 3413760"/>
              <a:gd name="connsiteY65" fmla="*/ 3535680 h 4518660"/>
              <a:gd name="connsiteX66" fmla="*/ 1638300 w 3413760"/>
              <a:gd name="connsiteY66" fmla="*/ 3573780 h 4518660"/>
              <a:gd name="connsiteX67" fmla="*/ 1600200 w 3413760"/>
              <a:gd name="connsiteY67" fmla="*/ 3627120 h 4518660"/>
              <a:gd name="connsiteX68" fmla="*/ 1516380 w 3413760"/>
              <a:gd name="connsiteY68" fmla="*/ 3634740 h 4518660"/>
              <a:gd name="connsiteX69" fmla="*/ 1485900 w 3413760"/>
              <a:gd name="connsiteY69" fmla="*/ 3688080 h 4518660"/>
              <a:gd name="connsiteX70" fmla="*/ 1371600 w 3413760"/>
              <a:gd name="connsiteY70" fmla="*/ 3710940 h 4518660"/>
              <a:gd name="connsiteX71" fmla="*/ 1341120 w 3413760"/>
              <a:gd name="connsiteY71" fmla="*/ 3680460 h 4518660"/>
              <a:gd name="connsiteX72" fmla="*/ 1226820 w 3413760"/>
              <a:gd name="connsiteY72" fmla="*/ 3665220 h 4518660"/>
              <a:gd name="connsiteX73" fmla="*/ 1066800 w 3413760"/>
              <a:gd name="connsiteY73" fmla="*/ 3710940 h 4518660"/>
              <a:gd name="connsiteX74" fmla="*/ 1066800 w 3413760"/>
              <a:gd name="connsiteY74" fmla="*/ 3802380 h 4518660"/>
              <a:gd name="connsiteX75" fmla="*/ 960120 w 3413760"/>
              <a:gd name="connsiteY75" fmla="*/ 3909060 h 4518660"/>
              <a:gd name="connsiteX76" fmla="*/ 815340 w 3413760"/>
              <a:gd name="connsiteY76" fmla="*/ 3954780 h 4518660"/>
              <a:gd name="connsiteX77" fmla="*/ 662940 w 3413760"/>
              <a:gd name="connsiteY77" fmla="*/ 4130040 h 4518660"/>
              <a:gd name="connsiteX78" fmla="*/ 624840 w 3413760"/>
              <a:gd name="connsiteY78" fmla="*/ 4366260 h 4518660"/>
              <a:gd name="connsiteX79" fmla="*/ 525780 w 3413760"/>
              <a:gd name="connsiteY79" fmla="*/ 4503420 h 4518660"/>
              <a:gd name="connsiteX80" fmla="*/ 403860 w 3413760"/>
              <a:gd name="connsiteY80" fmla="*/ 4518660 h 4518660"/>
              <a:gd name="connsiteX81" fmla="*/ 198120 w 3413760"/>
              <a:gd name="connsiteY81" fmla="*/ 4465320 h 4518660"/>
              <a:gd name="connsiteX82" fmla="*/ 198120 w 3413760"/>
              <a:gd name="connsiteY82" fmla="*/ 4358640 h 4518660"/>
              <a:gd name="connsiteX83" fmla="*/ 60960 w 3413760"/>
              <a:gd name="connsiteY83" fmla="*/ 4312920 h 4518660"/>
              <a:gd name="connsiteX84" fmla="*/ 0 w 3413760"/>
              <a:gd name="connsiteY84" fmla="*/ 4267200 h 4518660"/>
              <a:gd name="connsiteX85" fmla="*/ 0 w 3413760"/>
              <a:gd name="connsiteY85" fmla="*/ 4221480 h 4518660"/>
              <a:gd name="connsiteX86" fmla="*/ 99060 w 3413760"/>
              <a:gd name="connsiteY86" fmla="*/ 4229100 h 4518660"/>
              <a:gd name="connsiteX87" fmla="*/ 175260 w 3413760"/>
              <a:gd name="connsiteY87" fmla="*/ 4206240 h 4518660"/>
              <a:gd name="connsiteX88" fmla="*/ 205740 w 3413760"/>
              <a:gd name="connsiteY88" fmla="*/ 4175760 h 4518660"/>
              <a:gd name="connsiteX89" fmla="*/ 297180 w 3413760"/>
              <a:gd name="connsiteY89" fmla="*/ 4175760 h 4518660"/>
              <a:gd name="connsiteX90" fmla="*/ 297180 w 3413760"/>
              <a:gd name="connsiteY90" fmla="*/ 4099560 h 4518660"/>
              <a:gd name="connsiteX91" fmla="*/ 205740 w 3413760"/>
              <a:gd name="connsiteY91" fmla="*/ 4000500 h 4518660"/>
              <a:gd name="connsiteX92" fmla="*/ 198120 w 3413760"/>
              <a:gd name="connsiteY92" fmla="*/ 3886200 h 4518660"/>
              <a:gd name="connsiteX93" fmla="*/ 236220 w 3413760"/>
              <a:gd name="connsiteY93" fmla="*/ 3802380 h 4518660"/>
              <a:gd name="connsiteX94" fmla="*/ 198120 w 3413760"/>
              <a:gd name="connsiteY94" fmla="*/ 3733800 h 4518660"/>
              <a:gd name="connsiteX95" fmla="*/ 213360 w 3413760"/>
              <a:gd name="connsiteY95" fmla="*/ 3657600 h 4518660"/>
              <a:gd name="connsiteX96" fmla="*/ 205740 w 3413760"/>
              <a:gd name="connsiteY96" fmla="*/ 3611880 h 4518660"/>
              <a:gd name="connsiteX97" fmla="*/ 182880 w 3413760"/>
              <a:gd name="connsiteY97" fmla="*/ 3489960 h 4518660"/>
              <a:gd name="connsiteX98" fmla="*/ 205740 w 3413760"/>
              <a:gd name="connsiteY98" fmla="*/ 3368040 h 4518660"/>
              <a:gd name="connsiteX99" fmla="*/ 335280 w 3413760"/>
              <a:gd name="connsiteY99" fmla="*/ 3307080 h 4518660"/>
              <a:gd name="connsiteX100" fmla="*/ 327660 w 3413760"/>
              <a:gd name="connsiteY100" fmla="*/ 3200400 h 4518660"/>
              <a:gd name="connsiteX101" fmla="*/ 274320 w 3413760"/>
              <a:gd name="connsiteY101" fmla="*/ 3108960 h 4518660"/>
              <a:gd name="connsiteX102" fmla="*/ 274320 w 3413760"/>
              <a:gd name="connsiteY102" fmla="*/ 3055620 h 4518660"/>
              <a:gd name="connsiteX103" fmla="*/ 160020 w 3413760"/>
              <a:gd name="connsiteY103" fmla="*/ 2979420 h 4518660"/>
              <a:gd name="connsiteX104" fmla="*/ 198120 w 3413760"/>
              <a:gd name="connsiteY104" fmla="*/ 2903220 h 4518660"/>
              <a:gd name="connsiteX105" fmla="*/ 213360 w 3413760"/>
              <a:gd name="connsiteY105" fmla="*/ 2849880 h 4518660"/>
              <a:gd name="connsiteX106" fmla="*/ 304800 w 3413760"/>
              <a:gd name="connsiteY106" fmla="*/ 2735580 h 4518660"/>
              <a:gd name="connsiteX107" fmla="*/ 335280 w 3413760"/>
              <a:gd name="connsiteY107" fmla="*/ 2735580 h 4518660"/>
              <a:gd name="connsiteX108" fmla="*/ 441960 w 3413760"/>
              <a:gd name="connsiteY108" fmla="*/ 2743200 h 4518660"/>
              <a:gd name="connsiteX109" fmla="*/ 457200 w 3413760"/>
              <a:gd name="connsiteY109" fmla="*/ 2720340 h 4518660"/>
              <a:gd name="connsiteX110" fmla="*/ 454048 w 3413760"/>
              <a:gd name="connsiteY110" fmla="*/ 2709304 h 4518660"/>
              <a:gd name="connsiteX111" fmla="*/ 457200 w 3413760"/>
              <a:gd name="connsiteY111" fmla="*/ 2705100 h 4518660"/>
              <a:gd name="connsiteX112" fmla="*/ 143573 w 3413760"/>
              <a:gd name="connsiteY112" fmla="*/ 2565622 h 4518660"/>
              <a:gd name="connsiteX113" fmla="*/ 441960 w 3413760"/>
              <a:gd name="connsiteY113" fmla="*/ 2667000 h 4518660"/>
              <a:gd name="connsiteX114" fmla="*/ 434340 w 3413760"/>
              <a:gd name="connsiteY114" fmla="*/ 2567940 h 4518660"/>
              <a:gd name="connsiteX115" fmla="*/ 472440 w 3413760"/>
              <a:gd name="connsiteY115" fmla="*/ 2499360 h 4518660"/>
              <a:gd name="connsiteX116" fmla="*/ 632460 w 3413760"/>
              <a:gd name="connsiteY116" fmla="*/ 2476500 h 4518660"/>
              <a:gd name="connsiteX117" fmla="*/ 678180 w 3413760"/>
              <a:gd name="connsiteY117" fmla="*/ 2400300 h 4518660"/>
              <a:gd name="connsiteX118" fmla="*/ 723900 w 3413760"/>
              <a:gd name="connsiteY118" fmla="*/ 2400300 h 4518660"/>
              <a:gd name="connsiteX119" fmla="*/ 838200 w 3413760"/>
              <a:gd name="connsiteY119" fmla="*/ 2316480 h 4518660"/>
              <a:gd name="connsiteX120" fmla="*/ 853440 w 3413760"/>
              <a:gd name="connsiteY120" fmla="*/ 2240280 h 4518660"/>
              <a:gd name="connsiteX121" fmla="*/ 891540 w 3413760"/>
              <a:gd name="connsiteY121" fmla="*/ 2179320 h 4518660"/>
              <a:gd name="connsiteX122" fmla="*/ 929640 w 3413760"/>
              <a:gd name="connsiteY122" fmla="*/ 2087880 h 4518660"/>
              <a:gd name="connsiteX123" fmla="*/ 1013460 w 3413760"/>
              <a:gd name="connsiteY123" fmla="*/ 2087880 h 4518660"/>
              <a:gd name="connsiteX124" fmla="*/ 1021080 w 3413760"/>
              <a:gd name="connsiteY124" fmla="*/ 2019300 h 4518660"/>
              <a:gd name="connsiteX125" fmla="*/ 1074420 w 3413760"/>
              <a:gd name="connsiteY125" fmla="*/ 2019300 h 4518660"/>
              <a:gd name="connsiteX126" fmla="*/ 1074420 w 3413760"/>
              <a:gd name="connsiteY126" fmla="*/ 1935480 h 4518660"/>
              <a:gd name="connsiteX127" fmla="*/ 944880 w 3413760"/>
              <a:gd name="connsiteY127" fmla="*/ 1844040 h 4518660"/>
              <a:gd name="connsiteX128" fmla="*/ 792480 w 3413760"/>
              <a:gd name="connsiteY128" fmla="*/ 1691640 h 4518660"/>
              <a:gd name="connsiteX129" fmla="*/ 693420 w 3413760"/>
              <a:gd name="connsiteY129" fmla="*/ 1668780 h 4518660"/>
              <a:gd name="connsiteX130" fmla="*/ 662940 w 3413760"/>
              <a:gd name="connsiteY130" fmla="*/ 1600200 h 4518660"/>
              <a:gd name="connsiteX131" fmla="*/ 533400 w 3413760"/>
              <a:gd name="connsiteY131" fmla="*/ 1607820 h 4518660"/>
              <a:gd name="connsiteX132" fmla="*/ 502920 w 3413760"/>
              <a:gd name="connsiteY132" fmla="*/ 1668780 h 4518660"/>
              <a:gd name="connsiteX133" fmla="*/ 563880 w 3413760"/>
              <a:gd name="connsiteY133" fmla="*/ 1744980 h 4518660"/>
              <a:gd name="connsiteX134" fmla="*/ 464820 w 3413760"/>
              <a:gd name="connsiteY134" fmla="*/ 1775460 h 4518660"/>
              <a:gd name="connsiteX135" fmla="*/ 434340 w 3413760"/>
              <a:gd name="connsiteY135" fmla="*/ 1767840 h 4518660"/>
              <a:gd name="connsiteX136" fmla="*/ 396240 w 3413760"/>
              <a:gd name="connsiteY136" fmla="*/ 1813560 h 4518660"/>
              <a:gd name="connsiteX137" fmla="*/ 335280 w 3413760"/>
              <a:gd name="connsiteY137" fmla="*/ 1775460 h 4518660"/>
              <a:gd name="connsiteX138" fmla="*/ 388620 w 3413760"/>
              <a:gd name="connsiteY138" fmla="*/ 1684020 h 4518660"/>
              <a:gd name="connsiteX139" fmla="*/ 388620 w 3413760"/>
              <a:gd name="connsiteY139" fmla="*/ 1600200 h 4518660"/>
              <a:gd name="connsiteX140" fmla="*/ 495300 w 3413760"/>
              <a:gd name="connsiteY140" fmla="*/ 1524000 h 4518660"/>
              <a:gd name="connsiteX141" fmla="*/ 441960 w 3413760"/>
              <a:gd name="connsiteY141" fmla="*/ 1440180 h 4518660"/>
              <a:gd name="connsiteX142" fmla="*/ 426720 w 3413760"/>
              <a:gd name="connsiteY142" fmla="*/ 1333500 h 4518660"/>
              <a:gd name="connsiteX143" fmla="*/ 381000 w 3413760"/>
              <a:gd name="connsiteY143" fmla="*/ 1303020 h 4518660"/>
              <a:gd name="connsiteX144" fmla="*/ 403860 w 3413760"/>
              <a:gd name="connsiteY144" fmla="*/ 1211580 h 4518660"/>
              <a:gd name="connsiteX145" fmla="*/ 391608 w 3413760"/>
              <a:gd name="connsiteY145" fmla="*/ 1197102 h 4518660"/>
              <a:gd name="connsiteX146" fmla="*/ 419100 w 3413760"/>
              <a:gd name="connsiteY146" fmla="*/ 830580 h 4518660"/>
              <a:gd name="connsiteX147" fmla="*/ 328612 w 3413760"/>
              <a:gd name="connsiteY147" fmla="*/ 663892 h 4518660"/>
              <a:gd name="connsiteX148" fmla="*/ 257172 w 3413760"/>
              <a:gd name="connsiteY148" fmla="*/ 606744 h 4518660"/>
              <a:gd name="connsiteX149" fmla="*/ 171448 w 3413760"/>
              <a:gd name="connsiteY149" fmla="*/ 421004 h 4518660"/>
              <a:gd name="connsiteX150" fmla="*/ 176212 w 3413760"/>
              <a:gd name="connsiteY150" fmla="*/ 240030 h 4518660"/>
              <a:gd name="connsiteX151" fmla="*/ 104772 w 3413760"/>
              <a:gd name="connsiteY151" fmla="*/ 201930 h 4518660"/>
              <a:gd name="connsiteX152" fmla="*/ 43340 w 3413760"/>
              <a:gd name="connsiteY152" fmla="*/ 74344 h 4518660"/>
              <a:gd name="connsiteX153" fmla="*/ 49528 w 3413760"/>
              <a:gd name="connsiteY153" fmla="*/ 76200 h 4518660"/>
              <a:gd name="connsiteX154" fmla="*/ 49528 w 3413760"/>
              <a:gd name="connsiteY154" fmla="*/ 15240 h 4518660"/>
              <a:gd name="connsiteX155" fmla="*/ 110488 w 3413760"/>
              <a:gd name="connsiteY155" fmla="*/ 0 h 4518660"/>
              <a:gd name="connsiteX0" fmla="*/ 453136 w 3413760"/>
              <a:gd name="connsiteY0" fmla="*/ 2706116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453136 w 3413760"/>
              <a:gd name="connsiteY4" fmla="*/ 2706116 h 4518660"/>
              <a:gd name="connsiteX5" fmla="*/ 110488 w 3413760"/>
              <a:gd name="connsiteY5" fmla="*/ 0 h 4518660"/>
              <a:gd name="connsiteX6" fmla="*/ 179068 w 3413760"/>
              <a:gd name="connsiteY6" fmla="*/ 152400 h 4518660"/>
              <a:gd name="connsiteX7" fmla="*/ 255268 w 3413760"/>
              <a:gd name="connsiteY7" fmla="*/ 243840 h 4518660"/>
              <a:gd name="connsiteX8" fmla="*/ 346708 w 3413760"/>
              <a:gd name="connsiteY8" fmla="*/ 304800 h 4518660"/>
              <a:gd name="connsiteX9" fmla="*/ 407668 w 3413760"/>
              <a:gd name="connsiteY9" fmla="*/ 472440 h 4518660"/>
              <a:gd name="connsiteX10" fmla="*/ 521968 w 3413760"/>
              <a:gd name="connsiteY10" fmla="*/ 502920 h 4518660"/>
              <a:gd name="connsiteX11" fmla="*/ 529588 w 3413760"/>
              <a:gd name="connsiteY11" fmla="*/ 609600 h 4518660"/>
              <a:gd name="connsiteX12" fmla="*/ 727708 w 3413760"/>
              <a:gd name="connsiteY12" fmla="*/ 746760 h 4518660"/>
              <a:gd name="connsiteX13" fmla="*/ 781048 w 3413760"/>
              <a:gd name="connsiteY13" fmla="*/ 723900 h 4518660"/>
              <a:gd name="connsiteX14" fmla="*/ 956308 w 3413760"/>
              <a:gd name="connsiteY14" fmla="*/ 822960 h 4518660"/>
              <a:gd name="connsiteX15" fmla="*/ 1032508 w 3413760"/>
              <a:gd name="connsiteY15" fmla="*/ 822960 h 4518660"/>
              <a:gd name="connsiteX16" fmla="*/ 1116328 w 3413760"/>
              <a:gd name="connsiteY16" fmla="*/ 845820 h 4518660"/>
              <a:gd name="connsiteX17" fmla="*/ 1192528 w 3413760"/>
              <a:gd name="connsiteY17" fmla="*/ 975360 h 4518660"/>
              <a:gd name="connsiteX18" fmla="*/ 1337308 w 3413760"/>
              <a:gd name="connsiteY18" fmla="*/ 906780 h 4518660"/>
              <a:gd name="connsiteX19" fmla="*/ 1398268 w 3413760"/>
              <a:gd name="connsiteY19" fmla="*/ 914400 h 4518660"/>
              <a:gd name="connsiteX20" fmla="*/ 1482088 w 3413760"/>
              <a:gd name="connsiteY20" fmla="*/ 914400 h 4518660"/>
              <a:gd name="connsiteX21" fmla="*/ 1550668 w 3413760"/>
              <a:gd name="connsiteY21" fmla="*/ 861060 h 4518660"/>
              <a:gd name="connsiteX22" fmla="*/ 1604008 w 3413760"/>
              <a:gd name="connsiteY22" fmla="*/ 861060 h 4518660"/>
              <a:gd name="connsiteX23" fmla="*/ 1657348 w 3413760"/>
              <a:gd name="connsiteY23" fmla="*/ 883920 h 4518660"/>
              <a:gd name="connsiteX24" fmla="*/ 1764028 w 3413760"/>
              <a:gd name="connsiteY24" fmla="*/ 883920 h 4518660"/>
              <a:gd name="connsiteX25" fmla="*/ 1817368 w 3413760"/>
              <a:gd name="connsiteY25" fmla="*/ 762000 h 4518660"/>
              <a:gd name="connsiteX26" fmla="*/ 1962148 w 3413760"/>
              <a:gd name="connsiteY26" fmla="*/ 731520 h 4518660"/>
              <a:gd name="connsiteX27" fmla="*/ 2061208 w 3413760"/>
              <a:gd name="connsiteY27" fmla="*/ 731520 h 4518660"/>
              <a:gd name="connsiteX28" fmla="*/ 2129788 w 3413760"/>
              <a:gd name="connsiteY28" fmla="*/ 662940 h 4518660"/>
              <a:gd name="connsiteX29" fmla="*/ 2228848 w 3413760"/>
              <a:gd name="connsiteY29" fmla="*/ 739140 h 4518660"/>
              <a:gd name="connsiteX30" fmla="*/ 2228848 w 3413760"/>
              <a:gd name="connsiteY30" fmla="*/ 647700 h 4518660"/>
              <a:gd name="connsiteX31" fmla="*/ 2282188 w 3413760"/>
              <a:gd name="connsiteY31" fmla="*/ 548640 h 4518660"/>
              <a:gd name="connsiteX32" fmla="*/ 2556508 w 3413760"/>
              <a:gd name="connsiteY32" fmla="*/ 723900 h 4518660"/>
              <a:gd name="connsiteX33" fmla="*/ 2670808 w 3413760"/>
              <a:gd name="connsiteY33" fmla="*/ 914400 h 4518660"/>
              <a:gd name="connsiteX34" fmla="*/ 2769868 w 3413760"/>
              <a:gd name="connsiteY34" fmla="*/ 937260 h 4518660"/>
              <a:gd name="connsiteX35" fmla="*/ 2884168 w 3413760"/>
              <a:gd name="connsiteY35" fmla="*/ 982980 h 4518660"/>
              <a:gd name="connsiteX36" fmla="*/ 2922268 w 3413760"/>
              <a:gd name="connsiteY36" fmla="*/ 1066800 h 4518660"/>
              <a:gd name="connsiteX37" fmla="*/ 2937508 w 3413760"/>
              <a:gd name="connsiteY37" fmla="*/ 1135380 h 4518660"/>
              <a:gd name="connsiteX38" fmla="*/ 3181348 w 3413760"/>
              <a:gd name="connsiteY38" fmla="*/ 1333500 h 4518660"/>
              <a:gd name="connsiteX39" fmla="*/ 3249928 w 3413760"/>
              <a:gd name="connsiteY39" fmla="*/ 1348740 h 4518660"/>
              <a:gd name="connsiteX40" fmla="*/ 3356608 w 3413760"/>
              <a:gd name="connsiteY40" fmla="*/ 1348740 h 4518660"/>
              <a:gd name="connsiteX41" fmla="*/ 3330700 w 3413760"/>
              <a:gd name="connsiteY41" fmla="*/ 1333194 h 4518660"/>
              <a:gd name="connsiteX42" fmla="*/ 3360420 w 3413760"/>
              <a:gd name="connsiteY42" fmla="*/ 1341120 h 4518660"/>
              <a:gd name="connsiteX43" fmla="*/ 3413760 w 3413760"/>
              <a:gd name="connsiteY43" fmla="*/ 1371600 h 4518660"/>
              <a:gd name="connsiteX44" fmla="*/ 3390900 w 3413760"/>
              <a:gd name="connsiteY44" fmla="*/ 1478280 h 4518660"/>
              <a:gd name="connsiteX45" fmla="*/ 3360420 w 3413760"/>
              <a:gd name="connsiteY45" fmla="*/ 1516380 h 4518660"/>
              <a:gd name="connsiteX46" fmla="*/ 3322320 w 3413760"/>
              <a:gd name="connsiteY46" fmla="*/ 1516380 h 4518660"/>
              <a:gd name="connsiteX47" fmla="*/ 3284220 w 3413760"/>
              <a:gd name="connsiteY47" fmla="*/ 1455420 h 4518660"/>
              <a:gd name="connsiteX48" fmla="*/ 3230880 w 3413760"/>
              <a:gd name="connsiteY48" fmla="*/ 1455420 h 4518660"/>
              <a:gd name="connsiteX49" fmla="*/ 3162300 w 3413760"/>
              <a:gd name="connsiteY49" fmla="*/ 1470660 h 4518660"/>
              <a:gd name="connsiteX50" fmla="*/ 3086100 w 3413760"/>
              <a:gd name="connsiteY50" fmla="*/ 1524000 h 4518660"/>
              <a:gd name="connsiteX51" fmla="*/ 2979420 w 3413760"/>
              <a:gd name="connsiteY51" fmla="*/ 1546860 h 4518660"/>
              <a:gd name="connsiteX52" fmla="*/ 2956560 w 3413760"/>
              <a:gd name="connsiteY52" fmla="*/ 1524000 h 4518660"/>
              <a:gd name="connsiteX53" fmla="*/ 2849880 w 3413760"/>
              <a:gd name="connsiteY53" fmla="*/ 1516380 h 4518660"/>
              <a:gd name="connsiteX54" fmla="*/ 2674620 w 3413760"/>
              <a:gd name="connsiteY54" fmla="*/ 1577340 h 4518660"/>
              <a:gd name="connsiteX55" fmla="*/ 2499360 w 3413760"/>
              <a:gd name="connsiteY55" fmla="*/ 1722120 h 4518660"/>
              <a:gd name="connsiteX56" fmla="*/ 2186940 w 3413760"/>
              <a:gd name="connsiteY56" fmla="*/ 2065020 h 4518660"/>
              <a:gd name="connsiteX57" fmla="*/ 2042160 w 3413760"/>
              <a:gd name="connsiteY57" fmla="*/ 2263140 h 4518660"/>
              <a:gd name="connsiteX58" fmla="*/ 1943100 w 3413760"/>
              <a:gd name="connsiteY58" fmla="*/ 2613660 h 4518660"/>
              <a:gd name="connsiteX59" fmla="*/ 1943100 w 3413760"/>
              <a:gd name="connsiteY59" fmla="*/ 2880360 h 4518660"/>
              <a:gd name="connsiteX60" fmla="*/ 2019300 w 3413760"/>
              <a:gd name="connsiteY60" fmla="*/ 2994660 h 4518660"/>
              <a:gd name="connsiteX61" fmla="*/ 1973580 w 3413760"/>
              <a:gd name="connsiteY61" fmla="*/ 3063240 h 4518660"/>
              <a:gd name="connsiteX62" fmla="*/ 1950720 w 3413760"/>
              <a:gd name="connsiteY62" fmla="*/ 3307080 h 4518660"/>
              <a:gd name="connsiteX63" fmla="*/ 1905000 w 3413760"/>
              <a:gd name="connsiteY63" fmla="*/ 3444240 h 4518660"/>
              <a:gd name="connsiteX64" fmla="*/ 1798320 w 3413760"/>
              <a:gd name="connsiteY64" fmla="*/ 3451860 h 4518660"/>
              <a:gd name="connsiteX65" fmla="*/ 1760220 w 3413760"/>
              <a:gd name="connsiteY65" fmla="*/ 3535680 h 4518660"/>
              <a:gd name="connsiteX66" fmla="*/ 1638300 w 3413760"/>
              <a:gd name="connsiteY66" fmla="*/ 3573780 h 4518660"/>
              <a:gd name="connsiteX67" fmla="*/ 1600200 w 3413760"/>
              <a:gd name="connsiteY67" fmla="*/ 3627120 h 4518660"/>
              <a:gd name="connsiteX68" fmla="*/ 1516380 w 3413760"/>
              <a:gd name="connsiteY68" fmla="*/ 3634740 h 4518660"/>
              <a:gd name="connsiteX69" fmla="*/ 1485900 w 3413760"/>
              <a:gd name="connsiteY69" fmla="*/ 3688080 h 4518660"/>
              <a:gd name="connsiteX70" fmla="*/ 1371600 w 3413760"/>
              <a:gd name="connsiteY70" fmla="*/ 3710940 h 4518660"/>
              <a:gd name="connsiteX71" fmla="*/ 1341120 w 3413760"/>
              <a:gd name="connsiteY71" fmla="*/ 3680460 h 4518660"/>
              <a:gd name="connsiteX72" fmla="*/ 1226820 w 3413760"/>
              <a:gd name="connsiteY72" fmla="*/ 3665220 h 4518660"/>
              <a:gd name="connsiteX73" fmla="*/ 1066800 w 3413760"/>
              <a:gd name="connsiteY73" fmla="*/ 3710940 h 4518660"/>
              <a:gd name="connsiteX74" fmla="*/ 1066800 w 3413760"/>
              <a:gd name="connsiteY74" fmla="*/ 3802380 h 4518660"/>
              <a:gd name="connsiteX75" fmla="*/ 960120 w 3413760"/>
              <a:gd name="connsiteY75" fmla="*/ 3909060 h 4518660"/>
              <a:gd name="connsiteX76" fmla="*/ 815340 w 3413760"/>
              <a:gd name="connsiteY76" fmla="*/ 3954780 h 4518660"/>
              <a:gd name="connsiteX77" fmla="*/ 662940 w 3413760"/>
              <a:gd name="connsiteY77" fmla="*/ 4130040 h 4518660"/>
              <a:gd name="connsiteX78" fmla="*/ 624840 w 3413760"/>
              <a:gd name="connsiteY78" fmla="*/ 4366260 h 4518660"/>
              <a:gd name="connsiteX79" fmla="*/ 525780 w 3413760"/>
              <a:gd name="connsiteY79" fmla="*/ 4503420 h 4518660"/>
              <a:gd name="connsiteX80" fmla="*/ 403860 w 3413760"/>
              <a:gd name="connsiteY80" fmla="*/ 4518660 h 4518660"/>
              <a:gd name="connsiteX81" fmla="*/ 198120 w 3413760"/>
              <a:gd name="connsiteY81" fmla="*/ 4465320 h 4518660"/>
              <a:gd name="connsiteX82" fmla="*/ 198120 w 3413760"/>
              <a:gd name="connsiteY82" fmla="*/ 4358640 h 4518660"/>
              <a:gd name="connsiteX83" fmla="*/ 60960 w 3413760"/>
              <a:gd name="connsiteY83" fmla="*/ 4312920 h 4518660"/>
              <a:gd name="connsiteX84" fmla="*/ 0 w 3413760"/>
              <a:gd name="connsiteY84" fmla="*/ 4267200 h 4518660"/>
              <a:gd name="connsiteX85" fmla="*/ 0 w 3413760"/>
              <a:gd name="connsiteY85" fmla="*/ 4221480 h 4518660"/>
              <a:gd name="connsiteX86" fmla="*/ 99060 w 3413760"/>
              <a:gd name="connsiteY86" fmla="*/ 4229100 h 4518660"/>
              <a:gd name="connsiteX87" fmla="*/ 175260 w 3413760"/>
              <a:gd name="connsiteY87" fmla="*/ 4206240 h 4518660"/>
              <a:gd name="connsiteX88" fmla="*/ 205740 w 3413760"/>
              <a:gd name="connsiteY88" fmla="*/ 4175760 h 4518660"/>
              <a:gd name="connsiteX89" fmla="*/ 297180 w 3413760"/>
              <a:gd name="connsiteY89" fmla="*/ 4175760 h 4518660"/>
              <a:gd name="connsiteX90" fmla="*/ 297180 w 3413760"/>
              <a:gd name="connsiteY90" fmla="*/ 4099560 h 4518660"/>
              <a:gd name="connsiteX91" fmla="*/ 205740 w 3413760"/>
              <a:gd name="connsiteY91" fmla="*/ 4000500 h 4518660"/>
              <a:gd name="connsiteX92" fmla="*/ 198120 w 3413760"/>
              <a:gd name="connsiteY92" fmla="*/ 3886200 h 4518660"/>
              <a:gd name="connsiteX93" fmla="*/ 236220 w 3413760"/>
              <a:gd name="connsiteY93" fmla="*/ 3802380 h 4518660"/>
              <a:gd name="connsiteX94" fmla="*/ 198120 w 3413760"/>
              <a:gd name="connsiteY94" fmla="*/ 3733800 h 4518660"/>
              <a:gd name="connsiteX95" fmla="*/ 213360 w 3413760"/>
              <a:gd name="connsiteY95" fmla="*/ 3657600 h 4518660"/>
              <a:gd name="connsiteX96" fmla="*/ 205740 w 3413760"/>
              <a:gd name="connsiteY96" fmla="*/ 3611880 h 4518660"/>
              <a:gd name="connsiteX97" fmla="*/ 182880 w 3413760"/>
              <a:gd name="connsiteY97" fmla="*/ 3489960 h 4518660"/>
              <a:gd name="connsiteX98" fmla="*/ 205740 w 3413760"/>
              <a:gd name="connsiteY98" fmla="*/ 3368040 h 4518660"/>
              <a:gd name="connsiteX99" fmla="*/ 335280 w 3413760"/>
              <a:gd name="connsiteY99" fmla="*/ 3307080 h 4518660"/>
              <a:gd name="connsiteX100" fmla="*/ 327660 w 3413760"/>
              <a:gd name="connsiteY100" fmla="*/ 3200400 h 4518660"/>
              <a:gd name="connsiteX101" fmla="*/ 274320 w 3413760"/>
              <a:gd name="connsiteY101" fmla="*/ 3108960 h 4518660"/>
              <a:gd name="connsiteX102" fmla="*/ 274320 w 3413760"/>
              <a:gd name="connsiteY102" fmla="*/ 3055620 h 4518660"/>
              <a:gd name="connsiteX103" fmla="*/ 160020 w 3413760"/>
              <a:gd name="connsiteY103" fmla="*/ 2979420 h 4518660"/>
              <a:gd name="connsiteX104" fmla="*/ 198120 w 3413760"/>
              <a:gd name="connsiteY104" fmla="*/ 2903220 h 4518660"/>
              <a:gd name="connsiteX105" fmla="*/ 213360 w 3413760"/>
              <a:gd name="connsiteY105" fmla="*/ 2849880 h 4518660"/>
              <a:gd name="connsiteX106" fmla="*/ 304800 w 3413760"/>
              <a:gd name="connsiteY106" fmla="*/ 2735580 h 4518660"/>
              <a:gd name="connsiteX107" fmla="*/ 335280 w 3413760"/>
              <a:gd name="connsiteY107" fmla="*/ 2735580 h 4518660"/>
              <a:gd name="connsiteX108" fmla="*/ 441960 w 3413760"/>
              <a:gd name="connsiteY108" fmla="*/ 2743200 h 4518660"/>
              <a:gd name="connsiteX109" fmla="*/ 457200 w 3413760"/>
              <a:gd name="connsiteY109" fmla="*/ 2720340 h 4518660"/>
              <a:gd name="connsiteX110" fmla="*/ 454048 w 3413760"/>
              <a:gd name="connsiteY110" fmla="*/ 2709304 h 4518660"/>
              <a:gd name="connsiteX111" fmla="*/ 50006 w 3413760"/>
              <a:gd name="connsiteY111" fmla="*/ 2621756 h 4518660"/>
              <a:gd name="connsiteX112" fmla="*/ 143573 w 3413760"/>
              <a:gd name="connsiteY112" fmla="*/ 2565622 h 4518660"/>
              <a:gd name="connsiteX113" fmla="*/ 441960 w 3413760"/>
              <a:gd name="connsiteY113" fmla="*/ 2667000 h 4518660"/>
              <a:gd name="connsiteX114" fmla="*/ 434340 w 3413760"/>
              <a:gd name="connsiteY114" fmla="*/ 2567940 h 4518660"/>
              <a:gd name="connsiteX115" fmla="*/ 472440 w 3413760"/>
              <a:gd name="connsiteY115" fmla="*/ 2499360 h 4518660"/>
              <a:gd name="connsiteX116" fmla="*/ 632460 w 3413760"/>
              <a:gd name="connsiteY116" fmla="*/ 2476500 h 4518660"/>
              <a:gd name="connsiteX117" fmla="*/ 678180 w 3413760"/>
              <a:gd name="connsiteY117" fmla="*/ 2400300 h 4518660"/>
              <a:gd name="connsiteX118" fmla="*/ 723900 w 3413760"/>
              <a:gd name="connsiteY118" fmla="*/ 2400300 h 4518660"/>
              <a:gd name="connsiteX119" fmla="*/ 838200 w 3413760"/>
              <a:gd name="connsiteY119" fmla="*/ 2316480 h 4518660"/>
              <a:gd name="connsiteX120" fmla="*/ 853440 w 3413760"/>
              <a:gd name="connsiteY120" fmla="*/ 2240280 h 4518660"/>
              <a:gd name="connsiteX121" fmla="*/ 891540 w 3413760"/>
              <a:gd name="connsiteY121" fmla="*/ 2179320 h 4518660"/>
              <a:gd name="connsiteX122" fmla="*/ 929640 w 3413760"/>
              <a:gd name="connsiteY122" fmla="*/ 2087880 h 4518660"/>
              <a:gd name="connsiteX123" fmla="*/ 1013460 w 3413760"/>
              <a:gd name="connsiteY123" fmla="*/ 2087880 h 4518660"/>
              <a:gd name="connsiteX124" fmla="*/ 1021080 w 3413760"/>
              <a:gd name="connsiteY124" fmla="*/ 2019300 h 4518660"/>
              <a:gd name="connsiteX125" fmla="*/ 1074420 w 3413760"/>
              <a:gd name="connsiteY125" fmla="*/ 2019300 h 4518660"/>
              <a:gd name="connsiteX126" fmla="*/ 1074420 w 3413760"/>
              <a:gd name="connsiteY126" fmla="*/ 1935480 h 4518660"/>
              <a:gd name="connsiteX127" fmla="*/ 944880 w 3413760"/>
              <a:gd name="connsiteY127" fmla="*/ 1844040 h 4518660"/>
              <a:gd name="connsiteX128" fmla="*/ 792480 w 3413760"/>
              <a:gd name="connsiteY128" fmla="*/ 1691640 h 4518660"/>
              <a:gd name="connsiteX129" fmla="*/ 693420 w 3413760"/>
              <a:gd name="connsiteY129" fmla="*/ 1668780 h 4518660"/>
              <a:gd name="connsiteX130" fmla="*/ 662940 w 3413760"/>
              <a:gd name="connsiteY130" fmla="*/ 1600200 h 4518660"/>
              <a:gd name="connsiteX131" fmla="*/ 533400 w 3413760"/>
              <a:gd name="connsiteY131" fmla="*/ 1607820 h 4518660"/>
              <a:gd name="connsiteX132" fmla="*/ 502920 w 3413760"/>
              <a:gd name="connsiteY132" fmla="*/ 1668780 h 4518660"/>
              <a:gd name="connsiteX133" fmla="*/ 563880 w 3413760"/>
              <a:gd name="connsiteY133" fmla="*/ 1744980 h 4518660"/>
              <a:gd name="connsiteX134" fmla="*/ 464820 w 3413760"/>
              <a:gd name="connsiteY134" fmla="*/ 1775460 h 4518660"/>
              <a:gd name="connsiteX135" fmla="*/ 434340 w 3413760"/>
              <a:gd name="connsiteY135" fmla="*/ 1767840 h 4518660"/>
              <a:gd name="connsiteX136" fmla="*/ 396240 w 3413760"/>
              <a:gd name="connsiteY136" fmla="*/ 1813560 h 4518660"/>
              <a:gd name="connsiteX137" fmla="*/ 335280 w 3413760"/>
              <a:gd name="connsiteY137" fmla="*/ 1775460 h 4518660"/>
              <a:gd name="connsiteX138" fmla="*/ 388620 w 3413760"/>
              <a:gd name="connsiteY138" fmla="*/ 1684020 h 4518660"/>
              <a:gd name="connsiteX139" fmla="*/ 388620 w 3413760"/>
              <a:gd name="connsiteY139" fmla="*/ 1600200 h 4518660"/>
              <a:gd name="connsiteX140" fmla="*/ 495300 w 3413760"/>
              <a:gd name="connsiteY140" fmla="*/ 1524000 h 4518660"/>
              <a:gd name="connsiteX141" fmla="*/ 441960 w 3413760"/>
              <a:gd name="connsiteY141" fmla="*/ 1440180 h 4518660"/>
              <a:gd name="connsiteX142" fmla="*/ 426720 w 3413760"/>
              <a:gd name="connsiteY142" fmla="*/ 1333500 h 4518660"/>
              <a:gd name="connsiteX143" fmla="*/ 381000 w 3413760"/>
              <a:gd name="connsiteY143" fmla="*/ 1303020 h 4518660"/>
              <a:gd name="connsiteX144" fmla="*/ 403860 w 3413760"/>
              <a:gd name="connsiteY144" fmla="*/ 1211580 h 4518660"/>
              <a:gd name="connsiteX145" fmla="*/ 391608 w 3413760"/>
              <a:gd name="connsiteY145" fmla="*/ 1197102 h 4518660"/>
              <a:gd name="connsiteX146" fmla="*/ 419100 w 3413760"/>
              <a:gd name="connsiteY146" fmla="*/ 830580 h 4518660"/>
              <a:gd name="connsiteX147" fmla="*/ 328612 w 3413760"/>
              <a:gd name="connsiteY147" fmla="*/ 663892 h 4518660"/>
              <a:gd name="connsiteX148" fmla="*/ 257172 w 3413760"/>
              <a:gd name="connsiteY148" fmla="*/ 606744 h 4518660"/>
              <a:gd name="connsiteX149" fmla="*/ 171448 w 3413760"/>
              <a:gd name="connsiteY149" fmla="*/ 421004 h 4518660"/>
              <a:gd name="connsiteX150" fmla="*/ 176212 w 3413760"/>
              <a:gd name="connsiteY150" fmla="*/ 240030 h 4518660"/>
              <a:gd name="connsiteX151" fmla="*/ 104772 w 3413760"/>
              <a:gd name="connsiteY151" fmla="*/ 201930 h 4518660"/>
              <a:gd name="connsiteX152" fmla="*/ 43340 w 3413760"/>
              <a:gd name="connsiteY152" fmla="*/ 74344 h 4518660"/>
              <a:gd name="connsiteX153" fmla="*/ 49528 w 3413760"/>
              <a:gd name="connsiteY153" fmla="*/ 76200 h 4518660"/>
              <a:gd name="connsiteX154" fmla="*/ 49528 w 3413760"/>
              <a:gd name="connsiteY154" fmla="*/ 15240 h 4518660"/>
              <a:gd name="connsiteX155" fmla="*/ 110488 w 3413760"/>
              <a:gd name="connsiteY155" fmla="*/ 0 h 4518660"/>
              <a:gd name="connsiteX0" fmla="*/ 453136 w 3413760"/>
              <a:gd name="connsiteY0" fmla="*/ 2706116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453136 w 3413760"/>
              <a:gd name="connsiteY4" fmla="*/ 2706116 h 4518660"/>
              <a:gd name="connsiteX5" fmla="*/ 110488 w 3413760"/>
              <a:gd name="connsiteY5" fmla="*/ 0 h 4518660"/>
              <a:gd name="connsiteX6" fmla="*/ 179068 w 3413760"/>
              <a:gd name="connsiteY6" fmla="*/ 152400 h 4518660"/>
              <a:gd name="connsiteX7" fmla="*/ 255268 w 3413760"/>
              <a:gd name="connsiteY7" fmla="*/ 243840 h 4518660"/>
              <a:gd name="connsiteX8" fmla="*/ 346708 w 3413760"/>
              <a:gd name="connsiteY8" fmla="*/ 304800 h 4518660"/>
              <a:gd name="connsiteX9" fmla="*/ 407668 w 3413760"/>
              <a:gd name="connsiteY9" fmla="*/ 472440 h 4518660"/>
              <a:gd name="connsiteX10" fmla="*/ 521968 w 3413760"/>
              <a:gd name="connsiteY10" fmla="*/ 502920 h 4518660"/>
              <a:gd name="connsiteX11" fmla="*/ 529588 w 3413760"/>
              <a:gd name="connsiteY11" fmla="*/ 609600 h 4518660"/>
              <a:gd name="connsiteX12" fmla="*/ 727708 w 3413760"/>
              <a:gd name="connsiteY12" fmla="*/ 746760 h 4518660"/>
              <a:gd name="connsiteX13" fmla="*/ 781048 w 3413760"/>
              <a:gd name="connsiteY13" fmla="*/ 723900 h 4518660"/>
              <a:gd name="connsiteX14" fmla="*/ 956308 w 3413760"/>
              <a:gd name="connsiteY14" fmla="*/ 822960 h 4518660"/>
              <a:gd name="connsiteX15" fmla="*/ 1032508 w 3413760"/>
              <a:gd name="connsiteY15" fmla="*/ 822960 h 4518660"/>
              <a:gd name="connsiteX16" fmla="*/ 1116328 w 3413760"/>
              <a:gd name="connsiteY16" fmla="*/ 845820 h 4518660"/>
              <a:gd name="connsiteX17" fmla="*/ 1192528 w 3413760"/>
              <a:gd name="connsiteY17" fmla="*/ 975360 h 4518660"/>
              <a:gd name="connsiteX18" fmla="*/ 1337308 w 3413760"/>
              <a:gd name="connsiteY18" fmla="*/ 906780 h 4518660"/>
              <a:gd name="connsiteX19" fmla="*/ 1398268 w 3413760"/>
              <a:gd name="connsiteY19" fmla="*/ 914400 h 4518660"/>
              <a:gd name="connsiteX20" fmla="*/ 1482088 w 3413760"/>
              <a:gd name="connsiteY20" fmla="*/ 914400 h 4518660"/>
              <a:gd name="connsiteX21" fmla="*/ 1550668 w 3413760"/>
              <a:gd name="connsiteY21" fmla="*/ 861060 h 4518660"/>
              <a:gd name="connsiteX22" fmla="*/ 1604008 w 3413760"/>
              <a:gd name="connsiteY22" fmla="*/ 861060 h 4518660"/>
              <a:gd name="connsiteX23" fmla="*/ 1657348 w 3413760"/>
              <a:gd name="connsiteY23" fmla="*/ 883920 h 4518660"/>
              <a:gd name="connsiteX24" fmla="*/ 1764028 w 3413760"/>
              <a:gd name="connsiteY24" fmla="*/ 883920 h 4518660"/>
              <a:gd name="connsiteX25" fmla="*/ 1817368 w 3413760"/>
              <a:gd name="connsiteY25" fmla="*/ 762000 h 4518660"/>
              <a:gd name="connsiteX26" fmla="*/ 1962148 w 3413760"/>
              <a:gd name="connsiteY26" fmla="*/ 731520 h 4518660"/>
              <a:gd name="connsiteX27" fmla="*/ 2061208 w 3413760"/>
              <a:gd name="connsiteY27" fmla="*/ 731520 h 4518660"/>
              <a:gd name="connsiteX28" fmla="*/ 2129788 w 3413760"/>
              <a:gd name="connsiteY28" fmla="*/ 662940 h 4518660"/>
              <a:gd name="connsiteX29" fmla="*/ 2228848 w 3413760"/>
              <a:gd name="connsiteY29" fmla="*/ 739140 h 4518660"/>
              <a:gd name="connsiteX30" fmla="*/ 2228848 w 3413760"/>
              <a:gd name="connsiteY30" fmla="*/ 647700 h 4518660"/>
              <a:gd name="connsiteX31" fmla="*/ 2282188 w 3413760"/>
              <a:gd name="connsiteY31" fmla="*/ 548640 h 4518660"/>
              <a:gd name="connsiteX32" fmla="*/ 2556508 w 3413760"/>
              <a:gd name="connsiteY32" fmla="*/ 723900 h 4518660"/>
              <a:gd name="connsiteX33" fmla="*/ 2670808 w 3413760"/>
              <a:gd name="connsiteY33" fmla="*/ 914400 h 4518660"/>
              <a:gd name="connsiteX34" fmla="*/ 2769868 w 3413760"/>
              <a:gd name="connsiteY34" fmla="*/ 937260 h 4518660"/>
              <a:gd name="connsiteX35" fmla="*/ 2884168 w 3413760"/>
              <a:gd name="connsiteY35" fmla="*/ 982980 h 4518660"/>
              <a:gd name="connsiteX36" fmla="*/ 2922268 w 3413760"/>
              <a:gd name="connsiteY36" fmla="*/ 1066800 h 4518660"/>
              <a:gd name="connsiteX37" fmla="*/ 2937508 w 3413760"/>
              <a:gd name="connsiteY37" fmla="*/ 1135380 h 4518660"/>
              <a:gd name="connsiteX38" fmla="*/ 3181348 w 3413760"/>
              <a:gd name="connsiteY38" fmla="*/ 1333500 h 4518660"/>
              <a:gd name="connsiteX39" fmla="*/ 3249928 w 3413760"/>
              <a:gd name="connsiteY39" fmla="*/ 1348740 h 4518660"/>
              <a:gd name="connsiteX40" fmla="*/ 3356608 w 3413760"/>
              <a:gd name="connsiteY40" fmla="*/ 1348740 h 4518660"/>
              <a:gd name="connsiteX41" fmla="*/ 3330700 w 3413760"/>
              <a:gd name="connsiteY41" fmla="*/ 1333194 h 4518660"/>
              <a:gd name="connsiteX42" fmla="*/ 3360420 w 3413760"/>
              <a:gd name="connsiteY42" fmla="*/ 1341120 h 4518660"/>
              <a:gd name="connsiteX43" fmla="*/ 3413760 w 3413760"/>
              <a:gd name="connsiteY43" fmla="*/ 1371600 h 4518660"/>
              <a:gd name="connsiteX44" fmla="*/ 3390900 w 3413760"/>
              <a:gd name="connsiteY44" fmla="*/ 1478280 h 4518660"/>
              <a:gd name="connsiteX45" fmla="*/ 3360420 w 3413760"/>
              <a:gd name="connsiteY45" fmla="*/ 1516380 h 4518660"/>
              <a:gd name="connsiteX46" fmla="*/ 3322320 w 3413760"/>
              <a:gd name="connsiteY46" fmla="*/ 1516380 h 4518660"/>
              <a:gd name="connsiteX47" fmla="*/ 3284220 w 3413760"/>
              <a:gd name="connsiteY47" fmla="*/ 1455420 h 4518660"/>
              <a:gd name="connsiteX48" fmla="*/ 3230880 w 3413760"/>
              <a:gd name="connsiteY48" fmla="*/ 1455420 h 4518660"/>
              <a:gd name="connsiteX49" fmla="*/ 3162300 w 3413760"/>
              <a:gd name="connsiteY49" fmla="*/ 1470660 h 4518660"/>
              <a:gd name="connsiteX50" fmla="*/ 3086100 w 3413760"/>
              <a:gd name="connsiteY50" fmla="*/ 1524000 h 4518660"/>
              <a:gd name="connsiteX51" fmla="*/ 2979420 w 3413760"/>
              <a:gd name="connsiteY51" fmla="*/ 1546860 h 4518660"/>
              <a:gd name="connsiteX52" fmla="*/ 2956560 w 3413760"/>
              <a:gd name="connsiteY52" fmla="*/ 1524000 h 4518660"/>
              <a:gd name="connsiteX53" fmla="*/ 2849880 w 3413760"/>
              <a:gd name="connsiteY53" fmla="*/ 1516380 h 4518660"/>
              <a:gd name="connsiteX54" fmla="*/ 2674620 w 3413760"/>
              <a:gd name="connsiteY54" fmla="*/ 1577340 h 4518660"/>
              <a:gd name="connsiteX55" fmla="*/ 2499360 w 3413760"/>
              <a:gd name="connsiteY55" fmla="*/ 1722120 h 4518660"/>
              <a:gd name="connsiteX56" fmla="*/ 2186940 w 3413760"/>
              <a:gd name="connsiteY56" fmla="*/ 2065020 h 4518660"/>
              <a:gd name="connsiteX57" fmla="*/ 2042160 w 3413760"/>
              <a:gd name="connsiteY57" fmla="*/ 2263140 h 4518660"/>
              <a:gd name="connsiteX58" fmla="*/ 1943100 w 3413760"/>
              <a:gd name="connsiteY58" fmla="*/ 2613660 h 4518660"/>
              <a:gd name="connsiteX59" fmla="*/ 1943100 w 3413760"/>
              <a:gd name="connsiteY59" fmla="*/ 2880360 h 4518660"/>
              <a:gd name="connsiteX60" fmla="*/ 2019300 w 3413760"/>
              <a:gd name="connsiteY60" fmla="*/ 2994660 h 4518660"/>
              <a:gd name="connsiteX61" fmla="*/ 1973580 w 3413760"/>
              <a:gd name="connsiteY61" fmla="*/ 3063240 h 4518660"/>
              <a:gd name="connsiteX62" fmla="*/ 1950720 w 3413760"/>
              <a:gd name="connsiteY62" fmla="*/ 3307080 h 4518660"/>
              <a:gd name="connsiteX63" fmla="*/ 1905000 w 3413760"/>
              <a:gd name="connsiteY63" fmla="*/ 3444240 h 4518660"/>
              <a:gd name="connsiteX64" fmla="*/ 1798320 w 3413760"/>
              <a:gd name="connsiteY64" fmla="*/ 3451860 h 4518660"/>
              <a:gd name="connsiteX65" fmla="*/ 1760220 w 3413760"/>
              <a:gd name="connsiteY65" fmla="*/ 3535680 h 4518660"/>
              <a:gd name="connsiteX66" fmla="*/ 1638300 w 3413760"/>
              <a:gd name="connsiteY66" fmla="*/ 3573780 h 4518660"/>
              <a:gd name="connsiteX67" fmla="*/ 1600200 w 3413760"/>
              <a:gd name="connsiteY67" fmla="*/ 3627120 h 4518660"/>
              <a:gd name="connsiteX68" fmla="*/ 1516380 w 3413760"/>
              <a:gd name="connsiteY68" fmla="*/ 3634740 h 4518660"/>
              <a:gd name="connsiteX69" fmla="*/ 1485900 w 3413760"/>
              <a:gd name="connsiteY69" fmla="*/ 3688080 h 4518660"/>
              <a:gd name="connsiteX70" fmla="*/ 1371600 w 3413760"/>
              <a:gd name="connsiteY70" fmla="*/ 3710940 h 4518660"/>
              <a:gd name="connsiteX71" fmla="*/ 1341120 w 3413760"/>
              <a:gd name="connsiteY71" fmla="*/ 3680460 h 4518660"/>
              <a:gd name="connsiteX72" fmla="*/ 1226820 w 3413760"/>
              <a:gd name="connsiteY72" fmla="*/ 3665220 h 4518660"/>
              <a:gd name="connsiteX73" fmla="*/ 1066800 w 3413760"/>
              <a:gd name="connsiteY73" fmla="*/ 3710940 h 4518660"/>
              <a:gd name="connsiteX74" fmla="*/ 1066800 w 3413760"/>
              <a:gd name="connsiteY74" fmla="*/ 3802380 h 4518660"/>
              <a:gd name="connsiteX75" fmla="*/ 960120 w 3413760"/>
              <a:gd name="connsiteY75" fmla="*/ 3909060 h 4518660"/>
              <a:gd name="connsiteX76" fmla="*/ 815340 w 3413760"/>
              <a:gd name="connsiteY76" fmla="*/ 3954780 h 4518660"/>
              <a:gd name="connsiteX77" fmla="*/ 662940 w 3413760"/>
              <a:gd name="connsiteY77" fmla="*/ 4130040 h 4518660"/>
              <a:gd name="connsiteX78" fmla="*/ 624840 w 3413760"/>
              <a:gd name="connsiteY78" fmla="*/ 4366260 h 4518660"/>
              <a:gd name="connsiteX79" fmla="*/ 525780 w 3413760"/>
              <a:gd name="connsiteY79" fmla="*/ 4503420 h 4518660"/>
              <a:gd name="connsiteX80" fmla="*/ 403860 w 3413760"/>
              <a:gd name="connsiteY80" fmla="*/ 4518660 h 4518660"/>
              <a:gd name="connsiteX81" fmla="*/ 198120 w 3413760"/>
              <a:gd name="connsiteY81" fmla="*/ 4465320 h 4518660"/>
              <a:gd name="connsiteX82" fmla="*/ 198120 w 3413760"/>
              <a:gd name="connsiteY82" fmla="*/ 4358640 h 4518660"/>
              <a:gd name="connsiteX83" fmla="*/ 60960 w 3413760"/>
              <a:gd name="connsiteY83" fmla="*/ 4312920 h 4518660"/>
              <a:gd name="connsiteX84" fmla="*/ 0 w 3413760"/>
              <a:gd name="connsiteY84" fmla="*/ 4267200 h 4518660"/>
              <a:gd name="connsiteX85" fmla="*/ 0 w 3413760"/>
              <a:gd name="connsiteY85" fmla="*/ 4221480 h 4518660"/>
              <a:gd name="connsiteX86" fmla="*/ 99060 w 3413760"/>
              <a:gd name="connsiteY86" fmla="*/ 4229100 h 4518660"/>
              <a:gd name="connsiteX87" fmla="*/ 175260 w 3413760"/>
              <a:gd name="connsiteY87" fmla="*/ 4206240 h 4518660"/>
              <a:gd name="connsiteX88" fmla="*/ 205740 w 3413760"/>
              <a:gd name="connsiteY88" fmla="*/ 4175760 h 4518660"/>
              <a:gd name="connsiteX89" fmla="*/ 297180 w 3413760"/>
              <a:gd name="connsiteY89" fmla="*/ 4175760 h 4518660"/>
              <a:gd name="connsiteX90" fmla="*/ 297180 w 3413760"/>
              <a:gd name="connsiteY90" fmla="*/ 4099560 h 4518660"/>
              <a:gd name="connsiteX91" fmla="*/ 205740 w 3413760"/>
              <a:gd name="connsiteY91" fmla="*/ 4000500 h 4518660"/>
              <a:gd name="connsiteX92" fmla="*/ 198120 w 3413760"/>
              <a:gd name="connsiteY92" fmla="*/ 3886200 h 4518660"/>
              <a:gd name="connsiteX93" fmla="*/ 236220 w 3413760"/>
              <a:gd name="connsiteY93" fmla="*/ 3802380 h 4518660"/>
              <a:gd name="connsiteX94" fmla="*/ 198120 w 3413760"/>
              <a:gd name="connsiteY94" fmla="*/ 3733800 h 4518660"/>
              <a:gd name="connsiteX95" fmla="*/ 213360 w 3413760"/>
              <a:gd name="connsiteY95" fmla="*/ 3657600 h 4518660"/>
              <a:gd name="connsiteX96" fmla="*/ 205740 w 3413760"/>
              <a:gd name="connsiteY96" fmla="*/ 3611880 h 4518660"/>
              <a:gd name="connsiteX97" fmla="*/ 182880 w 3413760"/>
              <a:gd name="connsiteY97" fmla="*/ 3489960 h 4518660"/>
              <a:gd name="connsiteX98" fmla="*/ 205740 w 3413760"/>
              <a:gd name="connsiteY98" fmla="*/ 3368040 h 4518660"/>
              <a:gd name="connsiteX99" fmla="*/ 335280 w 3413760"/>
              <a:gd name="connsiteY99" fmla="*/ 3307080 h 4518660"/>
              <a:gd name="connsiteX100" fmla="*/ 327660 w 3413760"/>
              <a:gd name="connsiteY100" fmla="*/ 3200400 h 4518660"/>
              <a:gd name="connsiteX101" fmla="*/ 274320 w 3413760"/>
              <a:gd name="connsiteY101" fmla="*/ 3108960 h 4518660"/>
              <a:gd name="connsiteX102" fmla="*/ 274320 w 3413760"/>
              <a:gd name="connsiteY102" fmla="*/ 3055620 h 4518660"/>
              <a:gd name="connsiteX103" fmla="*/ 160020 w 3413760"/>
              <a:gd name="connsiteY103" fmla="*/ 2979420 h 4518660"/>
              <a:gd name="connsiteX104" fmla="*/ 198120 w 3413760"/>
              <a:gd name="connsiteY104" fmla="*/ 2903220 h 4518660"/>
              <a:gd name="connsiteX105" fmla="*/ 213360 w 3413760"/>
              <a:gd name="connsiteY105" fmla="*/ 2849880 h 4518660"/>
              <a:gd name="connsiteX106" fmla="*/ 304800 w 3413760"/>
              <a:gd name="connsiteY106" fmla="*/ 2735580 h 4518660"/>
              <a:gd name="connsiteX107" fmla="*/ 335280 w 3413760"/>
              <a:gd name="connsiteY107" fmla="*/ 2735580 h 4518660"/>
              <a:gd name="connsiteX108" fmla="*/ 441960 w 3413760"/>
              <a:gd name="connsiteY108" fmla="*/ 2743200 h 4518660"/>
              <a:gd name="connsiteX109" fmla="*/ 457200 w 3413760"/>
              <a:gd name="connsiteY109" fmla="*/ 2720340 h 4518660"/>
              <a:gd name="connsiteX110" fmla="*/ 454048 w 3413760"/>
              <a:gd name="connsiteY110" fmla="*/ 2709304 h 4518660"/>
              <a:gd name="connsiteX111" fmla="*/ 143573 w 3413760"/>
              <a:gd name="connsiteY111" fmla="*/ 2565622 h 4518660"/>
              <a:gd name="connsiteX112" fmla="*/ 441960 w 3413760"/>
              <a:gd name="connsiteY112" fmla="*/ 2667000 h 4518660"/>
              <a:gd name="connsiteX113" fmla="*/ 434340 w 3413760"/>
              <a:gd name="connsiteY113" fmla="*/ 2567940 h 4518660"/>
              <a:gd name="connsiteX114" fmla="*/ 472440 w 3413760"/>
              <a:gd name="connsiteY114" fmla="*/ 2499360 h 4518660"/>
              <a:gd name="connsiteX115" fmla="*/ 632460 w 3413760"/>
              <a:gd name="connsiteY115" fmla="*/ 2476500 h 4518660"/>
              <a:gd name="connsiteX116" fmla="*/ 678180 w 3413760"/>
              <a:gd name="connsiteY116" fmla="*/ 2400300 h 4518660"/>
              <a:gd name="connsiteX117" fmla="*/ 723900 w 3413760"/>
              <a:gd name="connsiteY117" fmla="*/ 2400300 h 4518660"/>
              <a:gd name="connsiteX118" fmla="*/ 838200 w 3413760"/>
              <a:gd name="connsiteY118" fmla="*/ 2316480 h 4518660"/>
              <a:gd name="connsiteX119" fmla="*/ 853440 w 3413760"/>
              <a:gd name="connsiteY119" fmla="*/ 2240280 h 4518660"/>
              <a:gd name="connsiteX120" fmla="*/ 891540 w 3413760"/>
              <a:gd name="connsiteY120" fmla="*/ 2179320 h 4518660"/>
              <a:gd name="connsiteX121" fmla="*/ 929640 w 3413760"/>
              <a:gd name="connsiteY121" fmla="*/ 2087880 h 4518660"/>
              <a:gd name="connsiteX122" fmla="*/ 1013460 w 3413760"/>
              <a:gd name="connsiteY122" fmla="*/ 2087880 h 4518660"/>
              <a:gd name="connsiteX123" fmla="*/ 1021080 w 3413760"/>
              <a:gd name="connsiteY123" fmla="*/ 2019300 h 4518660"/>
              <a:gd name="connsiteX124" fmla="*/ 1074420 w 3413760"/>
              <a:gd name="connsiteY124" fmla="*/ 2019300 h 4518660"/>
              <a:gd name="connsiteX125" fmla="*/ 1074420 w 3413760"/>
              <a:gd name="connsiteY125" fmla="*/ 1935480 h 4518660"/>
              <a:gd name="connsiteX126" fmla="*/ 944880 w 3413760"/>
              <a:gd name="connsiteY126" fmla="*/ 1844040 h 4518660"/>
              <a:gd name="connsiteX127" fmla="*/ 792480 w 3413760"/>
              <a:gd name="connsiteY127" fmla="*/ 1691640 h 4518660"/>
              <a:gd name="connsiteX128" fmla="*/ 693420 w 3413760"/>
              <a:gd name="connsiteY128" fmla="*/ 1668780 h 4518660"/>
              <a:gd name="connsiteX129" fmla="*/ 662940 w 3413760"/>
              <a:gd name="connsiteY129" fmla="*/ 1600200 h 4518660"/>
              <a:gd name="connsiteX130" fmla="*/ 533400 w 3413760"/>
              <a:gd name="connsiteY130" fmla="*/ 1607820 h 4518660"/>
              <a:gd name="connsiteX131" fmla="*/ 502920 w 3413760"/>
              <a:gd name="connsiteY131" fmla="*/ 1668780 h 4518660"/>
              <a:gd name="connsiteX132" fmla="*/ 563880 w 3413760"/>
              <a:gd name="connsiteY132" fmla="*/ 1744980 h 4518660"/>
              <a:gd name="connsiteX133" fmla="*/ 464820 w 3413760"/>
              <a:gd name="connsiteY133" fmla="*/ 1775460 h 4518660"/>
              <a:gd name="connsiteX134" fmla="*/ 434340 w 3413760"/>
              <a:gd name="connsiteY134" fmla="*/ 1767840 h 4518660"/>
              <a:gd name="connsiteX135" fmla="*/ 396240 w 3413760"/>
              <a:gd name="connsiteY135" fmla="*/ 1813560 h 4518660"/>
              <a:gd name="connsiteX136" fmla="*/ 335280 w 3413760"/>
              <a:gd name="connsiteY136" fmla="*/ 1775460 h 4518660"/>
              <a:gd name="connsiteX137" fmla="*/ 388620 w 3413760"/>
              <a:gd name="connsiteY137" fmla="*/ 1684020 h 4518660"/>
              <a:gd name="connsiteX138" fmla="*/ 388620 w 3413760"/>
              <a:gd name="connsiteY138" fmla="*/ 1600200 h 4518660"/>
              <a:gd name="connsiteX139" fmla="*/ 495300 w 3413760"/>
              <a:gd name="connsiteY139" fmla="*/ 1524000 h 4518660"/>
              <a:gd name="connsiteX140" fmla="*/ 441960 w 3413760"/>
              <a:gd name="connsiteY140" fmla="*/ 1440180 h 4518660"/>
              <a:gd name="connsiteX141" fmla="*/ 426720 w 3413760"/>
              <a:gd name="connsiteY141" fmla="*/ 1333500 h 4518660"/>
              <a:gd name="connsiteX142" fmla="*/ 381000 w 3413760"/>
              <a:gd name="connsiteY142" fmla="*/ 1303020 h 4518660"/>
              <a:gd name="connsiteX143" fmla="*/ 403860 w 3413760"/>
              <a:gd name="connsiteY143" fmla="*/ 1211580 h 4518660"/>
              <a:gd name="connsiteX144" fmla="*/ 391608 w 3413760"/>
              <a:gd name="connsiteY144" fmla="*/ 1197102 h 4518660"/>
              <a:gd name="connsiteX145" fmla="*/ 419100 w 3413760"/>
              <a:gd name="connsiteY145" fmla="*/ 830580 h 4518660"/>
              <a:gd name="connsiteX146" fmla="*/ 328612 w 3413760"/>
              <a:gd name="connsiteY146" fmla="*/ 663892 h 4518660"/>
              <a:gd name="connsiteX147" fmla="*/ 257172 w 3413760"/>
              <a:gd name="connsiteY147" fmla="*/ 606744 h 4518660"/>
              <a:gd name="connsiteX148" fmla="*/ 171448 w 3413760"/>
              <a:gd name="connsiteY148" fmla="*/ 421004 h 4518660"/>
              <a:gd name="connsiteX149" fmla="*/ 176212 w 3413760"/>
              <a:gd name="connsiteY149" fmla="*/ 240030 h 4518660"/>
              <a:gd name="connsiteX150" fmla="*/ 104772 w 3413760"/>
              <a:gd name="connsiteY150" fmla="*/ 201930 h 4518660"/>
              <a:gd name="connsiteX151" fmla="*/ 43340 w 3413760"/>
              <a:gd name="connsiteY151" fmla="*/ 74344 h 4518660"/>
              <a:gd name="connsiteX152" fmla="*/ 49528 w 3413760"/>
              <a:gd name="connsiteY152" fmla="*/ 76200 h 4518660"/>
              <a:gd name="connsiteX153" fmla="*/ 49528 w 3413760"/>
              <a:gd name="connsiteY153" fmla="*/ 15240 h 4518660"/>
              <a:gd name="connsiteX154" fmla="*/ 110488 w 3413760"/>
              <a:gd name="connsiteY154" fmla="*/ 0 h 4518660"/>
              <a:gd name="connsiteX0" fmla="*/ 453136 w 3413760"/>
              <a:gd name="connsiteY0" fmla="*/ 2706116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453136 w 3413760"/>
              <a:gd name="connsiteY4" fmla="*/ 2706116 h 4518660"/>
              <a:gd name="connsiteX5" fmla="*/ 110488 w 3413760"/>
              <a:gd name="connsiteY5" fmla="*/ 0 h 4518660"/>
              <a:gd name="connsiteX6" fmla="*/ 179068 w 3413760"/>
              <a:gd name="connsiteY6" fmla="*/ 152400 h 4518660"/>
              <a:gd name="connsiteX7" fmla="*/ 255268 w 3413760"/>
              <a:gd name="connsiteY7" fmla="*/ 243840 h 4518660"/>
              <a:gd name="connsiteX8" fmla="*/ 346708 w 3413760"/>
              <a:gd name="connsiteY8" fmla="*/ 304800 h 4518660"/>
              <a:gd name="connsiteX9" fmla="*/ 407668 w 3413760"/>
              <a:gd name="connsiteY9" fmla="*/ 472440 h 4518660"/>
              <a:gd name="connsiteX10" fmla="*/ 521968 w 3413760"/>
              <a:gd name="connsiteY10" fmla="*/ 502920 h 4518660"/>
              <a:gd name="connsiteX11" fmla="*/ 529588 w 3413760"/>
              <a:gd name="connsiteY11" fmla="*/ 609600 h 4518660"/>
              <a:gd name="connsiteX12" fmla="*/ 727708 w 3413760"/>
              <a:gd name="connsiteY12" fmla="*/ 746760 h 4518660"/>
              <a:gd name="connsiteX13" fmla="*/ 781048 w 3413760"/>
              <a:gd name="connsiteY13" fmla="*/ 723900 h 4518660"/>
              <a:gd name="connsiteX14" fmla="*/ 956308 w 3413760"/>
              <a:gd name="connsiteY14" fmla="*/ 822960 h 4518660"/>
              <a:gd name="connsiteX15" fmla="*/ 1032508 w 3413760"/>
              <a:gd name="connsiteY15" fmla="*/ 822960 h 4518660"/>
              <a:gd name="connsiteX16" fmla="*/ 1116328 w 3413760"/>
              <a:gd name="connsiteY16" fmla="*/ 845820 h 4518660"/>
              <a:gd name="connsiteX17" fmla="*/ 1192528 w 3413760"/>
              <a:gd name="connsiteY17" fmla="*/ 975360 h 4518660"/>
              <a:gd name="connsiteX18" fmla="*/ 1337308 w 3413760"/>
              <a:gd name="connsiteY18" fmla="*/ 906780 h 4518660"/>
              <a:gd name="connsiteX19" fmla="*/ 1398268 w 3413760"/>
              <a:gd name="connsiteY19" fmla="*/ 914400 h 4518660"/>
              <a:gd name="connsiteX20" fmla="*/ 1482088 w 3413760"/>
              <a:gd name="connsiteY20" fmla="*/ 914400 h 4518660"/>
              <a:gd name="connsiteX21" fmla="*/ 1550668 w 3413760"/>
              <a:gd name="connsiteY21" fmla="*/ 861060 h 4518660"/>
              <a:gd name="connsiteX22" fmla="*/ 1604008 w 3413760"/>
              <a:gd name="connsiteY22" fmla="*/ 861060 h 4518660"/>
              <a:gd name="connsiteX23" fmla="*/ 1657348 w 3413760"/>
              <a:gd name="connsiteY23" fmla="*/ 883920 h 4518660"/>
              <a:gd name="connsiteX24" fmla="*/ 1764028 w 3413760"/>
              <a:gd name="connsiteY24" fmla="*/ 883920 h 4518660"/>
              <a:gd name="connsiteX25" fmla="*/ 1817368 w 3413760"/>
              <a:gd name="connsiteY25" fmla="*/ 762000 h 4518660"/>
              <a:gd name="connsiteX26" fmla="*/ 1962148 w 3413760"/>
              <a:gd name="connsiteY26" fmla="*/ 731520 h 4518660"/>
              <a:gd name="connsiteX27" fmla="*/ 2061208 w 3413760"/>
              <a:gd name="connsiteY27" fmla="*/ 731520 h 4518660"/>
              <a:gd name="connsiteX28" fmla="*/ 2129788 w 3413760"/>
              <a:gd name="connsiteY28" fmla="*/ 662940 h 4518660"/>
              <a:gd name="connsiteX29" fmla="*/ 2228848 w 3413760"/>
              <a:gd name="connsiteY29" fmla="*/ 739140 h 4518660"/>
              <a:gd name="connsiteX30" fmla="*/ 2228848 w 3413760"/>
              <a:gd name="connsiteY30" fmla="*/ 647700 h 4518660"/>
              <a:gd name="connsiteX31" fmla="*/ 2282188 w 3413760"/>
              <a:gd name="connsiteY31" fmla="*/ 548640 h 4518660"/>
              <a:gd name="connsiteX32" fmla="*/ 2556508 w 3413760"/>
              <a:gd name="connsiteY32" fmla="*/ 723900 h 4518660"/>
              <a:gd name="connsiteX33" fmla="*/ 2670808 w 3413760"/>
              <a:gd name="connsiteY33" fmla="*/ 914400 h 4518660"/>
              <a:gd name="connsiteX34" fmla="*/ 2769868 w 3413760"/>
              <a:gd name="connsiteY34" fmla="*/ 937260 h 4518660"/>
              <a:gd name="connsiteX35" fmla="*/ 2884168 w 3413760"/>
              <a:gd name="connsiteY35" fmla="*/ 982980 h 4518660"/>
              <a:gd name="connsiteX36" fmla="*/ 2922268 w 3413760"/>
              <a:gd name="connsiteY36" fmla="*/ 1066800 h 4518660"/>
              <a:gd name="connsiteX37" fmla="*/ 2937508 w 3413760"/>
              <a:gd name="connsiteY37" fmla="*/ 1135380 h 4518660"/>
              <a:gd name="connsiteX38" fmla="*/ 3181348 w 3413760"/>
              <a:gd name="connsiteY38" fmla="*/ 1333500 h 4518660"/>
              <a:gd name="connsiteX39" fmla="*/ 3249928 w 3413760"/>
              <a:gd name="connsiteY39" fmla="*/ 1348740 h 4518660"/>
              <a:gd name="connsiteX40" fmla="*/ 3356608 w 3413760"/>
              <a:gd name="connsiteY40" fmla="*/ 1348740 h 4518660"/>
              <a:gd name="connsiteX41" fmla="*/ 3330700 w 3413760"/>
              <a:gd name="connsiteY41" fmla="*/ 1333194 h 4518660"/>
              <a:gd name="connsiteX42" fmla="*/ 3360420 w 3413760"/>
              <a:gd name="connsiteY42" fmla="*/ 1341120 h 4518660"/>
              <a:gd name="connsiteX43" fmla="*/ 3413760 w 3413760"/>
              <a:gd name="connsiteY43" fmla="*/ 1371600 h 4518660"/>
              <a:gd name="connsiteX44" fmla="*/ 3390900 w 3413760"/>
              <a:gd name="connsiteY44" fmla="*/ 1478280 h 4518660"/>
              <a:gd name="connsiteX45" fmla="*/ 3360420 w 3413760"/>
              <a:gd name="connsiteY45" fmla="*/ 1516380 h 4518660"/>
              <a:gd name="connsiteX46" fmla="*/ 3322320 w 3413760"/>
              <a:gd name="connsiteY46" fmla="*/ 1516380 h 4518660"/>
              <a:gd name="connsiteX47" fmla="*/ 3284220 w 3413760"/>
              <a:gd name="connsiteY47" fmla="*/ 1455420 h 4518660"/>
              <a:gd name="connsiteX48" fmla="*/ 3230880 w 3413760"/>
              <a:gd name="connsiteY48" fmla="*/ 1455420 h 4518660"/>
              <a:gd name="connsiteX49" fmla="*/ 3162300 w 3413760"/>
              <a:gd name="connsiteY49" fmla="*/ 1470660 h 4518660"/>
              <a:gd name="connsiteX50" fmla="*/ 3086100 w 3413760"/>
              <a:gd name="connsiteY50" fmla="*/ 1524000 h 4518660"/>
              <a:gd name="connsiteX51" fmla="*/ 2979420 w 3413760"/>
              <a:gd name="connsiteY51" fmla="*/ 1546860 h 4518660"/>
              <a:gd name="connsiteX52" fmla="*/ 2956560 w 3413760"/>
              <a:gd name="connsiteY52" fmla="*/ 1524000 h 4518660"/>
              <a:gd name="connsiteX53" fmla="*/ 2849880 w 3413760"/>
              <a:gd name="connsiteY53" fmla="*/ 1516380 h 4518660"/>
              <a:gd name="connsiteX54" fmla="*/ 2674620 w 3413760"/>
              <a:gd name="connsiteY54" fmla="*/ 1577340 h 4518660"/>
              <a:gd name="connsiteX55" fmla="*/ 2499360 w 3413760"/>
              <a:gd name="connsiteY55" fmla="*/ 1722120 h 4518660"/>
              <a:gd name="connsiteX56" fmla="*/ 2186940 w 3413760"/>
              <a:gd name="connsiteY56" fmla="*/ 2065020 h 4518660"/>
              <a:gd name="connsiteX57" fmla="*/ 2042160 w 3413760"/>
              <a:gd name="connsiteY57" fmla="*/ 2263140 h 4518660"/>
              <a:gd name="connsiteX58" fmla="*/ 1943100 w 3413760"/>
              <a:gd name="connsiteY58" fmla="*/ 2613660 h 4518660"/>
              <a:gd name="connsiteX59" fmla="*/ 1943100 w 3413760"/>
              <a:gd name="connsiteY59" fmla="*/ 2880360 h 4518660"/>
              <a:gd name="connsiteX60" fmla="*/ 2019300 w 3413760"/>
              <a:gd name="connsiteY60" fmla="*/ 2994660 h 4518660"/>
              <a:gd name="connsiteX61" fmla="*/ 1973580 w 3413760"/>
              <a:gd name="connsiteY61" fmla="*/ 3063240 h 4518660"/>
              <a:gd name="connsiteX62" fmla="*/ 1950720 w 3413760"/>
              <a:gd name="connsiteY62" fmla="*/ 3307080 h 4518660"/>
              <a:gd name="connsiteX63" fmla="*/ 1905000 w 3413760"/>
              <a:gd name="connsiteY63" fmla="*/ 3444240 h 4518660"/>
              <a:gd name="connsiteX64" fmla="*/ 1798320 w 3413760"/>
              <a:gd name="connsiteY64" fmla="*/ 3451860 h 4518660"/>
              <a:gd name="connsiteX65" fmla="*/ 1760220 w 3413760"/>
              <a:gd name="connsiteY65" fmla="*/ 3535680 h 4518660"/>
              <a:gd name="connsiteX66" fmla="*/ 1638300 w 3413760"/>
              <a:gd name="connsiteY66" fmla="*/ 3573780 h 4518660"/>
              <a:gd name="connsiteX67" fmla="*/ 1600200 w 3413760"/>
              <a:gd name="connsiteY67" fmla="*/ 3627120 h 4518660"/>
              <a:gd name="connsiteX68" fmla="*/ 1516380 w 3413760"/>
              <a:gd name="connsiteY68" fmla="*/ 3634740 h 4518660"/>
              <a:gd name="connsiteX69" fmla="*/ 1485900 w 3413760"/>
              <a:gd name="connsiteY69" fmla="*/ 3688080 h 4518660"/>
              <a:gd name="connsiteX70" fmla="*/ 1371600 w 3413760"/>
              <a:gd name="connsiteY70" fmla="*/ 3710940 h 4518660"/>
              <a:gd name="connsiteX71" fmla="*/ 1341120 w 3413760"/>
              <a:gd name="connsiteY71" fmla="*/ 3680460 h 4518660"/>
              <a:gd name="connsiteX72" fmla="*/ 1226820 w 3413760"/>
              <a:gd name="connsiteY72" fmla="*/ 3665220 h 4518660"/>
              <a:gd name="connsiteX73" fmla="*/ 1066800 w 3413760"/>
              <a:gd name="connsiteY73" fmla="*/ 3710940 h 4518660"/>
              <a:gd name="connsiteX74" fmla="*/ 1066800 w 3413760"/>
              <a:gd name="connsiteY74" fmla="*/ 3802380 h 4518660"/>
              <a:gd name="connsiteX75" fmla="*/ 960120 w 3413760"/>
              <a:gd name="connsiteY75" fmla="*/ 3909060 h 4518660"/>
              <a:gd name="connsiteX76" fmla="*/ 815340 w 3413760"/>
              <a:gd name="connsiteY76" fmla="*/ 3954780 h 4518660"/>
              <a:gd name="connsiteX77" fmla="*/ 662940 w 3413760"/>
              <a:gd name="connsiteY77" fmla="*/ 4130040 h 4518660"/>
              <a:gd name="connsiteX78" fmla="*/ 624840 w 3413760"/>
              <a:gd name="connsiteY78" fmla="*/ 4366260 h 4518660"/>
              <a:gd name="connsiteX79" fmla="*/ 525780 w 3413760"/>
              <a:gd name="connsiteY79" fmla="*/ 4503420 h 4518660"/>
              <a:gd name="connsiteX80" fmla="*/ 403860 w 3413760"/>
              <a:gd name="connsiteY80" fmla="*/ 4518660 h 4518660"/>
              <a:gd name="connsiteX81" fmla="*/ 198120 w 3413760"/>
              <a:gd name="connsiteY81" fmla="*/ 4465320 h 4518660"/>
              <a:gd name="connsiteX82" fmla="*/ 198120 w 3413760"/>
              <a:gd name="connsiteY82" fmla="*/ 4358640 h 4518660"/>
              <a:gd name="connsiteX83" fmla="*/ 60960 w 3413760"/>
              <a:gd name="connsiteY83" fmla="*/ 4312920 h 4518660"/>
              <a:gd name="connsiteX84" fmla="*/ 0 w 3413760"/>
              <a:gd name="connsiteY84" fmla="*/ 4267200 h 4518660"/>
              <a:gd name="connsiteX85" fmla="*/ 0 w 3413760"/>
              <a:gd name="connsiteY85" fmla="*/ 4221480 h 4518660"/>
              <a:gd name="connsiteX86" fmla="*/ 99060 w 3413760"/>
              <a:gd name="connsiteY86" fmla="*/ 4229100 h 4518660"/>
              <a:gd name="connsiteX87" fmla="*/ 175260 w 3413760"/>
              <a:gd name="connsiteY87" fmla="*/ 4206240 h 4518660"/>
              <a:gd name="connsiteX88" fmla="*/ 205740 w 3413760"/>
              <a:gd name="connsiteY88" fmla="*/ 4175760 h 4518660"/>
              <a:gd name="connsiteX89" fmla="*/ 297180 w 3413760"/>
              <a:gd name="connsiteY89" fmla="*/ 4175760 h 4518660"/>
              <a:gd name="connsiteX90" fmla="*/ 297180 w 3413760"/>
              <a:gd name="connsiteY90" fmla="*/ 4099560 h 4518660"/>
              <a:gd name="connsiteX91" fmla="*/ 205740 w 3413760"/>
              <a:gd name="connsiteY91" fmla="*/ 4000500 h 4518660"/>
              <a:gd name="connsiteX92" fmla="*/ 198120 w 3413760"/>
              <a:gd name="connsiteY92" fmla="*/ 3886200 h 4518660"/>
              <a:gd name="connsiteX93" fmla="*/ 236220 w 3413760"/>
              <a:gd name="connsiteY93" fmla="*/ 3802380 h 4518660"/>
              <a:gd name="connsiteX94" fmla="*/ 198120 w 3413760"/>
              <a:gd name="connsiteY94" fmla="*/ 3733800 h 4518660"/>
              <a:gd name="connsiteX95" fmla="*/ 213360 w 3413760"/>
              <a:gd name="connsiteY95" fmla="*/ 3657600 h 4518660"/>
              <a:gd name="connsiteX96" fmla="*/ 205740 w 3413760"/>
              <a:gd name="connsiteY96" fmla="*/ 3611880 h 4518660"/>
              <a:gd name="connsiteX97" fmla="*/ 182880 w 3413760"/>
              <a:gd name="connsiteY97" fmla="*/ 3489960 h 4518660"/>
              <a:gd name="connsiteX98" fmla="*/ 205740 w 3413760"/>
              <a:gd name="connsiteY98" fmla="*/ 3368040 h 4518660"/>
              <a:gd name="connsiteX99" fmla="*/ 335280 w 3413760"/>
              <a:gd name="connsiteY99" fmla="*/ 3307080 h 4518660"/>
              <a:gd name="connsiteX100" fmla="*/ 327660 w 3413760"/>
              <a:gd name="connsiteY100" fmla="*/ 3200400 h 4518660"/>
              <a:gd name="connsiteX101" fmla="*/ 274320 w 3413760"/>
              <a:gd name="connsiteY101" fmla="*/ 3108960 h 4518660"/>
              <a:gd name="connsiteX102" fmla="*/ 274320 w 3413760"/>
              <a:gd name="connsiteY102" fmla="*/ 3055620 h 4518660"/>
              <a:gd name="connsiteX103" fmla="*/ 160020 w 3413760"/>
              <a:gd name="connsiteY103" fmla="*/ 2979420 h 4518660"/>
              <a:gd name="connsiteX104" fmla="*/ 198120 w 3413760"/>
              <a:gd name="connsiteY104" fmla="*/ 2903220 h 4518660"/>
              <a:gd name="connsiteX105" fmla="*/ 213360 w 3413760"/>
              <a:gd name="connsiteY105" fmla="*/ 2849880 h 4518660"/>
              <a:gd name="connsiteX106" fmla="*/ 304800 w 3413760"/>
              <a:gd name="connsiteY106" fmla="*/ 2735580 h 4518660"/>
              <a:gd name="connsiteX107" fmla="*/ 335280 w 3413760"/>
              <a:gd name="connsiteY107" fmla="*/ 2735580 h 4518660"/>
              <a:gd name="connsiteX108" fmla="*/ 441960 w 3413760"/>
              <a:gd name="connsiteY108" fmla="*/ 2743200 h 4518660"/>
              <a:gd name="connsiteX109" fmla="*/ 457200 w 3413760"/>
              <a:gd name="connsiteY109" fmla="*/ 2720340 h 4518660"/>
              <a:gd name="connsiteX110" fmla="*/ 454048 w 3413760"/>
              <a:gd name="connsiteY110" fmla="*/ 2709304 h 4518660"/>
              <a:gd name="connsiteX111" fmla="*/ 488854 w 3413760"/>
              <a:gd name="connsiteY111" fmla="*/ 2691828 h 4518660"/>
              <a:gd name="connsiteX112" fmla="*/ 441960 w 3413760"/>
              <a:gd name="connsiteY112" fmla="*/ 2667000 h 4518660"/>
              <a:gd name="connsiteX113" fmla="*/ 434340 w 3413760"/>
              <a:gd name="connsiteY113" fmla="*/ 2567940 h 4518660"/>
              <a:gd name="connsiteX114" fmla="*/ 472440 w 3413760"/>
              <a:gd name="connsiteY114" fmla="*/ 2499360 h 4518660"/>
              <a:gd name="connsiteX115" fmla="*/ 632460 w 3413760"/>
              <a:gd name="connsiteY115" fmla="*/ 2476500 h 4518660"/>
              <a:gd name="connsiteX116" fmla="*/ 678180 w 3413760"/>
              <a:gd name="connsiteY116" fmla="*/ 2400300 h 4518660"/>
              <a:gd name="connsiteX117" fmla="*/ 723900 w 3413760"/>
              <a:gd name="connsiteY117" fmla="*/ 2400300 h 4518660"/>
              <a:gd name="connsiteX118" fmla="*/ 838200 w 3413760"/>
              <a:gd name="connsiteY118" fmla="*/ 2316480 h 4518660"/>
              <a:gd name="connsiteX119" fmla="*/ 853440 w 3413760"/>
              <a:gd name="connsiteY119" fmla="*/ 2240280 h 4518660"/>
              <a:gd name="connsiteX120" fmla="*/ 891540 w 3413760"/>
              <a:gd name="connsiteY120" fmla="*/ 2179320 h 4518660"/>
              <a:gd name="connsiteX121" fmla="*/ 929640 w 3413760"/>
              <a:gd name="connsiteY121" fmla="*/ 2087880 h 4518660"/>
              <a:gd name="connsiteX122" fmla="*/ 1013460 w 3413760"/>
              <a:gd name="connsiteY122" fmla="*/ 2087880 h 4518660"/>
              <a:gd name="connsiteX123" fmla="*/ 1021080 w 3413760"/>
              <a:gd name="connsiteY123" fmla="*/ 2019300 h 4518660"/>
              <a:gd name="connsiteX124" fmla="*/ 1074420 w 3413760"/>
              <a:gd name="connsiteY124" fmla="*/ 2019300 h 4518660"/>
              <a:gd name="connsiteX125" fmla="*/ 1074420 w 3413760"/>
              <a:gd name="connsiteY125" fmla="*/ 1935480 h 4518660"/>
              <a:gd name="connsiteX126" fmla="*/ 944880 w 3413760"/>
              <a:gd name="connsiteY126" fmla="*/ 1844040 h 4518660"/>
              <a:gd name="connsiteX127" fmla="*/ 792480 w 3413760"/>
              <a:gd name="connsiteY127" fmla="*/ 1691640 h 4518660"/>
              <a:gd name="connsiteX128" fmla="*/ 693420 w 3413760"/>
              <a:gd name="connsiteY128" fmla="*/ 1668780 h 4518660"/>
              <a:gd name="connsiteX129" fmla="*/ 662940 w 3413760"/>
              <a:gd name="connsiteY129" fmla="*/ 1600200 h 4518660"/>
              <a:gd name="connsiteX130" fmla="*/ 533400 w 3413760"/>
              <a:gd name="connsiteY130" fmla="*/ 1607820 h 4518660"/>
              <a:gd name="connsiteX131" fmla="*/ 502920 w 3413760"/>
              <a:gd name="connsiteY131" fmla="*/ 1668780 h 4518660"/>
              <a:gd name="connsiteX132" fmla="*/ 563880 w 3413760"/>
              <a:gd name="connsiteY132" fmla="*/ 1744980 h 4518660"/>
              <a:gd name="connsiteX133" fmla="*/ 464820 w 3413760"/>
              <a:gd name="connsiteY133" fmla="*/ 1775460 h 4518660"/>
              <a:gd name="connsiteX134" fmla="*/ 434340 w 3413760"/>
              <a:gd name="connsiteY134" fmla="*/ 1767840 h 4518660"/>
              <a:gd name="connsiteX135" fmla="*/ 396240 w 3413760"/>
              <a:gd name="connsiteY135" fmla="*/ 1813560 h 4518660"/>
              <a:gd name="connsiteX136" fmla="*/ 335280 w 3413760"/>
              <a:gd name="connsiteY136" fmla="*/ 1775460 h 4518660"/>
              <a:gd name="connsiteX137" fmla="*/ 388620 w 3413760"/>
              <a:gd name="connsiteY137" fmla="*/ 1684020 h 4518660"/>
              <a:gd name="connsiteX138" fmla="*/ 388620 w 3413760"/>
              <a:gd name="connsiteY138" fmla="*/ 1600200 h 4518660"/>
              <a:gd name="connsiteX139" fmla="*/ 495300 w 3413760"/>
              <a:gd name="connsiteY139" fmla="*/ 1524000 h 4518660"/>
              <a:gd name="connsiteX140" fmla="*/ 441960 w 3413760"/>
              <a:gd name="connsiteY140" fmla="*/ 1440180 h 4518660"/>
              <a:gd name="connsiteX141" fmla="*/ 426720 w 3413760"/>
              <a:gd name="connsiteY141" fmla="*/ 1333500 h 4518660"/>
              <a:gd name="connsiteX142" fmla="*/ 381000 w 3413760"/>
              <a:gd name="connsiteY142" fmla="*/ 1303020 h 4518660"/>
              <a:gd name="connsiteX143" fmla="*/ 403860 w 3413760"/>
              <a:gd name="connsiteY143" fmla="*/ 1211580 h 4518660"/>
              <a:gd name="connsiteX144" fmla="*/ 391608 w 3413760"/>
              <a:gd name="connsiteY144" fmla="*/ 1197102 h 4518660"/>
              <a:gd name="connsiteX145" fmla="*/ 419100 w 3413760"/>
              <a:gd name="connsiteY145" fmla="*/ 830580 h 4518660"/>
              <a:gd name="connsiteX146" fmla="*/ 328612 w 3413760"/>
              <a:gd name="connsiteY146" fmla="*/ 663892 h 4518660"/>
              <a:gd name="connsiteX147" fmla="*/ 257172 w 3413760"/>
              <a:gd name="connsiteY147" fmla="*/ 606744 h 4518660"/>
              <a:gd name="connsiteX148" fmla="*/ 171448 w 3413760"/>
              <a:gd name="connsiteY148" fmla="*/ 421004 h 4518660"/>
              <a:gd name="connsiteX149" fmla="*/ 176212 w 3413760"/>
              <a:gd name="connsiteY149" fmla="*/ 240030 h 4518660"/>
              <a:gd name="connsiteX150" fmla="*/ 104772 w 3413760"/>
              <a:gd name="connsiteY150" fmla="*/ 201930 h 4518660"/>
              <a:gd name="connsiteX151" fmla="*/ 43340 w 3413760"/>
              <a:gd name="connsiteY151" fmla="*/ 74344 h 4518660"/>
              <a:gd name="connsiteX152" fmla="*/ 49528 w 3413760"/>
              <a:gd name="connsiteY152" fmla="*/ 76200 h 4518660"/>
              <a:gd name="connsiteX153" fmla="*/ 49528 w 3413760"/>
              <a:gd name="connsiteY153" fmla="*/ 15240 h 4518660"/>
              <a:gd name="connsiteX154" fmla="*/ 110488 w 3413760"/>
              <a:gd name="connsiteY154" fmla="*/ 0 h 4518660"/>
              <a:gd name="connsiteX0" fmla="*/ 453136 w 3413760"/>
              <a:gd name="connsiteY0" fmla="*/ 2706116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453136 w 3413760"/>
              <a:gd name="connsiteY4" fmla="*/ 2706116 h 4518660"/>
              <a:gd name="connsiteX5" fmla="*/ 110488 w 3413760"/>
              <a:gd name="connsiteY5" fmla="*/ 0 h 4518660"/>
              <a:gd name="connsiteX6" fmla="*/ 179068 w 3413760"/>
              <a:gd name="connsiteY6" fmla="*/ 152400 h 4518660"/>
              <a:gd name="connsiteX7" fmla="*/ 255268 w 3413760"/>
              <a:gd name="connsiteY7" fmla="*/ 243840 h 4518660"/>
              <a:gd name="connsiteX8" fmla="*/ 346708 w 3413760"/>
              <a:gd name="connsiteY8" fmla="*/ 304800 h 4518660"/>
              <a:gd name="connsiteX9" fmla="*/ 407668 w 3413760"/>
              <a:gd name="connsiteY9" fmla="*/ 472440 h 4518660"/>
              <a:gd name="connsiteX10" fmla="*/ 521968 w 3413760"/>
              <a:gd name="connsiteY10" fmla="*/ 502920 h 4518660"/>
              <a:gd name="connsiteX11" fmla="*/ 529588 w 3413760"/>
              <a:gd name="connsiteY11" fmla="*/ 609600 h 4518660"/>
              <a:gd name="connsiteX12" fmla="*/ 727708 w 3413760"/>
              <a:gd name="connsiteY12" fmla="*/ 746760 h 4518660"/>
              <a:gd name="connsiteX13" fmla="*/ 781048 w 3413760"/>
              <a:gd name="connsiteY13" fmla="*/ 723900 h 4518660"/>
              <a:gd name="connsiteX14" fmla="*/ 956308 w 3413760"/>
              <a:gd name="connsiteY14" fmla="*/ 822960 h 4518660"/>
              <a:gd name="connsiteX15" fmla="*/ 1032508 w 3413760"/>
              <a:gd name="connsiteY15" fmla="*/ 822960 h 4518660"/>
              <a:gd name="connsiteX16" fmla="*/ 1116328 w 3413760"/>
              <a:gd name="connsiteY16" fmla="*/ 845820 h 4518660"/>
              <a:gd name="connsiteX17" fmla="*/ 1192528 w 3413760"/>
              <a:gd name="connsiteY17" fmla="*/ 975360 h 4518660"/>
              <a:gd name="connsiteX18" fmla="*/ 1337308 w 3413760"/>
              <a:gd name="connsiteY18" fmla="*/ 906780 h 4518660"/>
              <a:gd name="connsiteX19" fmla="*/ 1398268 w 3413760"/>
              <a:gd name="connsiteY19" fmla="*/ 914400 h 4518660"/>
              <a:gd name="connsiteX20" fmla="*/ 1482088 w 3413760"/>
              <a:gd name="connsiteY20" fmla="*/ 914400 h 4518660"/>
              <a:gd name="connsiteX21" fmla="*/ 1550668 w 3413760"/>
              <a:gd name="connsiteY21" fmla="*/ 861060 h 4518660"/>
              <a:gd name="connsiteX22" fmla="*/ 1604008 w 3413760"/>
              <a:gd name="connsiteY22" fmla="*/ 861060 h 4518660"/>
              <a:gd name="connsiteX23" fmla="*/ 1657348 w 3413760"/>
              <a:gd name="connsiteY23" fmla="*/ 883920 h 4518660"/>
              <a:gd name="connsiteX24" fmla="*/ 1764028 w 3413760"/>
              <a:gd name="connsiteY24" fmla="*/ 883920 h 4518660"/>
              <a:gd name="connsiteX25" fmla="*/ 1817368 w 3413760"/>
              <a:gd name="connsiteY25" fmla="*/ 762000 h 4518660"/>
              <a:gd name="connsiteX26" fmla="*/ 1962148 w 3413760"/>
              <a:gd name="connsiteY26" fmla="*/ 731520 h 4518660"/>
              <a:gd name="connsiteX27" fmla="*/ 2061208 w 3413760"/>
              <a:gd name="connsiteY27" fmla="*/ 731520 h 4518660"/>
              <a:gd name="connsiteX28" fmla="*/ 2129788 w 3413760"/>
              <a:gd name="connsiteY28" fmla="*/ 662940 h 4518660"/>
              <a:gd name="connsiteX29" fmla="*/ 2228848 w 3413760"/>
              <a:gd name="connsiteY29" fmla="*/ 739140 h 4518660"/>
              <a:gd name="connsiteX30" fmla="*/ 2228848 w 3413760"/>
              <a:gd name="connsiteY30" fmla="*/ 647700 h 4518660"/>
              <a:gd name="connsiteX31" fmla="*/ 2282188 w 3413760"/>
              <a:gd name="connsiteY31" fmla="*/ 548640 h 4518660"/>
              <a:gd name="connsiteX32" fmla="*/ 2556508 w 3413760"/>
              <a:gd name="connsiteY32" fmla="*/ 723900 h 4518660"/>
              <a:gd name="connsiteX33" fmla="*/ 2670808 w 3413760"/>
              <a:gd name="connsiteY33" fmla="*/ 914400 h 4518660"/>
              <a:gd name="connsiteX34" fmla="*/ 2769868 w 3413760"/>
              <a:gd name="connsiteY34" fmla="*/ 937260 h 4518660"/>
              <a:gd name="connsiteX35" fmla="*/ 2884168 w 3413760"/>
              <a:gd name="connsiteY35" fmla="*/ 982980 h 4518660"/>
              <a:gd name="connsiteX36" fmla="*/ 2922268 w 3413760"/>
              <a:gd name="connsiteY36" fmla="*/ 1066800 h 4518660"/>
              <a:gd name="connsiteX37" fmla="*/ 2937508 w 3413760"/>
              <a:gd name="connsiteY37" fmla="*/ 1135380 h 4518660"/>
              <a:gd name="connsiteX38" fmla="*/ 3181348 w 3413760"/>
              <a:gd name="connsiteY38" fmla="*/ 1333500 h 4518660"/>
              <a:gd name="connsiteX39" fmla="*/ 3249928 w 3413760"/>
              <a:gd name="connsiteY39" fmla="*/ 1348740 h 4518660"/>
              <a:gd name="connsiteX40" fmla="*/ 3356608 w 3413760"/>
              <a:gd name="connsiteY40" fmla="*/ 1348740 h 4518660"/>
              <a:gd name="connsiteX41" fmla="*/ 3330700 w 3413760"/>
              <a:gd name="connsiteY41" fmla="*/ 1333194 h 4518660"/>
              <a:gd name="connsiteX42" fmla="*/ 3360420 w 3413760"/>
              <a:gd name="connsiteY42" fmla="*/ 1341120 h 4518660"/>
              <a:gd name="connsiteX43" fmla="*/ 3413760 w 3413760"/>
              <a:gd name="connsiteY43" fmla="*/ 1371600 h 4518660"/>
              <a:gd name="connsiteX44" fmla="*/ 3390900 w 3413760"/>
              <a:gd name="connsiteY44" fmla="*/ 1478280 h 4518660"/>
              <a:gd name="connsiteX45" fmla="*/ 3360420 w 3413760"/>
              <a:gd name="connsiteY45" fmla="*/ 1516380 h 4518660"/>
              <a:gd name="connsiteX46" fmla="*/ 3322320 w 3413760"/>
              <a:gd name="connsiteY46" fmla="*/ 1516380 h 4518660"/>
              <a:gd name="connsiteX47" fmla="*/ 3284220 w 3413760"/>
              <a:gd name="connsiteY47" fmla="*/ 1455420 h 4518660"/>
              <a:gd name="connsiteX48" fmla="*/ 3230880 w 3413760"/>
              <a:gd name="connsiteY48" fmla="*/ 1455420 h 4518660"/>
              <a:gd name="connsiteX49" fmla="*/ 3162300 w 3413760"/>
              <a:gd name="connsiteY49" fmla="*/ 1470660 h 4518660"/>
              <a:gd name="connsiteX50" fmla="*/ 3086100 w 3413760"/>
              <a:gd name="connsiteY50" fmla="*/ 1524000 h 4518660"/>
              <a:gd name="connsiteX51" fmla="*/ 2979420 w 3413760"/>
              <a:gd name="connsiteY51" fmla="*/ 1546860 h 4518660"/>
              <a:gd name="connsiteX52" fmla="*/ 2956560 w 3413760"/>
              <a:gd name="connsiteY52" fmla="*/ 1524000 h 4518660"/>
              <a:gd name="connsiteX53" fmla="*/ 2849880 w 3413760"/>
              <a:gd name="connsiteY53" fmla="*/ 1516380 h 4518660"/>
              <a:gd name="connsiteX54" fmla="*/ 2674620 w 3413760"/>
              <a:gd name="connsiteY54" fmla="*/ 1577340 h 4518660"/>
              <a:gd name="connsiteX55" fmla="*/ 2499360 w 3413760"/>
              <a:gd name="connsiteY55" fmla="*/ 1722120 h 4518660"/>
              <a:gd name="connsiteX56" fmla="*/ 2186940 w 3413760"/>
              <a:gd name="connsiteY56" fmla="*/ 2065020 h 4518660"/>
              <a:gd name="connsiteX57" fmla="*/ 2042160 w 3413760"/>
              <a:gd name="connsiteY57" fmla="*/ 2263140 h 4518660"/>
              <a:gd name="connsiteX58" fmla="*/ 1943100 w 3413760"/>
              <a:gd name="connsiteY58" fmla="*/ 2613660 h 4518660"/>
              <a:gd name="connsiteX59" fmla="*/ 1943100 w 3413760"/>
              <a:gd name="connsiteY59" fmla="*/ 2880360 h 4518660"/>
              <a:gd name="connsiteX60" fmla="*/ 2019300 w 3413760"/>
              <a:gd name="connsiteY60" fmla="*/ 2994660 h 4518660"/>
              <a:gd name="connsiteX61" fmla="*/ 1973580 w 3413760"/>
              <a:gd name="connsiteY61" fmla="*/ 3063240 h 4518660"/>
              <a:gd name="connsiteX62" fmla="*/ 1950720 w 3413760"/>
              <a:gd name="connsiteY62" fmla="*/ 3307080 h 4518660"/>
              <a:gd name="connsiteX63" fmla="*/ 1905000 w 3413760"/>
              <a:gd name="connsiteY63" fmla="*/ 3444240 h 4518660"/>
              <a:gd name="connsiteX64" fmla="*/ 1798320 w 3413760"/>
              <a:gd name="connsiteY64" fmla="*/ 3451860 h 4518660"/>
              <a:gd name="connsiteX65" fmla="*/ 1760220 w 3413760"/>
              <a:gd name="connsiteY65" fmla="*/ 3535680 h 4518660"/>
              <a:gd name="connsiteX66" fmla="*/ 1638300 w 3413760"/>
              <a:gd name="connsiteY66" fmla="*/ 3573780 h 4518660"/>
              <a:gd name="connsiteX67" fmla="*/ 1600200 w 3413760"/>
              <a:gd name="connsiteY67" fmla="*/ 3627120 h 4518660"/>
              <a:gd name="connsiteX68" fmla="*/ 1516380 w 3413760"/>
              <a:gd name="connsiteY68" fmla="*/ 3634740 h 4518660"/>
              <a:gd name="connsiteX69" fmla="*/ 1485900 w 3413760"/>
              <a:gd name="connsiteY69" fmla="*/ 3688080 h 4518660"/>
              <a:gd name="connsiteX70" fmla="*/ 1371600 w 3413760"/>
              <a:gd name="connsiteY70" fmla="*/ 3710940 h 4518660"/>
              <a:gd name="connsiteX71" fmla="*/ 1341120 w 3413760"/>
              <a:gd name="connsiteY71" fmla="*/ 3680460 h 4518660"/>
              <a:gd name="connsiteX72" fmla="*/ 1226820 w 3413760"/>
              <a:gd name="connsiteY72" fmla="*/ 3665220 h 4518660"/>
              <a:gd name="connsiteX73" fmla="*/ 1066800 w 3413760"/>
              <a:gd name="connsiteY73" fmla="*/ 3710940 h 4518660"/>
              <a:gd name="connsiteX74" fmla="*/ 1066800 w 3413760"/>
              <a:gd name="connsiteY74" fmla="*/ 3802380 h 4518660"/>
              <a:gd name="connsiteX75" fmla="*/ 960120 w 3413760"/>
              <a:gd name="connsiteY75" fmla="*/ 3909060 h 4518660"/>
              <a:gd name="connsiteX76" fmla="*/ 815340 w 3413760"/>
              <a:gd name="connsiteY76" fmla="*/ 3954780 h 4518660"/>
              <a:gd name="connsiteX77" fmla="*/ 662940 w 3413760"/>
              <a:gd name="connsiteY77" fmla="*/ 4130040 h 4518660"/>
              <a:gd name="connsiteX78" fmla="*/ 624840 w 3413760"/>
              <a:gd name="connsiteY78" fmla="*/ 4366260 h 4518660"/>
              <a:gd name="connsiteX79" fmla="*/ 525780 w 3413760"/>
              <a:gd name="connsiteY79" fmla="*/ 4503420 h 4518660"/>
              <a:gd name="connsiteX80" fmla="*/ 403860 w 3413760"/>
              <a:gd name="connsiteY80" fmla="*/ 4518660 h 4518660"/>
              <a:gd name="connsiteX81" fmla="*/ 198120 w 3413760"/>
              <a:gd name="connsiteY81" fmla="*/ 4465320 h 4518660"/>
              <a:gd name="connsiteX82" fmla="*/ 198120 w 3413760"/>
              <a:gd name="connsiteY82" fmla="*/ 4358640 h 4518660"/>
              <a:gd name="connsiteX83" fmla="*/ 60960 w 3413760"/>
              <a:gd name="connsiteY83" fmla="*/ 4312920 h 4518660"/>
              <a:gd name="connsiteX84" fmla="*/ 0 w 3413760"/>
              <a:gd name="connsiteY84" fmla="*/ 4267200 h 4518660"/>
              <a:gd name="connsiteX85" fmla="*/ 0 w 3413760"/>
              <a:gd name="connsiteY85" fmla="*/ 4221480 h 4518660"/>
              <a:gd name="connsiteX86" fmla="*/ 99060 w 3413760"/>
              <a:gd name="connsiteY86" fmla="*/ 4229100 h 4518660"/>
              <a:gd name="connsiteX87" fmla="*/ 175260 w 3413760"/>
              <a:gd name="connsiteY87" fmla="*/ 4206240 h 4518660"/>
              <a:gd name="connsiteX88" fmla="*/ 205740 w 3413760"/>
              <a:gd name="connsiteY88" fmla="*/ 4175760 h 4518660"/>
              <a:gd name="connsiteX89" fmla="*/ 297180 w 3413760"/>
              <a:gd name="connsiteY89" fmla="*/ 4175760 h 4518660"/>
              <a:gd name="connsiteX90" fmla="*/ 297180 w 3413760"/>
              <a:gd name="connsiteY90" fmla="*/ 4099560 h 4518660"/>
              <a:gd name="connsiteX91" fmla="*/ 205740 w 3413760"/>
              <a:gd name="connsiteY91" fmla="*/ 4000500 h 4518660"/>
              <a:gd name="connsiteX92" fmla="*/ 198120 w 3413760"/>
              <a:gd name="connsiteY92" fmla="*/ 3886200 h 4518660"/>
              <a:gd name="connsiteX93" fmla="*/ 236220 w 3413760"/>
              <a:gd name="connsiteY93" fmla="*/ 3802380 h 4518660"/>
              <a:gd name="connsiteX94" fmla="*/ 198120 w 3413760"/>
              <a:gd name="connsiteY94" fmla="*/ 3733800 h 4518660"/>
              <a:gd name="connsiteX95" fmla="*/ 213360 w 3413760"/>
              <a:gd name="connsiteY95" fmla="*/ 3657600 h 4518660"/>
              <a:gd name="connsiteX96" fmla="*/ 205740 w 3413760"/>
              <a:gd name="connsiteY96" fmla="*/ 3611880 h 4518660"/>
              <a:gd name="connsiteX97" fmla="*/ 182880 w 3413760"/>
              <a:gd name="connsiteY97" fmla="*/ 3489960 h 4518660"/>
              <a:gd name="connsiteX98" fmla="*/ 205740 w 3413760"/>
              <a:gd name="connsiteY98" fmla="*/ 3368040 h 4518660"/>
              <a:gd name="connsiteX99" fmla="*/ 335280 w 3413760"/>
              <a:gd name="connsiteY99" fmla="*/ 3307080 h 4518660"/>
              <a:gd name="connsiteX100" fmla="*/ 327660 w 3413760"/>
              <a:gd name="connsiteY100" fmla="*/ 3200400 h 4518660"/>
              <a:gd name="connsiteX101" fmla="*/ 274320 w 3413760"/>
              <a:gd name="connsiteY101" fmla="*/ 3108960 h 4518660"/>
              <a:gd name="connsiteX102" fmla="*/ 274320 w 3413760"/>
              <a:gd name="connsiteY102" fmla="*/ 3055620 h 4518660"/>
              <a:gd name="connsiteX103" fmla="*/ 160020 w 3413760"/>
              <a:gd name="connsiteY103" fmla="*/ 2979420 h 4518660"/>
              <a:gd name="connsiteX104" fmla="*/ 198120 w 3413760"/>
              <a:gd name="connsiteY104" fmla="*/ 2903220 h 4518660"/>
              <a:gd name="connsiteX105" fmla="*/ 213360 w 3413760"/>
              <a:gd name="connsiteY105" fmla="*/ 2849880 h 4518660"/>
              <a:gd name="connsiteX106" fmla="*/ 304800 w 3413760"/>
              <a:gd name="connsiteY106" fmla="*/ 2735580 h 4518660"/>
              <a:gd name="connsiteX107" fmla="*/ 335280 w 3413760"/>
              <a:gd name="connsiteY107" fmla="*/ 2735580 h 4518660"/>
              <a:gd name="connsiteX108" fmla="*/ 441960 w 3413760"/>
              <a:gd name="connsiteY108" fmla="*/ 2743200 h 4518660"/>
              <a:gd name="connsiteX109" fmla="*/ 457200 w 3413760"/>
              <a:gd name="connsiteY109" fmla="*/ 2720340 h 4518660"/>
              <a:gd name="connsiteX110" fmla="*/ 488854 w 3413760"/>
              <a:gd name="connsiteY110" fmla="*/ 2691828 h 4518660"/>
              <a:gd name="connsiteX111" fmla="*/ 441960 w 3413760"/>
              <a:gd name="connsiteY111" fmla="*/ 2667000 h 4518660"/>
              <a:gd name="connsiteX112" fmla="*/ 434340 w 3413760"/>
              <a:gd name="connsiteY112" fmla="*/ 2567940 h 4518660"/>
              <a:gd name="connsiteX113" fmla="*/ 472440 w 3413760"/>
              <a:gd name="connsiteY113" fmla="*/ 2499360 h 4518660"/>
              <a:gd name="connsiteX114" fmla="*/ 632460 w 3413760"/>
              <a:gd name="connsiteY114" fmla="*/ 2476500 h 4518660"/>
              <a:gd name="connsiteX115" fmla="*/ 678180 w 3413760"/>
              <a:gd name="connsiteY115" fmla="*/ 2400300 h 4518660"/>
              <a:gd name="connsiteX116" fmla="*/ 723900 w 3413760"/>
              <a:gd name="connsiteY116" fmla="*/ 2400300 h 4518660"/>
              <a:gd name="connsiteX117" fmla="*/ 838200 w 3413760"/>
              <a:gd name="connsiteY117" fmla="*/ 2316480 h 4518660"/>
              <a:gd name="connsiteX118" fmla="*/ 853440 w 3413760"/>
              <a:gd name="connsiteY118" fmla="*/ 2240280 h 4518660"/>
              <a:gd name="connsiteX119" fmla="*/ 891540 w 3413760"/>
              <a:gd name="connsiteY119" fmla="*/ 2179320 h 4518660"/>
              <a:gd name="connsiteX120" fmla="*/ 929640 w 3413760"/>
              <a:gd name="connsiteY120" fmla="*/ 2087880 h 4518660"/>
              <a:gd name="connsiteX121" fmla="*/ 1013460 w 3413760"/>
              <a:gd name="connsiteY121" fmla="*/ 2087880 h 4518660"/>
              <a:gd name="connsiteX122" fmla="*/ 1021080 w 3413760"/>
              <a:gd name="connsiteY122" fmla="*/ 2019300 h 4518660"/>
              <a:gd name="connsiteX123" fmla="*/ 1074420 w 3413760"/>
              <a:gd name="connsiteY123" fmla="*/ 2019300 h 4518660"/>
              <a:gd name="connsiteX124" fmla="*/ 1074420 w 3413760"/>
              <a:gd name="connsiteY124" fmla="*/ 1935480 h 4518660"/>
              <a:gd name="connsiteX125" fmla="*/ 944880 w 3413760"/>
              <a:gd name="connsiteY125" fmla="*/ 1844040 h 4518660"/>
              <a:gd name="connsiteX126" fmla="*/ 792480 w 3413760"/>
              <a:gd name="connsiteY126" fmla="*/ 1691640 h 4518660"/>
              <a:gd name="connsiteX127" fmla="*/ 693420 w 3413760"/>
              <a:gd name="connsiteY127" fmla="*/ 1668780 h 4518660"/>
              <a:gd name="connsiteX128" fmla="*/ 662940 w 3413760"/>
              <a:gd name="connsiteY128" fmla="*/ 1600200 h 4518660"/>
              <a:gd name="connsiteX129" fmla="*/ 533400 w 3413760"/>
              <a:gd name="connsiteY129" fmla="*/ 1607820 h 4518660"/>
              <a:gd name="connsiteX130" fmla="*/ 502920 w 3413760"/>
              <a:gd name="connsiteY130" fmla="*/ 1668780 h 4518660"/>
              <a:gd name="connsiteX131" fmla="*/ 563880 w 3413760"/>
              <a:gd name="connsiteY131" fmla="*/ 1744980 h 4518660"/>
              <a:gd name="connsiteX132" fmla="*/ 464820 w 3413760"/>
              <a:gd name="connsiteY132" fmla="*/ 1775460 h 4518660"/>
              <a:gd name="connsiteX133" fmla="*/ 434340 w 3413760"/>
              <a:gd name="connsiteY133" fmla="*/ 1767840 h 4518660"/>
              <a:gd name="connsiteX134" fmla="*/ 396240 w 3413760"/>
              <a:gd name="connsiteY134" fmla="*/ 1813560 h 4518660"/>
              <a:gd name="connsiteX135" fmla="*/ 335280 w 3413760"/>
              <a:gd name="connsiteY135" fmla="*/ 1775460 h 4518660"/>
              <a:gd name="connsiteX136" fmla="*/ 388620 w 3413760"/>
              <a:gd name="connsiteY136" fmla="*/ 1684020 h 4518660"/>
              <a:gd name="connsiteX137" fmla="*/ 388620 w 3413760"/>
              <a:gd name="connsiteY137" fmla="*/ 1600200 h 4518660"/>
              <a:gd name="connsiteX138" fmla="*/ 495300 w 3413760"/>
              <a:gd name="connsiteY138" fmla="*/ 1524000 h 4518660"/>
              <a:gd name="connsiteX139" fmla="*/ 441960 w 3413760"/>
              <a:gd name="connsiteY139" fmla="*/ 1440180 h 4518660"/>
              <a:gd name="connsiteX140" fmla="*/ 426720 w 3413760"/>
              <a:gd name="connsiteY140" fmla="*/ 1333500 h 4518660"/>
              <a:gd name="connsiteX141" fmla="*/ 381000 w 3413760"/>
              <a:gd name="connsiteY141" fmla="*/ 1303020 h 4518660"/>
              <a:gd name="connsiteX142" fmla="*/ 403860 w 3413760"/>
              <a:gd name="connsiteY142" fmla="*/ 1211580 h 4518660"/>
              <a:gd name="connsiteX143" fmla="*/ 391608 w 3413760"/>
              <a:gd name="connsiteY143" fmla="*/ 1197102 h 4518660"/>
              <a:gd name="connsiteX144" fmla="*/ 419100 w 3413760"/>
              <a:gd name="connsiteY144" fmla="*/ 830580 h 4518660"/>
              <a:gd name="connsiteX145" fmla="*/ 328612 w 3413760"/>
              <a:gd name="connsiteY145" fmla="*/ 663892 h 4518660"/>
              <a:gd name="connsiteX146" fmla="*/ 257172 w 3413760"/>
              <a:gd name="connsiteY146" fmla="*/ 606744 h 4518660"/>
              <a:gd name="connsiteX147" fmla="*/ 171448 w 3413760"/>
              <a:gd name="connsiteY147" fmla="*/ 421004 h 4518660"/>
              <a:gd name="connsiteX148" fmla="*/ 176212 w 3413760"/>
              <a:gd name="connsiteY148" fmla="*/ 240030 h 4518660"/>
              <a:gd name="connsiteX149" fmla="*/ 104772 w 3413760"/>
              <a:gd name="connsiteY149" fmla="*/ 201930 h 4518660"/>
              <a:gd name="connsiteX150" fmla="*/ 43340 w 3413760"/>
              <a:gd name="connsiteY150" fmla="*/ 74344 h 4518660"/>
              <a:gd name="connsiteX151" fmla="*/ 49528 w 3413760"/>
              <a:gd name="connsiteY151" fmla="*/ 76200 h 4518660"/>
              <a:gd name="connsiteX152" fmla="*/ 49528 w 3413760"/>
              <a:gd name="connsiteY152" fmla="*/ 15240 h 4518660"/>
              <a:gd name="connsiteX153" fmla="*/ 110488 w 3413760"/>
              <a:gd name="connsiteY153" fmla="*/ 0 h 4518660"/>
              <a:gd name="connsiteX0" fmla="*/ 453136 w 3413760"/>
              <a:gd name="connsiteY0" fmla="*/ 2706116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453136 w 3413760"/>
              <a:gd name="connsiteY4" fmla="*/ 2706116 h 4518660"/>
              <a:gd name="connsiteX5" fmla="*/ 110488 w 3413760"/>
              <a:gd name="connsiteY5" fmla="*/ 0 h 4518660"/>
              <a:gd name="connsiteX6" fmla="*/ 179068 w 3413760"/>
              <a:gd name="connsiteY6" fmla="*/ 152400 h 4518660"/>
              <a:gd name="connsiteX7" fmla="*/ 255268 w 3413760"/>
              <a:gd name="connsiteY7" fmla="*/ 243840 h 4518660"/>
              <a:gd name="connsiteX8" fmla="*/ 346708 w 3413760"/>
              <a:gd name="connsiteY8" fmla="*/ 304800 h 4518660"/>
              <a:gd name="connsiteX9" fmla="*/ 407668 w 3413760"/>
              <a:gd name="connsiteY9" fmla="*/ 472440 h 4518660"/>
              <a:gd name="connsiteX10" fmla="*/ 521968 w 3413760"/>
              <a:gd name="connsiteY10" fmla="*/ 502920 h 4518660"/>
              <a:gd name="connsiteX11" fmla="*/ 529588 w 3413760"/>
              <a:gd name="connsiteY11" fmla="*/ 609600 h 4518660"/>
              <a:gd name="connsiteX12" fmla="*/ 727708 w 3413760"/>
              <a:gd name="connsiteY12" fmla="*/ 746760 h 4518660"/>
              <a:gd name="connsiteX13" fmla="*/ 781048 w 3413760"/>
              <a:gd name="connsiteY13" fmla="*/ 723900 h 4518660"/>
              <a:gd name="connsiteX14" fmla="*/ 956308 w 3413760"/>
              <a:gd name="connsiteY14" fmla="*/ 822960 h 4518660"/>
              <a:gd name="connsiteX15" fmla="*/ 1032508 w 3413760"/>
              <a:gd name="connsiteY15" fmla="*/ 822960 h 4518660"/>
              <a:gd name="connsiteX16" fmla="*/ 1116328 w 3413760"/>
              <a:gd name="connsiteY16" fmla="*/ 845820 h 4518660"/>
              <a:gd name="connsiteX17" fmla="*/ 1192528 w 3413760"/>
              <a:gd name="connsiteY17" fmla="*/ 975360 h 4518660"/>
              <a:gd name="connsiteX18" fmla="*/ 1337308 w 3413760"/>
              <a:gd name="connsiteY18" fmla="*/ 906780 h 4518660"/>
              <a:gd name="connsiteX19" fmla="*/ 1398268 w 3413760"/>
              <a:gd name="connsiteY19" fmla="*/ 914400 h 4518660"/>
              <a:gd name="connsiteX20" fmla="*/ 1482088 w 3413760"/>
              <a:gd name="connsiteY20" fmla="*/ 914400 h 4518660"/>
              <a:gd name="connsiteX21" fmla="*/ 1550668 w 3413760"/>
              <a:gd name="connsiteY21" fmla="*/ 861060 h 4518660"/>
              <a:gd name="connsiteX22" fmla="*/ 1604008 w 3413760"/>
              <a:gd name="connsiteY22" fmla="*/ 861060 h 4518660"/>
              <a:gd name="connsiteX23" fmla="*/ 1657348 w 3413760"/>
              <a:gd name="connsiteY23" fmla="*/ 883920 h 4518660"/>
              <a:gd name="connsiteX24" fmla="*/ 1764028 w 3413760"/>
              <a:gd name="connsiteY24" fmla="*/ 883920 h 4518660"/>
              <a:gd name="connsiteX25" fmla="*/ 1817368 w 3413760"/>
              <a:gd name="connsiteY25" fmla="*/ 762000 h 4518660"/>
              <a:gd name="connsiteX26" fmla="*/ 1962148 w 3413760"/>
              <a:gd name="connsiteY26" fmla="*/ 731520 h 4518660"/>
              <a:gd name="connsiteX27" fmla="*/ 2061208 w 3413760"/>
              <a:gd name="connsiteY27" fmla="*/ 731520 h 4518660"/>
              <a:gd name="connsiteX28" fmla="*/ 2129788 w 3413760"/>
              <a:gd name="connsiteY28" fmla="*/ 662940 h 4518660"/>
              <a:gd name="connsiteX29" fmla="*/ 2228848 w 3413760"/>
              <a:gd name="connsiteY29" fmla="*/ 739140 h 4518660"/>
              <a:gd name="connsiteX30" fmla="*/ 2228848 w 3413760"/>
              <a:gd name="connsiteY30" fmla="*/ 647700 h 4518660"/>
              <a:gd name="connsiteX31" fmla="*/ 2282188 w 3413760"/>
              <a:gd name="connsiteY31" fmla="*/ 548640 h 4518660"/>
              <a:gd name="connsiteX32" fmla="*/ 2556508 w 3413760"/>
              <a:gd name="connsiteY32" fmla="*/ 723900 h 4518660"/>
              <a:gd name="connsiteX33" fmla="*/ 2670808 w 3413760"/>
              <a:gd name="connsiteY33" fmla="*/ 914400 h 4518660"/>
              <a:gd name="connsiteX34" fmla="*/ 2769868 w 3413760"/>
              <a:gd name="connsiteY34" fmla="*/ 937260 h 4518660"/>
              <a:gd name="connsiteX35" fmla="*/ 2884168 w 3413760"/>
              <a:gd name="connsiteY35" fmla="*/ 982980 h 4518660"/>
              <a:gd name="connsiteX36" fmla="*/ 2922268 w 3413760"/>
              <a:gd name="connsiteY36" fmla="*/ 1066800 h 4518660"/>
              <a:gd name="connsiteX37" fmla="*/ 2937508 w 3413760"/>
              <a:gd name="connsiteY37" fmla="*/ 1135380 h 4518660"/>
              <a:gd name="connsiteX38" fmla="*/ 3181348 w 3413760"/>
              <a:gd name="connsiteY38" fmla="*/ 1333500 h 4518660"/>
              <a:gd name="connsiteX39" fmla="*/ 3249928 w 3413760"/>
              <a:gd name="connsiteY39" fmla="*/ 1348740 h 4518660"/>
              <a:gd name="connsiteX40" fmla="*/ 3356608 w 3413760"/>
              <a:gd name="connsiteY40" fmla="*/ 1348740 h 4518660"/>
              <a:gd name="connsiteX41" fmla="*/ 3330700 w 3413760"/>
              <a:gd name="connsiteY41" fmla="*/ 1333194 h 4518660"/>
              <a:gd name="connsiteX42" fmla="*/ 3360420 w 3413760"/>
              <a:gd name="connsiteY42" fmla="*/ 1341120 h 4518660"/>
              <a:gd name="connsiteX43" fmla="*/ 3413760 w 3413760"/>
              <a:gd name="connsiteY43" fmla="*/ 1371600 h 4518660"/>
              <a:gd name="connsiteX44" fmla="*/ 3390900 w 3413760"/>
              <a:gd name="connsiteY44" fmla="*/ 1478280 h 4518660"/>
              <a:gd name="connsiteX45" fmla="*/ 3360420 w 3413760"/>
              <a:gd name="connsiteY45" fmla="*/ 1516380 h 4518660"/>
              <a:gd name="connsiteX46" fmla="*/ 3322320 w 3413760"/>
              <a:gd name="connsiteY46" fmla="*/ 1516380 h 4518660"/>
              <a:gd name="connsiteX47" fmla="*/ 3284220 w 3413760"/>
              <a:gd name="connsiteY47" fmla="*/ 1455420 h 4518660"/>
              <a:gd name="connsiteX48" fmla="*/ 3230880 w 3413760"/>
              <a:gd name="connsiteY48" fmla="*/ 1455420 h 4518660"/>
              <a:gd name="connsiteX49" fmla="*/ 3162300 w 3413760"/>
              <a:gd name="connsiteY49" fmla="*/ 1470660 h 4518660"/>
              <a:gd name="connsiteX50" fmla="*/ 3086100 w 3413760"/>
              <a:gd name="connsiteY50" fmla="*/ 1524000 h 4518660"/>
              <a:gd name="connsiteX51" fmla="*/ 2979420 w 3413760"/>
              <a:gd name="connsiteY51" fmla="*/ 1546860 h 4518660"/>
              <a:gd name="connsiteX52" fmla="*/ 2956560 w 3413760"/>
              <a:gd name="connsiteY52" fmla="*/ 1524000 h 4518660"/>
              <a:gd name="connsiteX53" fmla="*/ 2849880 w 3413760"/>
              <a:gd name="connsiteY53" fmla="*/ 1516380 h 4518660"/>
              <a:gd name="connsiteX54" fmla="*/ 2674620 w 3413760"/>
              <a:gd name="connsiteY54" fmla="*/ 1577340 h 4518660"/>
              <a:gd name="connsiteX55" fmla="*/ 2499360 w 3413760"/>
              <a:gd name="connsiteY55" fmla="*/ 1722120 h 4518660"/>
              <a:gd name="connsiteX56" fmla="*/ 2186940 w 3413760"/>
              <a:gd name="connsiteY56" fmla="*/ 2065020 h 4518660"/>
              <a:gd name="connsiteX57" fmla="*/ 2042160 w 3413760"/>
              <a:gd name="connsiteY57" fmla="*/ 2263140 h 4518660"/>
              <a:gd name="connsiteX58" fmla="*/ 1943100 w 3413760"/>
              <a:gd name="connsiteY58" fmla="*/ 2613660 h 4518660"/>
              <a:gd name="connsiteX59" fmla="*/ 1943100 w 3413760"/>
              <a:gd name="connsiteY59" fmla="*/ 2880360 h 4518660"/>
              <a:gd name="connsiteX60" fmla="*/ 2019300 w 3413760"/>
              <a:gd name="connsiteY60" fmla="*/ 2994660 h 4518660"/>
              <a:gd name="connsiteX61" fmla="*/ 1973580 w 3413760"/>
              <a:gd name="connsiteY61" fmla="*/ 3063240 h 4518660"/>
              <a:gd name="connsiteX62" fmla="*/ 1950720 w 3413760"/>
              <a:gd name="connsiteY62" fmla="*/ 3307080 h 4518660"/>
              <a:gd name="connsiteX63" fmla="*/ 1905000 w 3413760"/>
              <a:gd name="connsiteY63" fmla="*/ 3444240 h 4518660"/>
              <a:gd name="connsiteX64" fmla="*/ 1798320 w 3413760"/>
              <a:gd name="connsiteY64" fmla="*/ 3451860 h 4518660"/>
              <a:gd name="connsiteX65" fmla="*/ 1760220 w 3413760"/>
              <a:gd name="connsiteY65" fmla="*/ 3535680 h 4518660"/>
              <a:gd name="connsiteX66" fmla="*/ 1638300 w 3413760"/>
              <a:gd name="connsiteY66" fmla="*/ 3573780 h 4518660"/>
              <a:gd name="connsiteX67" fmla="*/ 1600200 w 3413760"/>
              <a:gd name="connsiteY67" fmla="*/ 3627120 h 4518660"/>
              <a:gd name="connsiteX68" fmla="*/ 1516380 w 3413760"/>
              <a:gd name="connsiteY68" fmla="*/ 3634740 h 4518660"/>
              <a:gd name="connsiteX69" fmla="*/ 1485900 w 3413760"/>
              <a:gd name="connsiteY69" fmla="*/ 3688080 h 4518660"/>
              <a:gd name="connsiteX70" fmla="*/ 1371600 w 3413760"/>
              <a:gd name="connsiteY70" fmla="*/ 3710940 h 4518660"/>
              <a:gd name="connsiteX71" fmla="*/ 1341120 w 3413760"/>
              <a:gd name="connsiteY71" fmla="*/ 3680460 h 4518660"/>
              <a:gd name="connsiteX72" fmla="*/ 1226820 w 3413760"/>
              <a:gd name="connsiteY72" fmla="*/ 3665220 h 4518660"/>
              <a:gd name="connsiteX73" fmla="*/ 1066800 w 3413760"/>
              <a:gd name="connsiteY73" fmla="*/ 3710940 h 4518660"/>
              <a:gd name="connsiteX74" fmla="*/ 1066800 w 3413760"/>
              <a:gd name="connsiteY74" fmla="*/ 3802380 h 4518660"/>
              <a:gd name="connsiteX75" fmla="*/ 960120 w 3413760"/>
              <a:gd name="connsiteY75" fmla="*/ 3909060 h 4518660"/>
              <a:gd name="connsiteX76" fmla="*/ 815340 w 3413760"/>
              <a:gd name="connsiteY76" fmla="*/ 3954780 h 4518660"/>
              <a:gd name="connsiteX77" fmla="*/ 662940 w 3413760"/>
              <a:gd name="connsiteY77" fmla="*/ 4130040 h 4518660"/>
              <a:gd name="connsiteX78" fmla="*/ 624840 w 3413760"/>
              <a:gd name="connsiteY78" fmla="*/ 4366260 h 4518660"/>
              <a:gd name="connsiteX79" fmla="*/ 525780 w 3413760"/>
              <a:gd name="connsiteY79" fmla="*/ 4503420 h 4518660"/>
              <a:gd name="connsiteX80" fmla="*/ 403860 w 3413760"/>
              <a:gd name="connsiteY80" fmla="*/ 4518660 h 4518660"/>
              <a:gd name="connsiteX81" fmla="*/ 198120 w 3413760"/>
              <a:gd name="connsiteY81" fmla="*/ 4465320 h 4518660"/>
              <a:gd name="connsiteX82" fmla="*/ 198120 w 3413760"/>
              <a:gd name="connsiteY82" fmla="*/ 4358640 h 4518660"/>
              <a:gd name="connsiteX83" fmla="*/ 60960 w 3413760"/>
              <a:gd name="connsiteY83" fmla="*/ 4312920 h 4518660"/>
              <a:gd name="connsiteX84" fmla="*/ 0 w 3413760"/>
              <a:gd name="connsiteY84" fmla="*/ 4267200 h 4518660"/>
              <a:gd name="connsiteX85" fmla="*/ 0 w 3413760"/>
              <a:gd name="connsiteY85" fmla="*/ 4221480 h 4518660"/>
              <a:gd name="connsiteX86" fmla="*/ 99060 w 3413760"/>
              <a:gd name="connsiteY86" fmla="*/ 4229100 h 4518660"/>
              <a:gd name="connsiteX87" fmla="*/ 175260 w 3413760"/>
              <a:gd name="connsiteY87" fmla="*/ 4206240 h 4518660"/>
              <a:gd name="connsiteX88" fmla="*/ 205740 w 3413760"/>
              <a:gd name="connsiteY88" fmla="*/ 4175760 h 4518660"/>
              <a:gd name="connsiteX89" fmla="*/ 297180 w 3413760"/>
              <a:gd name="connsiteY89" fmla="*/ 4175760 h 4518660"/>
              <a:gd name="connsiteX90" fmla="*/ 297180 w 3413760"/>
              <a:gd name="connsiteY90" fmla="*/ 4099560 h 4518660"/>
              <a:gd name="connsiteX91" fmla="*/ 205740 w 3413760"/>
              <a:gd name="connsiteY91" fmla="*/ 4000500 h 4518660"/>
              <a:gd name="connsiteX92" fmla="*/ 198120 w 3413760"/>
              <a:gd name="connsiteY92" fmla="*/ 3886200 h 4518660"/>
              <a:gd name="connsiteX93" fmla="*/ 236220 w 3413760"/>
              <a:gd name="connsiteY93" fmla="*/ 3802380 h 4518660"/>
              <a:gd name="connsiteX94" fmla="*/ 198120 w 3413760"/>
              <a:gd name="connsiteY94" fmla="*/ 3733800 h 4518660"/>
              <a:gd name="connsiteX95" fmla="*/ 213360 w 3413760"/>
              <a:gd name="connsiteY95" fmla="*/ 3657600 h 4518660"/>
              <a:gd name="connsiteX96" fmla="*/ 205740 w 3413760"/>
              <a:gd name="connsiteY96" fmla="*/ 3611880 h 4518660"/>
              <a:gd name="connsiteX97" fmla="*/ 182880 w 3413760"/>
              <a:gd name="connsiteY97" fmla="*/ 3489960 h 4518660"/>
              <a:gd name="connsiteX98" fmla="*/ 205740 w 3413760"/>
              <a:gd name="connsiteY98" fmla="*/ 3368040 h 4518660"/>
              <a:gd name="connsiteX99" fmla="*/ 335280 w 3413760"/>
              <a:gd name="connsiteY99" fmla="*/ 3307080 h 4518660"/>
              <a:gd name="connsiteX100" fmla="*/ 327660 w 3413760"/>
              <a:gd name="connsiteY100" fmla="*/ 3200400 h 4518660"/>
              <a:gd name="connsiteX101" fmla="*/ 274320 w 3413760"/>
              <a:gd name="connsiteY101" fmla="*/ 3108960 h 4518660"/>
              <a:gd name="connsiteX102" fmla="*/ 274320 w 3413760"/>
              <a:gd name="connsiteY102" fmla="*/ 3055620 h 4518660"/>
              <a:gd name="connsiteX103" fmla="*/ 160020 w 3413760"/>
              <a:gd name="connsiteY103" fmla="*/ 2979420 h 4518660"/>
              <a:gd name="connsiteX104" fmla="*/ 198120 w 3413760"/>
              <a:gd name="connsiteY104" fmla="*/ 2903220 h 4518660"/>
              <a:gd name="connsiteX105" fmla="*/ 213360 w 3413760"/>
              <a:gd name="connsiteY105" fmla="*/ 2849880 h 4518660"/>
              <a:gd name="connsiteX106" fmla="*/ 304800 w 3413760"/>
              <a:gd name="connsiteY106" fmla="*/ 2735580 h 4518660"/>
              <a:gd name="connsiteX107" fmla="*/ 335280 w 3413760"/>
              <a:gd name="connsiteY107" fmla="*/ 2735580 h 4518660"/>
              <a:gd name="connsiteX108" fmla="*/ 441960 w 3413760"/>
              <a:gd name="connsiteY108" fmla="*/ 2743200 h 4518660"/>
              <a:gd name="connsiteX109" fmla="*/ 488854 w 3413760"/>
              <a:gd name="connsiteY109" fmla="*/ 2691828 h 4518660"/>
              <a:gd name="connsiteX110" fmla="*/ 441960 w 3413760"/>
              <a:gd name="connsiteY110" fmla="*/ 2667000 h 4518660"/>
              <a:gd name="connsiteX111" fmla="*/ 434340 w 3413760"/>
              <a:gd name="connsiteY111" fmla="*/ 2567940 h 4518660"/>
              <a:gd name="connsiteX112" fmla="*/ 472440 w 3413760"/>
              <a:gd name="connsiteY112" fmla="*/ 2499360 h 4518660"/>
              <a:gd name="connsiteX113" fmla="*/ 632460 w 3413760"/>
              <a:gd name="connsiteY113" fmla="*/ 2476500 h 4518660"/>
              <a:gd name="connsiteX114" fmla="*/ 678180 w 3413760"/>
              <a:gd name="connsiteY114" fmla="*/ 2400300 h 4518660"/>
              <a:gd name="connsiteX115" fmla="*/ 723900 w 3413760"/>
              <a:gd name="connsiteY115" fmla="*/ 2400300 h 4518660"/>
              <a:gd name="connsiteX116" fmla="*/ 838200 w 3413760"/>
              <a:gd name="connsiteY116" fmla="*/ 2316480 h 4518660"/>
              <a:gd name="connsiteX117" fmla="*/ 853440 w 3413760"/>
              <a:gd name="connsiteY117" fmla="*/ 2240280 h 4518660"/>
              <a:gd name="connsiteX118" fmla="*/ 891540 w 3413760"/>
              <a:gd name="connsiteY118" fmla="*/ 2179320 h 4518660"/>
              <a:gd name="connsiteX119" fmla="*/ 929640 w 3413760"/>
              <a:gd name="connsiteY119" fmla="*/ 2087880 h 4518660"/>
              <a:gd name="connsiteX120" fmla="*/ 1013460 w 3413760"/>
              <a:gd name="connsiteY120" fmla="*/ 2087880 h 4518660"/>
              <a:gd name="connsiteX121" fmla="*/ 1021080 w 3413760"/>
              <a:gd name="connsiteY121" fmla="*/ 2019300 h 4518660"/>
              <a:gd name="connsiteX122" fmla="*/ 1074420 w 3413760"/>
              <a:gd name="connsiteY122" fmla="*/ 2019300 h 4518660"/>
              <a:gd name="connsiteX123" fmla="*/ 1074420 w 3413760"/>
              <a:gd name="connsiteY123" fmla="*/ 1935480 h 4518660"/>
              <a:gd name="connsiteX124" fmla="*/ 944880 w 3413760"/>
              <a:gd name="connsiteY124" fmla="*/ 1844040 h 4518660"/>
              <a:gd name="connsiteX125" fmla="*/ 792480 w 3413760"/>
              <a:gd name="connsiteY125" fmla="*/ 1691640 h 4518660"/>
              <a:gd name="connsiteX126" fmla="*/ 693420 w 3413760"/>
              <a:gd name="connsiteY126" fmla="*/ 1668780 h 4518660"/>
              <a:gd name="connsiteX127" fmla="*/ 662940 w 3413760"/>
              <a:gd name="connsiteY127" fmla="*/ 1600200 h 4518660"/>
              <a:gd name="connsiteX128" fmla="*/ 533400 w 3413760"/>
              <a:gd name="connsiteY128" fmla="*/ 1607820 h 4518660"/>
              <a:gd name="connsiteX129" fmla="*/ 502920 w 3413760"/>
              <a:gd name="connsiteY129" fmla="*/ 1668780 h 4518660"/>
              <a:gd name="connsiteX130" fmla="*/ 563880 w 3413760"/>
              <a:gd name="connsiteY130" fmla="*/ 1744980 h 4518660"/>
              <a:gd name="connsiteX131" fmla="*/ 464820 w 3413760"/>
              <a:gd name="connsiteY131" fmla="*/ 1775460 h 4518660"/>
              <a:gd name="connsiteX132" fmla="*/ 434340 w 3413760"/>
              <a:gd name="connsiteY132" fmla="*/ 1767840 h 4518660"/>
              <a:gd name="connsiteX133" fmla="*/ 396240 w 3413760"/>
              <a:gd name="connsiteY133" fmla="*/ 1813560 h 4518660"/>
              <a:gd name="connsiteX134" fmla="*/ 335280 w 3413760"/>
              <a:gd name="connsiteY134" fmla="*/ 1775460 h 4518660"/>
              <a:gd name="connsiteX135" fmla="*/ 388620 w 3413760"/>
              <a:gd name="connsiteY135" fmla="*/ 1684020 h 4518660"/>
              <a:gd name="connsiteX136" fmla="*/ 388620 w 3413760"/>
              <a:gd name="connsiteY136" fmla="*/ 1600200 h 4518660"/>
              <a:gd name="connsiteX137" fmla="*/ 495300 w 3413760"/>
              <a:gd name="connsiteY137" fmla="*/ 1524000 h 4518660"/>
              <a:gd name="connsiteX138" fmla="*/ 441960 w 3413760"/>
              <a:gd name="connsiteY138" fmla="*/ 1440180 h 4518660"/>
              <a:gd name="connsiteX139" fmla="*/ 426720 w 3413760"/>
              <a:gd name="connsiteY139" fmla="*/ 1333500 h 4518660"/>
              <a:gd name="connsiteX140" fmla="*/ 381000 w 3413760"/>
              <a:gd name="connsiteY140" fmla="*/ 1303020 h 4518660"/>
              <a:gd name="connsiteX141" fmla="*/ 403860 w 3413760"/>
              <a:gd name="connsiteY141" fmla="*/ 1211580 h 4518660"/>
              <a:gd name="connsiteX142" fmla="*/ 391608 w 3413760"/>
              <a:gd name="connsiteY142" fmla="*/ 1197102 h 4518660"/>
              <a:gd name="connsiteX143" fmla="*/ 419100 w 3413760"/>
              <a:gd name="connsiteY143" fmla="*/ 830580 h 4518660"/>
              <a:gd name="connsiteX144" fmla="*/ 328612 w 3413760"/>
              <a:gd name="connsiteY144" fmla="*/ 663892 h 4518660"/>
              <a:gd name="connsiteX145" fmla="*/ 257172 w 3413760"/>
              <a:gd name="connsiteY145" fmla="*/ 606744 h 4518660"/>
              <a:gd name="connsiteX146" fmla="*/ 171448 w 3413760"/>
              <a:gd name="connsiteY146" fmla="*/ 421004 h 4518660"/>
              <a:gd name="connsiteX147" fmla="*/ 176212 w 3413760"/>
              <a:gd name="connsiteY147" fmla="*/ 240030 h 4518660"/>
              <a:gd name="connsiteX148" fmla="*/ 104772 w 3413760"/>
              <a:gd name="connsiteY148" fmla="*/ 201930 h 4518660"/>
              <a:gd name="connsiteX149" fmla="*/ 43340 w 3413760"/>
              <a:gd name="connsiteY149" fmla="*/ 74344 h 4518660"/>
              <a:gd name="connsiteX150" fmla="*/ 49528 w 3413760"/>
              <a:gd name="connsiteY150" fmla="*/ 76200 h 4518660"/>
              <a:gd name="connsiteX151" fmla="*/ 49528 w 3413760"/>
              <a:gd name="connsiteY151" fmla="*/ 15240 h 4518660"/>
              <a:gd name="connsiteX152" fmla="*/ 110488 w 3413760"/>
              <a:gd name="connsiteY152" fmla="*/ 0 h 4518660"/>
              <a:gd name="connsiteX0" fmla="*/ 335280 w 3413760"/>
              <a:gd name="connsiteY0" fmla="*/ 2735580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110488 w 3413760"/>
              <a:gd name="connsiteY4" fmla="*/ 0 h 4518660"/>
              <a:gd name="connsiteX5" fmla="*/ 179068 w 3413760"/>
              <a:gd name="connsiteY5" fmla="*/ 152400 h 4518660"/>
              <a:gd name="connsiteX6" fmla="*/ 255268 w 3413760"/>
              <a:gd name="connsiteY6" fmla="*/ 243840 h 4518660"/>
              <a:gd name="connsiteX7" fmla="*/ 346708 w 3413760"/>
              <a:gd name="connsiteY7" fmla="*/ 304800 h 4518660"/>
              <a:gd name="connsiteX8" fmla="*/ 407668 w 3413760"/>
              <a:gd name="connsiteY8" fmla="*/ 472440 h 4518660"/>
              <a:gd name="connsiteX9" fmla="*/ 521968 w 3413760"/>
              <a:gd name="connsiteY9" fmla="*/ 502920 h 4518660"/>
              <a:gd name="connsiteX10" fmla="*/ 529588 w 3413760"/>
              <a:gd name="connsiteY10" fmla="*/ 609600 h 4518660"/>
              <a:gd name="connsiteX11" fmla="*/ 727708 w 3413760"/>
              <a:gd name="connsiteY11" fmla="*/ 746760 h 4518660"/>
              <a:gd name="connsiteX12" fmla="*/ 781048 w 3413760"/>
              <a:gd name="connsiteY12" fmla="*/ 723900 h 4518660"/>
              <a:gd name="connsiteX13" fmla="*/ 956308 w 3413760"/>
              <a:gd name="connsiteY13" fmla="*/ 822960 h 4518660"/>
              <a:gd name="connsiteX14" fmla="*/ 1032508 w 3413760"/>
              <a:gd name="connsiteY14" fmla="*/ 822960 h 4518660"/>
              <a:gd name="connsiteX15" fmla="*/ 1116328 w 3413760"/>
              <a:gd name="connsiteY15" fmla="*/ 845820 h 4518660"/>
              <a:gd name="connsiteX16" fmla="*/ 1192528 w 3413760"/>
              <a:gd name="connsiteY16" fmla="*/ 975360 h 4518660"/>
              <a:gd name="connsiteX17" fmla="*/ 1337308 w 3413760"/>
              <a:gd name="connsiteY17" fmla="*/ 906780 h 4518660"/>
              <a:gd name="connsiteX18" fmla="*/ 1398268 w 3413760"/>
              <a:gd name="connsiteY18" fmla="*/ 914400 h 4518660"/>
              <a:gd name="connsiteX19" fmla="*/ 1482088 w 3413760"/>
              <a:gd name="connsiteY19" fmla="*/ 914400 h 4518660"/>
              <a:gd name="connsiteX20" fmla="*/ 1550668 w 3413760"/>
              <a:gd name="connsiteY20" fmla="*/ 861060 h 4518660"/>
              <a:gd name="connsiteX21" fmla="*/ 1604008 w 3413760"/>
              <a:gd name="connsiteY21" fmla="*/ 861060 h 4518660"/>
              <a:gd name="connsiteX22" fmla="*/ 1657348 w 3413760"/>
              <a:gd name="connsiteY22" fmla="*/ 883920 h 4518660"/>
              <a:gd name="connsiteX23" fmla="*/ 1764028 w 3413760"/>
              <a:gd name="connsiteY23" fmla="*/ 883920 h 4518660"/>
              <a:gd name="connsiteX24" fmla="*/ 1817368 w 3413760"/>
              <a:gd name="connsiteY24" fmla="*/ 762000 h 4518660"/>
              <a:gd name="connsiteX25" fmla="*/ 1962148 w 3413760"/>
              <a:gd name="connsiteY25" fmla="*/ 731520 h 4518660"/>
              <a:gd name="connsiteX26" fmla="*/ 2061208 w 3413760"/>
              <a:gd name="connsiteY26" fmla="*/ 731520 h 4518660"/>
              <a:gd name="connsiteX27" fmla="*/ 2129788 w 3413760"/>
              <a:gd name="connsiteY27" fmla="*/ 662940 h 4518660"/>
              <a:gd name="connsiteX28" fmla="*/ 2228848 w 3413760"/>
              <a:gd name="connsiteY28" fmla="*/ 739140 h 4518660"/>
              <a:gd name="connsiteX29" fmla="*/ 2228848 w 3413760"/>
              <a:gd name="connsiteY29" fmla="*/ 647700 h 4518660"/>
              <a:gd name="connsiteX30" fmla="*/ 2282188 w 3413760"/>
              <a:gd name="connsiteY30" fmla="*/ 548640 h 4518660"/>
              <a:gd name="connsiteX31" fmla="*/ 2556508 w 3413760"/>
              <a:gd name="connsiteY31" fmla="*/ 723900 h 4518660"/>
              <a:gd name="connsiteX32" fmla="*/ 2670808 w 3413760"/>
              <a:gd name="connsiteY32" fmla="*/ 914400 h 4518660"/>
              <a:gd name="connsiteX33" fmla="*/ 2769868 w 3413760"/>
              <a:gd name="connsiteY33" fmla="*/ 937260 h 4518660"/>
              <a:gd name="connsiteX34" fmla="*/ 2884168 w 3413760"/>
              <a:gd name="connsiteY34" fmla="*/ 982980 h 4518660"/>
              <a:gd name="connsiteX35" fmla="*/ 2922268 w 3413760"/>
              <a:gd name="connsiteY35" fmla="*/ 1066800 h 4518660"/>
              <a:gd name="connsiteX36" fmla="*/ 2937508 w 3413760"/>
              <a:gd name="connsiteY36" fmla="*/ 1135380 h 4518660"/>
              <a:gd name="connsiteX37" fmla="*/ 3181348 w 3413760"/>
              <a:gd name="connsiteY37" fmla="*/ 1333500 h 4518660"/>
              <a:gd name="connsiteX38" fmla="*/ 3249928 w 3413760"/>
              <a:gd name="connsiteY38" fmla="*/ 1348740 h 4518660"/>
              <a:gd name="connsiteX39" fmla="*/ 3356608 w 3413760"/>
              <a:gd name="connsiteY39" fmla="*/ 1348740 h 4518660"/>
              <a:gd name="connsiteX40" fmla="*/ 3330700 w 3413760"/>
              <a:gd name="connsiteY40" fmla="*/ 1333194 h 4518660"/>
              <a:gd name="connsiteX41" fmla="*/ 3360420 w 3413760"/>
              <a:gd name="connsiteY41" fmla="*/ 1341120 h 4518660"/>
              <a:gd name="connsiteX42" fmla="*/ 3413760 w 3413760"/>
              <a:gd name="connsiteY42" fmla="*/ 1371600 h 4518660"/>
              <a:gd name="connsiteX43" fmla="*/ 3390900 w 3413760"/>
              <a:gd name="connsiteY43" fmla="*/ 1478280 h 4518660"/>
              <a:gd name="connsiteX44" fmla="*/ 3360420 w 3413760"/>
              <a:gd name="connsiteY44" fmla="*/ 1516380 h 4518660"/>
              <a:gd name="connsiteX45" fmla="*/ 3322320 w 3413760"/>
              <a:gd name="connsiteY45" fmla="*/ 1516380 h 4518660"/>
              <a:gd name="connsiteX46" fmla="*/ 3284220 w 3413760"/>
              <a:gd name="connsiteY46" fmla="*/ 1455420 h 4518660"/>
              <a:gd name="connsiteX47" fmla="*/ 3230880 w 3413760"/>
              <a:gd name="connsiteY47" fmla="*/ 1455420 h 4518660"/>
              <a:gd name="connsiteX48" fmla="*/ 3162300 w 3413760"/>
              <a:gd name="connsiteY48" fmla="*/ 1470660 h 4518660"/>
              <a:gd name="connsiteX49" fmla="*/ 3086100 w 3413760"/>
              <a:gd name="connsiteY49" fmla="*/ 1524000 h 4518660"/>
              <a:gd name="connsiteX50" fmla="*/ 2979420 w 3413760"/>
              <a:gd name="connsiteY50" fmla="*/ 1546860 h 4518660"/>
              <a:gd name="connsiteX51" fmla="*/ 2956560 w 3413760"/>
              <a:gd name="connsiteY51" fmla="*/ 1524000 h 4518660"/>
              <a:gd name="connsiteX52" fmla="*/ 2849880 w 3413760"/>
              <a:gd name="connsiteY52" fmla="*/ 1516380 h 4518660"/>
              <a:gd name="connsiteX53" fmla="*/ 2674620 w 3413760"/>
              <a:gd name="connsiteY53" fmla="*/ 1577340 h 4518660"/>
              <a:gd name="connsiteX54" fmla="*/ 2499360 w 3413760"/>
              <a:gd name="connsiteY54" fmla="*/ 1722120 h 4518660"/>
              <a:gd name="connsiteX55" fmla="*/ 2186940 w 3413760"/>
              <a:gd name="connsiteY55" fmla="*/ 2065020 h 4518660"/>
              <a:gd name="connsiteX56" fmla="*/ 2042160 w 3413760"/>
              <a:gd name="connsiteY56" fmla="*/ 2263140 h 4518660"/>
              <a:gd name="connsiteX57" fmla="*/ 1943100 w 3413760"/>
              <a:gd name="connsiteY57" fmla="*/ 2613660 h 4518660"/>
              <a:gd name="connsiteX58" fmla="*/ 1943100 w 3413760"/>
              <a:gd name="connsiteY58" fmla="*/ 2880360 h 4518660"/>
              <a:gd name="connsiteX59" fmla="*/ 2019300 w 3413760"/>
              <a:gd name="connsiteY59" fmla="*/ 2994660 h 4518660"/>
              <a:gd name="connsiteX60" fmla="*/ 1973580 w 3413760"/>
              <a:gd name="connsiteY60" fmla="*/ 3063240 h 4518660"/>
              <a:gd name="connsiteX61" fmla="*/ 1950720 w 3413760"/>
              <a:gd name="connsiteY61" fmla="*/ 3307080 h 4518660"/>
              <a:gd name="connsiteX62" fmla="*/ 1905000 w 3413760"/>
              <a:gd name="connsiteY62" fmla="*/ 3444240 h 4518660"/>
              <a:gd name="connsiteX63" fmla="*/ 1798320 w 3413760"/>
              <a:gd name="connsiteY63" fmla="*/ 3451860 h 4518660"/>
              <a:gd name="connsiteX64" fmla="*/ 1760220 w 3413760"/>
              <a:gd name="connsiteY64" fmla="*/ 3535680 h 4518660"/>
              <a:gd name="connsiteX65" fmla="*/ 1638300 w 3413760"/>
              <a:gd name="connsiteY65" fmla="*/ 3573780 h 4518660"/>
              <a:gd name="connsiteX66" fmla="*/ 1600200 w 3413760"/>
              <a:gd name="connsiteY66" fmla="*/ 3627120 h 4518660"/>
              <a:gd name="connsiteX67" fmla="*/ 1516380 w 3413760"/>
              <a:gd name="connsiteY67" fmla="*/ 3634740 h 4518660"/>
              <a:gd name="connsiteX68" fmla="*/ 1485900 w 3413760"/>
              <a:gd name="connsiteY68" fmla="*/ 3688080 h 4518660"/>
              <a:gd name="connsiteX69" fmla="*/ 1371600 w 3413760"/>
              <a:gd name="connsiteY69" fmla="*/ 3710940 h 4518660"/>
              <a:gd name="connsiteX70" fmla="*/ 1341120 w 3413760"/>
              <a:gd name="connsiteY70" fmla="*/ 3680460 h 4518660"/>
              <a:gd name="connsiteX71" fmla="*/ 1226820 w 3413760"/>
              <a:gd name="connsiteY71" fmla="*/ 3665220 h 4518660"/>
              <a:gd name="connsiteX72" fmla="*/ 1066800 w 3413760"/>
              <a:gd name="connsiteY72" fmla="*/ 3710940 h 4518660"/>
              <a:gd name="connsiteX73" fmla="*/ 1066800 w 3413760"/>
              <a:gd name="connsiteY73" fmla="*/ 3802380 h 4518660"/>
              <a:gd name="connsiteX74" fmla="*/ 960120 w 3413760"/>
              <a:gd name="connsiteY74" fmla="*/ 3909060 h 4518660"/>
              <a:gd name="connsiteX75" fmla="*/ 815340 w 3413760"/>
              <a:gd name="connsiteY75" fmla="*/ 3954780 h 4518660"/>
              <a:gd name="connsiteX76" fmla="*/ 662940 w 3413760"/>
              <a:gd name="connsiteY76" fmla="*/ 4130040 h 4518660"/>
              <a:gd name="connsiteX77" fmla="*/ 624840 w 3413760"/>
              <a:gd name="connsiteY77" fmla="*/ 4366260 h 4518660"/>
              <a:gd name="connsiteX78" fmla="*/ 525780 w 3413760"/>
              <a:gd name="connsiteY78" fmla="*/ 4503420 h 4518660"/>
              <a:gd name="connsiteX79" fmla="*/ 403860 w 3413760"/>
              <a:gd name="connsiteY79" fmla="*/ 4518660 h 4518660"/>
              <a:gd name="connsiteX80" fmla="*/ 198120 w 3413760"/>
              <a:gd name="connsiteY80" fmla="*/ 4465320 h 4518660"/>
              <a:gd name="connsiteX81" fmla="*/ 198120 w 3413760"/>
              <a:gd name="connsiteY81" fmla="*/ 4358640 h 4518660"/>
              <a:gd name="connsiteX82" fmla="*/ 60960 w 3413760"/>
              <a:gd name="connsiteY82" fmla="*/ 4312920 h 4518660"/>
              <a:gd name="connsiteX83" fmla="*/ 0 w 3413760"/>
              <a:gd name="connsiteY83" fmla="*/ 4267200 h 4518660"/>
              <a:gd name="connsiteX84" fmla="*/ 0 w 3413760"/>
              <a:gd name="connsiteY84" fmla="*/ 4221480 h 4518660"/>
              <a:gd name="connsiteX85" fmla="*/ 99060 w 3413760"/>
              <a:gd name="connsiteY85" fmla="*/ 4229100 h 4518660"/>
              <a:gd name="connsiteX86" fmla="*/ 175260 w 3413760"/>
              <a:gd name="connsiteY86" fmla="*/ 4206240 h 4518660"/>
              <a:gd name="connsiteX87" fmla="*/ 205740 w 3413760"/>
              <a:gd name="connsiteY87" fmla="*/ 4175760 h 4518660"/>
              <a:gd name="connsiteX88" fmla="*/ 297180 w 3413760"/>
              <a:gd name="connsiteY88" fmla="*/ 4175760 h 4518660"/>
              <a:gd name="connsiteX89" fmla="*/ 297180 w 3413760"/>
              <a:gd name="connsiteY89" fmla="*/ 4099560 h 4518660"/>
              <a:gd name="connsiteX90" fmla="*/ 205740 w 3413760"/>
              <a:gd name="connsiteY90" fmla="*/ 4000500 h 4518660"/>
              <a:gd name="connsiteX91" fmla="*/ 198120 w 3413760"/>
              <a:gd name="connsiteY91" fmla="*/ 3886200 h 4518660"/>
              <a:gd name="connsiteX92" fmla="*/ 236220 w 3413760"/>
              <a:gd name="connsiteY92" fmla="*/ 3802380 h 4518660"/>
              <a:gd name="connsiteX93" fmla="*/ 198120 w 3413760"/>
              <a:gd name="connsiteY93" fmla="*/ 3733800 h 4518660"/>
              <a:gd name="connsiteX94" fmla="*/ 213360 w 3413760"/>
              <a:gd name="connsiteY94" fmla="*/ 3657600 h 4518660"/>
              <a:gd name="connsiteX95" fmla="*/ 205740 w 3413760"/>
              <a:gd name="connsiteY95" fmla="*/ 3611880 h 4518660"/>
              <a:gd name="connsiteX96" fmla="*/ 182880 w 3413760"/>
              <a:gd name="connsiteY96" fmla="*/ 3489960 h 4518660"/>
              <a:gd name="connsiteX97" fmla="*/ 205740 w 3413760"/>
              <a:gd name="connsiteY97" fmla="*/ 3368040 h 4518660"/>
              <a:gd name="connsiteX98" fmla="*/ 335280 w 3413760"/>
              <a:gd name="connsiteY98" fmla="*/ 3307080 h 4518660"/>
              <a:gd name="connsiteX99" fmla="*/ 327660 w 3413760"/>
              <a:gd name="connsiteY99" fmla="*/ 3200400 h 4518660"/>
              <a:gd name="connsiteX100" fmla="*/ 274320 w 3413760"/>
              <a:gd name="connsiteY100" fmla="*/ 3108960 h 4518660"/>
              <a:gd name="connsiteX101" fmla="*/ 274320 w 3413760"/>
              <a:gd name="connsiteY101" fmla="*/ 3055620 h 4518660"/>
              <a:gd name="connsiteX102" fmla="*/ 160020 w 3413760"/>
              <a:gd name="connsiteY102" fmla="*/ 2979420 h 4518660"/>
              <a:gd name="connsiteX103" fmla="*/ 198120 w 3413760"/>
              <a:gd name="connsiteY103" fmla="*/ 2903220 h 4518660"/>
              <a:gd name="connsiteX104" fmla="*/ 213360 w 3413760"/>
              <a:gd name="connsiteY104" fmla="*/ 2849880 h 4518660"/>
              <a:gd name="connsiteX105" fmla="*/ 304800 w 3413760"/>
              <a:gd name="connsiteY105" fmla="*/ 2735580 h 4518660"/>
              <a:gd name="connsiteX106" fmla="*/ 335280 w 3413760"/>
              <a:gd name="connsiteY106" fmla="*/ 2735580 h 4518660"/>
              <a:gd name="connsiteX107" fmla="*/ 441960 w 3413760"/>
              <a:gd name="connsiteY107" fmla="*/ 2743200 h 4518660"/>
              <a:gd name="connsiteX108" fmla="*/ 488854 w 3413760"/>
              <a:gd name="connsiteY108" fmla="*/ 2691828 h 4518660"/>
              <a:gd name="connsiteX109" fmla="*/ 441960 w 3413760"/>
              <a:gd name="connsiteY109" fmla="*/ 2667000 h 4518660"/>
              <a:gd name="connsiteX110" fmla="*/ 434340 w 3413760"/>
              <a:gd name="connsiteY110" fmla="*/ 2567940 h 4518660"/>
              <a:gd name="connsiteX111" fmla="*/ 472440 w 3413760"/>
              <a:gd name="connsiteY111" fmla="*/ 2499360 h 4518660"/>
              <a:gd name="connsiteX112" fmla="*/ 632460 w 3413760"/>
              <a:gd name="connsiteY112" fmla="*/ 2476500 h 4518660"/>
              <a:gd name="connsiteX113" fmla="*/ 678180 w 3413760"/>
              <a:gd name="connsiteY113" fmla="*/ 2400300 h 4518660"/>
              <a:gd name="connsiteX114" fmla="*/ 723900 w 3413760"/>
              <a:gd name="connsiteY114" fmla="*/ 2400300 h 4518660"/>
              <a:gd name="connsiteX115" fmla="*/ 838200 w 3413760"/>
              <a:gd name="connsiteY115" fmla="*/ 2316480 h 4518660"/>
              <a:gd name="connsiteX116" fmla="*/ 853440 w 3413760"/>
              <a:gd name="connsiteY116" fmla="*/ 2240280 h 4518660"/>
              <a:gd name="connsiteX117" fmla="*/ 891540 w 3413760"/>
              <a:gd name="connsiteY117" fmla="*/ 2179320 h 4518660"/>
              <a:gd name="connsiteX118" fmla="*/ 929640 w 3413760"/>
              <a:gd name="connsiteY118" fmla="*/ 2087880 h 4518660"/>
              <a:gd name="connsiteX119" fmla="*/ 1013460 w 3413760"/>
              <a:gd name="connsiteY119" fmla="*/ 2087880 h 4518660"/>
              <a:gd name="connsiteX120" fmla="*/ 1021080 w 3413760"/>
              <a:gd name="connsiteY120" fmla="*/ 2019300 h 4518660"/>
              <a:gd name="connsiteX121" fmla="*/ 1074420 w 3413760"/>
              <a:gd name="connsiteY121" fmla="*/ 2019300 h 4518660"/>
              <a:gd name="connsiteX122" fmla="*/ 1074420 w 3413760"/>
              <a:gd name="connsiteY122" fmla="*/ 1935480 h 4518660"/>
              <a:gd name="connsiteX123" fmla="*/ 944880 w 3413760"/>
              <a:gd name="connsiteY123" fmla="*/ 1844040 h 4518660"/>
              <a:gd name="connsiteX124" fmla="*/ 792480 w 3413760"/>
              <a:gd name="connsiteY124" fmla="*/ 1691640 h 4518660"/>
              <a:gd name="connsiteX125" fmla="*/ 693420 w 3413760"/>
              <a:gd name="connsiteY125" fmla="*/ 1668780 h 4518660"/>
              <a:gd name="connsiteX126" fmla="*/ 662940 w 3413760"/>
              <a:gd name="connsiteY126" fmla="*/ 1600200 h 4518660"/>
              <a:gd name="connsiteX127" fmla="*/ 533400 w 3413760"/>
              <a:gd name="connsiteY127" fmla="*/ 1607820 h 4518660"/>
              <a:gd name="connsiteX128" fmla="*/ 502920 w 3413760"/>
              <a:gd name="connsiteY128" fmla="*/ 1668780 h 4518660"/>
              <a:gd name="connsiteX129" fmla="*/ 563880 w 3413760"/>
              <a:gd name="connsiteY129" fmla="*/ 1744980 h 4518660"/>
              <a:gd name="connsiteX130" fmla="*/ 464820 w 3413760"/>
              <a:gd name="connsiteY130" fmla="*/ 1775460 h 4518660"/>
              <a:gd name="connsiteX131" fmla="*/ 434340 w 3413760"/>
              <a:gd name="connsiteY131" fmla="*/ 1767840 h 4518660"/>
              <a:gd name="connsiteX132" fmla="*/ 396240 w 3413760"/>
              <a:gd name="connsiteY132" fmla="*/ 1813560 h 4518660"/>
              <a:gd name="connsiteX133" fmla="*/ 335280 w 3413760"/>
              <a:gd name="connsiteY133" fmla="*/ 1775460 h 4518660"/>
              <a:gd name="connsiteX134" fmla="*/ 388620 w 3413760"/>
              <a:gd name="connsiteY134" fmla="*/ 1684020 h 4518660"/>
              <a:gd name="connsiteX135" fmla="*/ 388620 w 3413760"/>
              <a:gd name="connsiteY135" fmla="*/ 1600200 h 4518660"/>
              <a:gd name="connsiteX136" fmla="*/ 495300 w 3413760"/>
              <a:gd name="connsiteY136" fmla="*/ 1524000 h 4518660"/>
              <a:gd name="connsiteX137" fmla="*/ 441960 w 3413760"/>
              <a:gd name="connsiteY137" fmla="*/ 1440180 h 4518660"/>
              <a:gd name="connsiteX138" fmla="*/ 426720 w 3413760"/>
              <a:gd name="connsiteY138" fmla="*/ 1333500 h 4518660"/>
              <a:gd name="connsiteX139" fmla="*/ 381000 w 3413760"/>
              <a:gd name="connsiteY139" fmla="*/ 1303020 h 4518660"/>
              <a:gd name="connsiteX140" fmla="*/ 403860 w 3413760"/>
              <a:gd name="connsiteY140" fmla="*/ 1211580 h 4518660"/>
              <a:gd name="connsiteX141" fmla="*/ 391608 w 3413760"/>
              <a:gd name="connsiteY141" fmla="*/ 1197102 h 4518660"/>
              <a:gd name="connsiteX142" fmla="*/ 419100 w 3413760"/>
              <a:gd name="connsiteY142" fmla="*/ 830580 h 4518660"/>
              <a:gd name="connsiteX143" fmla="*/ 328612 w 3413760"/>
              <a:gd name="connsiteY143" fmla="*/ 663892 h 4518660"/>
              <a:gd name="connsiteX144" fmla="*/ 257172 w 3413760"/>
              <a:gd name="connsiteY144" fmla="*/ 606744 h 4518660"/>
              <a:gd name="connsiteX145" fmla="*/ 171448 w 3413760"/>
              <a:gd name="connsiteY145" fmla="*/ 421004 h 4518660"/>
              <a:gd name="connsiteX146" fmla="*/ 176212 w 3413760"/>
              <a:gd name="connsiteY146" fmla="*/ 240030 h 4518660"/>
              <a:gd name="connsiteX147" fmla="*/ 104772 w 3413760"/>
              <a:gd name="connsiteY147" fmla="*/ 201930 h 4518660"/>
              <a:gd name="connsiteX148" fmla="*/ 43340 w 3413760"/>
              <a:gd name="connsiteY148" fmla="*/ 74344 h 4518660"/>
              <a:gd name="connsiteX149" fmla="*/ 49528 w 3413760"/>
              <a:gd name="connsiteY149" fmla="*/ 76200 h 4518660"/>
              <a:gd name="connsiteX150" fmla="*/ 49528 w 3413760"/>
              <a:gd name="connsiteY150" fmla="*/ 15240 h 4518660"/>
              <a:gd name="connsiteX151" fmla="*/ 110488 w 3413760"/>
              <a:gd name="connsiteY151" fmla="*/ 0 h 4518660"/>
              <a:gd name="connsiteX0" fmla="*/ 335280 w 3413760"/>
              <a:gd name="connsiteY0" fmla="*/ 2735580 h 4518660"/>
              <a:gd name="connsiteX1" fmla="*/ 434340 w 3413760"/>
              <a:gd name="connsiteY1" fmla="*/ 2735580 h 4518660"/>
              <a:gd name="connsiteX2" fmla="*/ 335280 w 3413760"/>
              <a:gd name="connsiteY2" fmla="*/ 2735580 h 4518660"/>
              <a:gd name="connsiteX3" fmla="*/ 110488 w 3413760"/>
              <a:gd name="connsiteY3" fmla="*/ 0 h 4518660"/>
              <a:gd name="connsiteX4" fmla="*/ 179068 w 3413760"/>
              <a:gd name="connsiteY4" fmla="*/ 152400 h 4518660"/>
              <a:gd name="connsiteX5" fmla="*/ 255268 w 3413760"/>
              <a:gd name="connsiteY5" fmla="*/ 243840 h 4518660"/>
              <a:gd name="connsiteX6" fmla="*/ 346708 w 3413760"/>
              <a:gd name="connsiteY6" fmla="*/ 304800 h 4518660"/>
              <a:gd name="connsiteX7" fmla="*/ 407668 w 3413760"/>
              <a:gd name="connsiteY7" fmla="*/ 472440 h 4518660"/>
              <a:gd name="connsiteX8" fmla="*/ 521968 w 3413760"/>
              <a:gd name="connsiteY8" fmla="*/ 502920 h 4518660"/>
              <a:gd name="connsiteX9" fmla="*/ 529588 w 3413760"/>
              <a:gd name="connsiteY9" fmla="*/ 609600 h 4518660"/>
              <a:gd name="connsiteX10" fmla="*/ 727708 w 3413760"/>
              <a:gd name="connsiteY10" fmla="*/ 746760 h 4518660"/>
              <a:gd name="connsiteX11" fmla="*/ 781048 w 3413760"/>
              <a:gd name="connsiteY11" fmla="*/ 723900 h 4518660"/>
              <a:gd name="connsiteX12" fmla="*/ 956308 w 3413760"/>
              <a:gd name="connsiteY12" fmla="*/ 822960 h 4518660"/>
              <a:gd name="connsiteX13" fmla="*/ 1032508 w 3413760"/>
              <a:gd name="connsiteY13" fmla="*/ 822960 h 4518660"/>
              <a:gd name="connsiteX14" fmla="*/ 1116328 w 3413760"/>
              <a:gd name="connsiteY14" fmla="*/ 845820 h 4518660"/>
              <a:gd name="connsiteX15" fmla="*/ 1192528 w 3413760"/>
              <a:gd name="connsiteY15" fmla="*/ 975360 h 4518660"/>
              <a:gd name="connsiteX16" fmla="*/ 1337308 w 3413760"/>
              <a:gd name="connsiteY16" fmla="*/ 906780 h 4518660"/>
              <a:gd name="connsiteX17" fmla="*/ 1398268 w 3413760"/>
              <a:gd name="connsiteY17" fmla="*/ 914400 h 4518660"/>
              <a:gd name="connsiteX18" fmla="*/ 1482088 w 3413760"/>
              <a:gd name="connsiteY18" fmla="*/ 914400 h 4518660"/>
              <a:gd name="connsiteX19" fmla="*/ 1550668 w 3413760"/>
              <a:gd name="connsiteY19" fmla="*/ 861060 h 4518660"/>
              <a:gd name="connsiteX20" fmla="*/ 1604008 w 3413760"/>
              <a:gd name="connsiteY20" fmla="*/ 861060 h 4518660"/>
              <a:gd name="connsiteX21" fmla="*/ 1657348 w 3413760"/>
              <a:gd name="connsiteY21" fmla="*/ 883920 h 4518660"/>
              <a:gd name="connsiteX22" fmla="*/ 1764028 w 3413760"/>
              <a:gd name="connsiteY22" fmla="*/ 883920 h 4518660"/>
              <a:gd name="connsiteX23" fmla="*/ 1817368 w 3413760"/>
              <a:gd name="connsiteY23" fmla="*/ 762000 h 4518660"/>
              <a:gd name="connsiteX24" fmla="*/ 1962148 w 3413760"/>
              <a:gd name="connsiteY24" fmla="*/ 731520 h 4518660"/>
              <a:gd name="connsiteX25" fmla="*/ 2061208 w 3413760"/>
              <a:gd name="connsiteY25" fmla="*/ 731520 h 4518660"/>
              <a:gd name="connsiteX26" fmla="*/ 2129788 w 3413760"/>
              <a:gd name="connsiteY26" fmla="*/ 662940 h 4518660"/>
              <a:gd name="connsiteX27" fmla="*/ 2228848 w 3413760"/>
              <a:gd name="connsiteY27" fmla="*/ 739140 h 4518660"/>
              <a:gd name="connsiteX28" fmla="*/ 2228848 w 3413760"/>
              <a:gd name="connsiteY28" fmla="*/ 647700 h 4518660"/>
              <a:gd name="connsiteX29" fmla="*/ 2282188 w 3413760"/>
              <a:gd name="connsiteY29" fmla="*/ 548640 h 4518660"/>
              <a:gd name="connsiteX30" fmla="*/ 2556508 w 3413760"/>
              <a:gd name="connsiteY30" fmla="*/ 723900 h 4518660"/>
              <a:gd name="connsiteX31" fmla="*/ 2670808 w 3413760"/>
              <a:gd name="connsiteY31" fmla="*/ 914400 h 4518660"/>
              <a:gd name="connsiteX32" fmla="*/ 2769868 w 3413760"/>
              <a:gd name="connsiteY32" fmla="*/ 937260 h 4518660"/>
              <a:gd name="connsiteX33" fmla="*/ 2884168 w 3413760"/>
              <a:gd name="connsiteY33" fmla="*/ 982980 h 4518660"/>
              <a:gd name="connsiteX34" fmla="*/ 2922268 w 3413760"/>
              <a:gd name="connsiteY34" fmla="*/ 1066800 h 4518660"/>
              <a:gd name="connsiteX35" fmla="*/ 2937508 w 3413760"/>
              <a:gd name="connsiteY35" fmla="*/ 1135380 h 4518660"/>
              <a:gd name="connsiteX36" fmla="*/ 3181348 w 3413760"/>
              <a:gd name="connsiteY36" fmla="*/ 1333500 h 4518660"/>
              <a:gd name="connsiteX37" fmla="*/ 3249928 w 3413760"/>
              <a:gd name="connsiteY37" fmla="*/ 1348740 h 4518660"/>
              <a:gd name="connsiteX38" fmla="*/ 3356608 w 3413760"/>
              <a:gd name="connsiteY38" fmla="*/ 1348740 h 4518660"/>
              <a:gd name="connsiteX39" fmla="*/ 3330700 w 3413760"/>
              <a:gd name="connsiteY39" fmla="*/ 1333194 h 4518660"/>
              <a:gd name="connsiteX40" fmla="*/ 3360420 w 3413760"/>
              <a:gd name="connsiteY40" fmla="*/ 1341120 h 4518660"/>
              <a:gd name="connsiteX41" fmla="*/ 3413760 w 3413760"/>
              <a:gd name="connsiteY41" fmla="*/ 1371600 h 4518660"/>
              <a:gd name="connsiteX42" fmla="*/ 3390900 w 3413760"/>
              <a:gd name="connsiteY42" fmla="*/ 1478280 h 4518660"/>
              <a:gd name="connsiteX43" fmla="*/ 3360420 w 3413760"/>
              <a:gd name="connsiteY43" fmla="*/ 1516380 h 4518660"/>
              <a:gd name="connsiteX44" fmla="*/ 3322320 w 3413760"/>
              <a:gd name="connsiteY44" fmla="*/ 1516380 h 4518660"/>
              <a:gd name="connsiteX45" fmla="*/ 3284220 w 3413760"/>
              <a:gd name="connsiteY45" fmla="*/ 1455420 h 4518660"/>
              <a:gd name="connsiteX46" fmla="*/ 3230880 w 3413760"/>
              <a:gd name="connsiteY46" fmla="*/ 1455420 h 4518660"/>
              <a:gd name="connsiteX47" fmla="*/ 3162300 w 3413760"/>
              <a:gd name="connsiteY47" fmla="*/ 1470660 h 4518660"/>
              <a:gd name="connsiteX48" fmla="*/ 3086100 w 3413760"/>
              <a:gd name="connsiteY48" fmla="*/ 1524000 h 4518660"/>
              <a:gd name="connsiteX49" fmla="*/ 2979420 w 3413760"/>
              <a:gd name="connsiteY49" fmla="*/ 1546860 h 4518660"/>
              <a:gd name="connsiteX50" fmla="*/ 2956560 w 3413760"/>
              <a:gd name="connsiteY50" fmla="*/ 1524000 h 4518660"/>
              <a:gd name="connsiteX51" fmla="*/ 2849880 w 3413760"/>
              <a:gd name="connsiteY51" fmla="*/ 1516380 h 4518660"/>
              <a:gd name="connsiteX52" fmla="*/ 2674620 w 3413760"/>
              <a:gd name="connsiteY52" fmla="*/ 1577340 h 4518660"/>
              <a:gd name="connsiteX53" fmla="*/ 2499360 w 3413760"/>
              <a:gd name="connsiteY53" fmla="*/ 1722120 h 4518660"/>
              <a:gd name="connsiteX54" fmla="*/ 2186940 w 3413760"/>
              <a:gd name="connsiteY54" fmla="*/ 2065020 h 4518660"/>
              <a:gd name="connsiteX55" fmla="*/ 2042160 w 3413760"/>
              <a:gd name="connsiteY55" fmla="*/ 2263140 h 4518660"/>
              <a:gd name="connsiteX56" fmla="*/ 1943100 w 3413760"/>
              <a:gd name="connsiteY56" fmla="*/ 2613660 h 4518660"/>
              <a:gd name="connsiteX57" fmla="*/ 1943100 w 3413760"/>
              <a:gd name="connsiteY57" fmla="*/ 2880360 h 4518660"/>
              <a:gd name="connsiteX58" fmla="*/ 2019300 w 3413760"/>
              <a:gd name="connsiteY58" fmla="*/ 2994660 h 4518660"/>
              <a:gd name="connsiteX59" fmla="*/ 1973580 w 3413760"/>
              <a:gd name="connsiteY59" fmla="*/ 3063240 h 4518660"/>
              <a:gd name="connsiteX60" fmla="*/ 1950720 w 3413760"/>
              <a:gd name="connsiteY60" fmla="*/ 3307080 h 4518660"/>
              <a:gd name="connsiteX61" fmla="*/ 1905000 w 3413760"/>
              <a:gd name="connsiteY61" fmla="*/ 3444240 h 4518660"/>
              <a:gd name="connsiteX62" fmla="*/ 1798320 w 3413760"/>
              <a:gd name="connsiteY62" fmla="*/ 3451860 h 4518660"/>
              <a:gd name="connsiteX63" fmla="*/ 1760220 w 3413760"/>
              <a:gd name="connsiteY63" fmla="*/ 3535680 h 4518660"/>
              <a:gd name="connsiteX64" fmla="*/ 1638300 w 3413760"/>
              <a:gd name="connsiteY64" fmla="*/ 3573780 h 4518660"/>
              <a:gd name="connsiteX65" fmla="*/ 1600200 w 3413760"/>
              <a:gd name="connsiteY65" fmla="*/ 3627120 h 4518660"/>
              <a:gd name="connsiteX66" fmla="*/ 1516380 w 3413760"/>
              <a:gd name="connsiteY66" fmla="*/ 3634740 h 4518660"/>
              <a:gd name="connsiteX67" fmla="*/ 1485900 w 3413760"/>
              <a:gd name="connsiteY67" fmla="*/ 3688080 h 4518660"/>
              <a:gd name="connsiteX68" fmla="*/ 1371600 w 3413760"/>
              <a:gd name="connsiteY68" fmla="*/ 3710940 h 4518660"/>
              <a:gd name="connsiteX69" fmla="*/ 1341120 w 3413760"/>
              <a:gd name="connsiteY69" fmla="*/ 3680460 h 4518660"/>
              <a:gd name="connsiteX70" fmla="*/ 1226820 w 3413760"/>
              <a:gd name="connsiteY70" fmla="*/ 3665220 h 4518660"/>
              <a:gd name="connsiteX71" fmla="*/ 1066800 w 3413760"/>
              <a:gd name="connsiteY71" fmla="*/ 3710940 h 4518660"/>
              <a:gd name="connsiteX72" fmla="*/ 1066800 w 3413760"/>
              <a:gd name="connsiteY72" fmla="*/ 3802380 h 4518660"/>
              <a:gd name="connsiteX73" fmla="*/ 960120 w 3413760"/>
              <a:gd name="connsiteY73" fmla="*/ 3909060 h 4518660"/>
              <a:gd name="connsiteX74" fmla="*/ 815340 w 3413760"/>
              <a:gd name="connsiteY74" fmla="*/ 3954780 h 4518660"/>
              <a:gd name="connsiteX75" fmla="*/ 662940 w 3413760"/>
              <a:gd name="connsiteY75" fmla="*/ 4130040 h 4518660"/>
              <a:gd name="connsiteX76" fmla="*/ 624840 w 3413760"/>
              <a:gd name="connsiteY76" fmla="*/ 4366260 h 4518660"/>
              <a:gd name="connsiteX77" fmla="*/ 525780 w 3413760"/>
              <a:gd name="connsiteY77" fmla="*/ 4503420 h 4518660"/>
              <a:gd name="connsiteX78" fmla="*/ 403860 w 3413760"/>
              <a:gd name="connsiteY78" fmla="*/ 4518660 h 4518660"/>
              <a:gd name="connsiteX79" fmla="*/ 198120 w 3413760"/>
              <a:gd name="connsiteY79" fmla="*/ 4465320 h 4518660"/>
              <a:gd name="connsiteX80" fmla="*/ 198120 w 3413760"/>
              <a:gd name="connsiteY80" fmla="*/ 4358640 h 4518660"/>
              <a:gd name="connsiteX81" fmla="*/ 60960 w 3413760"/>
              <a:gd name="connsiteY81" fmla="*/ 4312920 h 4518660"/>
              <a:gd name="connsiteX82" fmla="*/ 0 w 3413760"/>
              <a:gd name="connsiteY82" fmla="*/ 4267200 h 4518660"/>
              <a:gd name="connsiteX83" fmla="*/ 0 w 3413760"/>
              <a:gd name="connsiteY83" fmla="*/ 4221480 h 4518660"/>
              <a:gd name="connsiteX84" fmla="*/ 99060 w 3413760"/>
              <a:gd name="connsiteY84" fmla="*/ 4229100 h 4518660"/>
              <a:gd name="connsiteX85" fmla="*/ 175260 w 3413760"/>
              <a:gd name="connsiteY85" fmla="*/ 4206240 h 4518660"/>
              <a:gd name="connsiteX86" fmla="*/ 205740 w 3413760"/>
              <a:gd name="connsiteY86" fmla="*/ 4175760 h 4518660"/>
              <a:gd name="connsiteX87" fmla="*/ 297180 w 3413760"/>
              <a:gd name="connsiteY87" fmla="*/ 4175760 h 4518660"/>
              <a:gd name="connsiteX88" fmla="*/ 297180 w 3413760"/>
              <a:gd name="connsiteY88" fmla="*/ 4099560 h 4518660"/>
              <a:gd name="connsiteX89" fmla="*/ 205740 w 3413760"/>
              <a:gd name="connsiteY89" fmla="*/ 4000500 h 4518660"/>
              <a:gd name="connsiteX90" fmla="*/ 198120 w 3413760"/>
              <a:gd name="connsiteY90" fmla="*/ 3886200 h 4518660"/>
              <a:gd name="connsiteX91" fmla="*/ 236220 w 3413760"/>
              <a:gd name="connsiteY91" fmla="*/ 3802380 h 4518660"/>
              <a:gd name="connsiteX92" fmla="*/ 198120 w 3413760"/>
              <a:gd name="connsiteY92" fmla="*/ 3733800 h 4518660"/>
              <a:gd name="connsiteX93" fmla="*/ 213360 w 3413760"/>
              <a:gd name="connsiteY93" fmla="*/ 3657600 h 4518660"/>
              <a:gd name="connsiteX94" fmla="*/ 205740 w 3413760"/>
              <a:gd name="connsiteY94" fmla="*/ 3611880 h 4518660"/>
              <a:gd name="connsiteX95" fmla="*/ 182880 w 3413760"/>
              <a:gd name="connsiteY95" fmla="*/ 3489960 h 4518660"/>
              <a:gd name="connsiteX96" fmla="*/ 205740 w 3413760"/>
              <a:gd name="connsiteY96" fmla="*/ 3368040 h 4518660"/>
              <a:gd name="connsiteX97" fmla="*/ 335280 w 3413760"/>
              <a:gd name="connsiteY97" fmla="*/ 3307080 h 4518660"/>
              <a:gd name="connsiteX98" fmla="*/ 327660 w 3413760"/>
              <a:gd name="connsiteY98" fmla="*/ 3200400 h 4518660"/>
              <a:gd name="connsiteX99" fmla="*/ 274320 w 3413760"/>
              <a:gd name="connsiteY99" fmla="*/ 3108960 h 4518660"/>
              <a:gd name="connsiteX100" fmla="*/ 274320 w 3413760"/>
              <a:gd name="connsiteY100" fmla="*/ 3055620 h 4518660"/>
              <a:gd name="connsiteX101" fmla="*/ 160020 w 3413760"/>
              <a:gd name="connsiteY101" fmla="*/ 2979420 h 4518660"/>
              <a:gd name="connsiteX102" fmla="*/ 198120 w 3413760"/>
              <a:gd name="connsiteY102" fmla="*/ 2903220 h 4518660"/>
              <a:gd name="connsiteX103" fmla="*/ 213360 w 3413760"/>
              <a:gd name="connsiteY103" fmla="*/ 2849880 h 4518660"/>
              <a:gd name="connsiteX104" fmla="*/ 304800 w 3413760"/>
              <a:gd name="connsiteY104" fmla="*/ 2735580 h 4518660"/>
              <a:gd name="connsiteX105" fmla="*/ 335280 w 3413760"/>
              <a:gd name="connsiteY105" fmla="*/ 2735580 h 4518660"/>
              <a:gd name="connsiteX106" fmla="*/ 441960 w 3413760"/>
              <a:gd name="connsiteY106" fmla="*/ 2743200 h 4518660"/>
              <a:gd name="connsiteX107" fmla="*/ 488854 w 3413760"/>
              <a:gd name="connsiteY107" fmla="*/ 2691828 h 4518660"/>
              <a:gd name="connsiteX108" fmla="*/ 441960 w 3413760"/>
              <a:gd name="connsiteY108" fmla="*/ 2667000 h 4518660"/>
              <a:gd name="connsiteX109" fmla="*/ 434340 w 3413760"/>
              <a:gd name="connsiteY109" fmla="*/ 2567940 h 4518660"/>
              <a:gd name="connsiteX110" fmla="*/ 472440 w 3413760"/>
              <a:gd name="connsiteY110" fmla="*/ 2499360 h 4518660"/>
              <a:gd name="connsiteX111" fmla="*/ 632460 w 3413760"/>
              <a:gd name="connsiteY111" fmla="*/ 2476500 h 4518660"/>
              <a:gd name="connsiteX112" fmla="*/ 678180 w 3413760"/>
              <a:gd name="connsiteY112" fmla="*/ 2400300 h 4518660"/>
              <a:gd name="connsiteX113" fmla="*/ 723900 w 3413760"/>
              <a:gd name="connsiteY113" fmla="*/ 2400300 h 4518660"/>
              <a:gd name="connsiteX114" fmla="*/ 838200 w 3413760"/>
              <a:gd name="connsiteY114" fmla="*/ 2316480 h 4518660"/>
              <a:gd name="connsiteX115" fmla="*/ 853440 w 3413760"/>
              <a:gd name="connsiteY115" fmla="*/ 2240280 h 4518660"/>
              <a:gd name="connsiteX116" fmla="*/ 891540 w 3413760"/>
              <a:gd name="connsiteY116" fmla="*/ 2179320 h 4518660"/>
              <a:gd name="connsiteX117" fmla="*/ 929640 w 3413760"/>
              <a:gd name="connsiteY117" fmla="*/ 2087880 h 4518660"/>
              <a:gd name="connsiteX118" fmla="*/ 1013460 w 3413760"/>
              <a:gd name="connsiteY118" fmla="*/ 2087880 h 4518660"/>
              <a:gd name="connsiteX119" fmla="*/ 1021080 w 3413760"/>
              <a:gd name="connsiteY119" fmla="*/ 2019300 h 4518660"/>
              <a:gd name="connsiteX120" fmla="*/ 1074420 w 3413760"/>
              <a:gd name="connsiteY120" fmla="*/ 2019300 h 4518660"/>
              <a:gd name="connsiteX121" fmla="*/ 1074420 w 3413760"/>
              <a:gd name="connsiteY121" fmla="*/ 1935480 h 4518660"/>
              <a:gd name="connsiteX122" fmla="*/ 944880 w 3413760"/>
              <a:gd name="connsiteY122" fmla="*/ 1844040 h 4518660"/>
              <a:gd name="connsiteX123" fmla="*/ 792480 w 3413760"/>
              <a:gd name="connsiteY123" fmla="*/ 1691640 h 4518660"/>
              <a:gd name="connsiteX124" fmla="*/ 693420 w 3413760"/>
              <a:gd name="connsiteY124" fmla="*/ 1668780 h 4518660"/>
              <a:gd name="connsiteX125" fmla="*/ 662940 w 3413760"/>
              <a:gd name="connsiteY125" fmla="*/ 1600200 h 4518660"/>
              <a:gd name="connsiteX126" fmla="*/ 533400 w 3413760"/>
              <a:gd name="connsiteY126" fmla="*/ 1607820 h 4518660"/>
              <a:gd name="connsiteX127" fmla="*/ 502920 w 3413760"/>
              <a:gd name="connsiteY127" fmla="*/ 1668780 h 4518660"/>
              <a:gd name="connsiteX128" fmla="*/ 563880 w 3413760"/>
              <a:gd name="connsiteY128" fmla="*/ 1744980 h 4518660"/>
              <a:gd name="connsiteX129" fmla="*/ 464820 w 3413760"/>
              <a:gd name="connsiteY129" fmla="*/ 1775460 h 4518660"/>
              <a:gd name="connsiteX130" fmla="*/ 434340 w 3413760"/>
              <a:gd name="connsiteY130" fmla="*/ 1767840 h 4518660"/>
              <a:gd name="connsiteX131" fmla="*/ 396240 w 3413760"/>
              <a:gd name="connsiteY131" fmla="*/ 1813560 h 4518660"/>
              <a:gd name="connsiteX132" fmla="*/ 335280 w 3413760"/>
              <a:gd name="connsiteY132" fmla="*/ 1775460 h 4518660"/>
              <a:gd name="connsiteX133" fmla="*/ 388620 w 3413760"/>
              <a:gd name="connsiteY133" fmla="*/ 1684020 h 4518660"/>
              <a:gd name="connsiteX134" fmla="*/ 388620 w 3413760"/>
              <a:gd name="connsiteY134" fmla="*/ 1600200 h 4518660"/>
              <a:gd name="connsiteX135" fmla="*/ 495300 w 3413760"/>
              <a:gd name="connsiteY135" fmla="*/ 1524000 h 4518660"/>
              <a:gd name="connsiteX136" fmla="*/ 441960 w 3413760"/>
              <a:gd name="connsiteY136" fmla="*/ 1440180 h 4518660"/>
              <a:gd name="connsiteX137" fmla="*/ 426720 w 3413760"/>
              <a:gd name="connsiteY137" fmla="*/ 1333500 h 4518660"/>
              <a:gd name="connsiteX138" fmla="*/ 381000 w 3413760"/>
              <a:gd name="connsiteY138" fmla="*/ 1303020 h 4518660"/>
              <a:gd name="connsiteX139" fmla="*/ 403860 w 3413760"/>
              <a:gd name="connsiteY139" fmla="*/ 1211580 h 4518660"/>
              <a:gd name="connsiteX140" fmla="*/ 391608 w 3413760"/>
              <a:gd name="connsiteY140" fmla="*/ 1197102 h 4518660"/>
              <a:gd name="connsiteX141" fmla="*/ 419100 w 3413760"/>
              <a:gd name="connsiteY141" fmla="*/ 830580 h 4518660"/>
              <a:gd name="connsiteX142" fmla="*/ 328612 w 3413760"/>
              <a:gd name="connsiteY142" fmla="*/ 663892 h 4518660"/>
              <a:gd name="connsiteX143" fmla="*/ 257172 w 3413760"/>
              <a:gd name="connsiteY143" fmla="*/ 606744 h 4518660"/>
              <a:gd name="connsiteX144" fmla="*/ 171448 w 3413760"/>
              <a:gd name="connsiteY144" fmla="*/ 421004 h 4518660"/>
              <a:gd name="connsiteX145" fmla="*/ 176212 w 3413760"/>
              <a:gd name="connsiteY145" fmla="*/ 240030 h 4518660"/>
              <a:gd name="connsiteX146" fmla="*/ 104772 w 3413760"/>
              <a:gd name="connsiteY146" fmla="*/ 201930 h 4518660"/>
              <a:gd name="connsiteX147" fmla="*/ 43340 w 3413760"/>
              <a:gd name="connsiteY147" fmla="*/ 74344 h 4518660"/>
              <a:gd name="connsiteX148" fmla="*/ 49528 w 3413760"/>
              <a:gd name="connsiteY148" fmla="*/ 76200 h 4518660"/>
              <a:gd name="connsiteX149" fmla="*/ 49528 w 3413760"/>
              <a:gd name="connsiteY149" fmla="*/ 15240 h 4518660"/>
              <a:gd name="connsiteX150" fmla="*/ 110488 w 3413760"/>
              <a:gd name="connsiteY150" fmla="*/ 0 h 4518660"/>
              <a:gd name="connsiteX0" fmla="*/ 335280 w 3413760"/>
              <a:gd name="connsiteY0" fmla="*/ 2735580 h 4518660"/>
              <a:gd name="connsiteX1" fmla="*/ 434340 w 3413760"/>
              <a:gd name="connsiteY1" fmla="*/ 2735580 h 4518660"/>
              <a:gd name="connsiteX2" fmla="*/ 335280 w 3413760"/>
              <a:gd name="connsiteY2" fmla="*/ 2735580 h 4518660"/>
              <a:gd name="connsiteX3" fmla="*/ 110488 w 3413760"/>
              <a:gd name="connsiteY3" fmla="*/ 0 h 4518660"/>
              <a:gd name="connsiteX4" fmla="*/ 179068 w 3413760"/>
              <a:gd name="connsiteY4" fmla="*/ 152400 h 4518660"/>
              <a:gd name="connsiteX5" fmla="*/ 255268 w 3413760"/>
              <a:gd name="connsiteY5" fmla="*/ 243840 h 4518660"/>
              <a:gd name="connsiteX6" fmla="*/ 346708 w 3413760"/>
              <a:gd name="connsiteY6" fmla="*/ 304800 h 4518660"/>
              <a:gd name="connsiteX7" fmla="*/ 407668 w 3413760"/>
              <a:gd name="connsiteY7" fmla="*/ 472440 h 4518660"/>
              <a:gd name="connsiteX8" fmla="*/ 521968 w 3413760"/>
              <a:gd name="connsiteY8" fmla="*/ 502920 h 4518660"/>
              <a:gd name="connsiteX9" fmla="*/ 529588 w 3413760"/>
              <a:gd name="connsiteY9" fmla="*/ 609600 h 4518660"/>
              <a:gd name="connsiteX10" fmla="*/ 727708 w 3413760"/>
              <a:gd name="connsiteY10" fmla="*/ 746760 h 4518660"/>
              <a:gd name="connsiteX11" fmla="*/ 781048 w 3413760"/>
              <a:gd name="connsiteY11" fmla="*/ 723900 h 4518660"/>
              <a:gd name="connsiteX12" fmla="*/ 956308 w 3413760"/>
              <a:gd name="connsiteY12" fmla="*/ 822960 h 4518660"/>
              <a:gd name="connsiteX13" fmla="*/ 1032508 w 3413760"/>
              <a:gd name="connsiteY13" fmla="*/ 822960 h 4518660"/>
              <a:gd name="connsiteX14" fmla="*/ 1116328 w 3413760"/>
              <a:gd name="connsiteY14" fmla="*/ 845820 h 4518660"/>
              <a:gd name="connsiteX15" fmla="*/ 1192528 w 3413760"/>
              <a:gd name="connsiteY15" fmla="*/ 975360 h 4518660"/>
              <a:gd name="connsiteX16" fmla="*/ 1337308 w 3413760"/>
              <a:gd name="connsiteY16" fmla="*/ 906780 h 4518660"/>
              <a:gd name="connsiteX17" fmla="*/ 1398268 w 3413760"/>
              <a:gd name="connsiteY17" fmla="*/ 914400 h 4518660"/>
              <a:gd name="connsiteX18" fmla="*/ 1482088 w 3413760"/>
              <a:gd name="connsiteY18" fmla="*/ 914400 h 4518660"/>
              <a:gd name="connsiteX19" fmla="*/ 1550668 w 3413760"/>
              <a:gd name="connsiteY19" fmla="*/ 861060 h 4518660"/>
              <a:gd name="connsiteX20" fmla="*/ 1604008 w 3413760"/>
              <a:gd name="connsiteY20" fmla="*/ 861060 h 4518660"/>
              <a:gd name="connsiteX21" fmla="*/ 1657348 w 3413760"/>
              <a:gd name="connsiteY21" fmla="*/ 883920 h 4518660"/>
              <a:gd name="connsiteX22" fmla="*/ 1764028 w 3413760"/>
              <a:gd name="connsiteY22" fmla="*/ 883920 h 4518660"/>
              <a:gd name="connsiteX23" fmla="*/ 1817368 w 3413760"/>
              <a:gd name="connsiteY23" fmla="*/ 762000 h 4518660"/>
              <a:gd name="connsiteX24" fmla="*/ 1962148 w 3413760"/>
              <a:gd name="connsiteY24" fmla="*/ 731520 h 4518660"/>
              <a:gd name="connsiteX25" fmla="*/ 2061208 w 3413760"/>
              <a:gd name="connsiteY25" fmla="*/ 731520 h 4518660"/>
              <a:gd name="connsiteX26" fmla="*/ 2129788 w 3413760"/>
              <a:gd name="connsiteY26" fmla="*/ 662940 h 4518660"/>
              <a:gd name="connsiteX27" fmla="*/ 2228848 w 3413760"/>
              <a:gd name="connsiteY27" fmla="*/ 739140 h 4518660"/>
              <a:gd name="connsiteX28" fmla="*/ 2228848 w 3413760"/>
              <a:gd name="connsiteY28" fmla="*/ 647700 h 4518660"/>
              <a:gd name="connsiteX29" fmla="*/ 2282188 w 3413760"/>
              <a:gd name="connsiteY29" fmla="*/ 548640 h 4518660"/>
              <a:gd name="connsiteX30" fmla="*/ 2556508 w 3413760"/>
              <a:gd name="connsiteY30" fmla="*/ 723900 h 4518660"/>
              <a:gd name="connsiteX31" fmla="*/ 2670808 w 3413760"/>
              <a:gd name="connsiteY31" fmla="*/ 914400 h 4518660"/>
              <a:gd name="connsiteX32" fmla="*/ 2769868 w 3413760"/>
              <a:gd name="connsiteY32" fmla="*/ 937260 h 4518660"/>
              <a:gd name="connsiteX33" fmla="*/ 2884168 w 3413760"/>
              <a:gd name="connsiteY33" fmla="*/ 982980 h 4518660"/>
              <a:gd name="connsiteX34" fmla="*/ 2922268 w 3413760"/>
              <a:gd name="connsiteY34" fmla="*/ 1066800 h 4518660"/>
              <a:gd name="connsiteX35" fmla="*/ 2937508 w 3413760"/>
              <a:gd name="connsiteY35" fmla="*/ 1135380 h 4518660"/>
              <a:gd name="connsiteX36" fmla="*/ 3181348 w 3413760"/>
              <a:gd name="connsiteY36" fmla="*/ 1333500 h 4518660"/>
              <a:gd name="connsiteX37" fmla="*/ 3249928 w 3413760"/>
              <a:gd name="connsiteY37" fmla="*/ 1348740 h 4518660"/>
              <a:gd name="connsiteX38" fmla="*/ 3356608 w 3413760"/>
              <a:gd name="connsiteY38" fmla="*/ 1348740 h 4518660"/>
              <a:gd name="connsiteX39" fmla="*/ 3330700 w 3413760"/>
              <a:gd name="connsiteY39" fmla="*/ 1333194 h 4518660"/>
              <a:gd name="connsiteX40" fmla="*/ 3360420 w 3413760"/>
              <a:gd name="connsiteY40" fmla="*/ 1341120 h 4518660"/>
              <a:gd name="connsiteX41" fmla="*/ 3413760 w 3413760"/>
              <a:gd name="connsiteY41" fmla="*/ 1371600 h 4518660"/>
              <a:gd name="connsiteX42" fmla="*/ 3390900 w 3413760"/>
              <a:gd name="connsiteY42" fmla="*/ 1478280 h 4518660"/>
              <a:gd name="connsiteX43" fmla="*/ 3360420 w 3413760"/>
              <a:gd name="connsiteY43" fmla="*/ 1516380 h 4518660"/>
              <a:gd name="connsiteX44" fmla="*/ 3322320 w 3413760"/>
              <a:gd name="connsiteY44" fmla="*/ 1516380 h 4518660"/>
              <a:gd name="connsiteX45" fmla="*/ 3284220 w 3413760"/>
              <a:gd name="connsiteY45" fmla="*/ 1455420 h 4518660"/>
              <a:gd name="connsiteX46" fmla="*/ 3230880 w 3413760"/>
              <a:gd name="connsiteY46" fmla="*/ 1455420 h 4518660"/>
              <a:gd name="connsiteX47" fmla="*/ 3162300 w 3413760"/>
              <a:gd name="connsiteY47" fmla="*/ 1470660 h 4518660"/>
              <a:gd name="connsiteX48" fmla="*/ 3086100 w 3413760"/>
              <a:gd name="connsiteY48" fmla="*/ 1524000 h 4518660"/>
              <a:gd name="connsiteX49" fmla="*/ 2979420 w 3413760"/>
              <a:gd name="connsiteY49" fmla="*/ 1546860 h 4518660"/>
              <a:gd name="connsiteX50" fmla="*/ 2956560 w 3413760"/>
              <a:gd name="connsiteY50" fmla="*/ 1524000 h 4518660"/>
              <a:gd name="connsiteX51" fmla="*/ 2849880 w 3413760"/>
              <a:gd name="connsiteY51" fmla="*/ 1516380 h 4518660"/>
              <a:gd name="connsiteX52" fmla="*/ 2674620 w 3413760"/>
              <a:gd name="connsiteY52" fmla="*/ 1577340 h 4518660"/>
              <a:gd name="connsiteX53" fmla="*/ 2499360 w 3413760"/>
              <a:gd name="connsiteY53" fmla="*/ 1722120 h 4518660"/>
              <a:gd name="connsiteX54" fmla="*/ 2186940 w 3413760"/>
              <a:gd name="connsiteY54" fmla="*/ 2065020 h 4518660"/>
              <a:gd name="connsiteX55" fmla="*/ 2042160 w 3413760"/>
              <a:gd name="connsiteY55" fmla="*/ 2263140 h 4518660"/>
              <a:gd name="connsiteX56" fmla="*/ 1943100 w 3413760"/>
              <a:gd name="connsiteY56" fmla="*/ 2613660 h 4518660"/>
              <a:gd name="connsiteX57" fmla="*/ 1943100 w 3413760"/>
              <a:gd name="connsiteY57" fmla="*/ 2880360 h 4518660"/>
              <a:gd name="connsiteX58" fmla="*/ 2019300 w 3413760"/>
              <a:gd name="connsiteY58" fmla="*/ 2994660 h 4518660"/>
              <a:gd name="connsiteX59" fmla="*/ 1973580 w 3413760"/>
              <a:gd name="connsiteY59" fmla="*/ 3063240 h 4518660"/>
              <a:gd name="connsiteX60" fmla="*/ 1950720 w 3413760"/>
              <a:gd name="connsiteY60" fmla="*/ 3307080 h 4518660"/>
              <a:gd name="connsiteX61" fmla="*/ 1905000 w 3413760"/>
              <a:gd name="connsiteY61" fmla="*/ 3444240 h 4518660"/>
              <a:gd name="connsiteX62" fmla="*/ 1798320 w 3413760"/>
              <a:gd name="connsiteY62" fmla="*/ 3451860 h 4518660"/>
              <a:gd name="connsiteX63" fmla="*/ 1760220 w 3413760"/>
              <a:gd name="connsiteY63" fmla="*/ 3535680 h 4518660"/>
              <a:gd name="connsiteX64" fmla="*/ 1638300 w 3413760"/>
              <a:gd name="connsiteY64" fmla="*/ 3573780 h 4518660"/>
              <a:gd name="connsiteX65" fmla="*/ 1600200 w 3413760"/>
              <a:gd name="connsiteY65" fmla="*/ 3627120 h 4518660"/>
              <a:gd name="connsiteX66" fmla="*/ 1516380 w 3413760"/>
              <a:gd name="connsiteY66" fmla="*/ 3634740 h 4518660"/>
              <a:gd name="connsiteX67" fmla="*/ 1485900 w 3413760"/>
              <a:gd name="connsiteY67" fmla="*/ 3688080 h 4518660"/>
              <a:gd name="connsiteX68" fmla="*/ 1371600 w 3413760"/>
              <a:gd name="connsiteY68" fmla="*/ 3710940 h 4518660"/>
              <a:gd name="connsiteX69" fmla="*/ 1341120 w 3413760"/>
              <a:gd name="connsiteY69" fmla="*/ 3680460 h 4518660"/>
              <a:gd name="connsiteX70" fmla="*/ 1226820 w 3413760"/>
              <a:gd name="connsiteY70" fmla="*/ 3665220 h 4518660"/>
              <a:gd name="connsiteX71" fmla="*/ 1066800 w 3413760"/>
              <a:gd name="connsiteY71" fmla="*/ 3710940 h 4518660"/>
              <a:gd name="connsiteX72" fmla="*/ 1066800 w 3413760"/>
              <a:gd name="connsiteY72" fmla="*/ 3802380 h 4518660"/>
              <a:gd name="connsiteX73" fmla="*/ 960120 w 3413760"/>
              <a:gd name="connsiteY73" fmla="*/ 3909060 h 4518660"/>
              <a:gd name="connsiteX74" fmla="*/ 815340 w 3413760"/>
              <a:gd name="connsiteY74" fmla="*/ 3954780 h 4518660"/>
              <a:gd name="connsiteX75" fmla="*/ 662940 w 3413760"/>
              <a:gd name="connsiteY75" fmla="*/ 4130040 h 4518660"/>
              <a:gd name="connsiteX76" fmla="*/ 624840 w 3413760"/>
              <a:gd name="connsiteY76" fmla="*/ 4366260 h 4518660"/>
              <a:gd name="connsiteX77" fmla="*/ 525780 w 3413760"/>
              <a:gd name="connsiteY77" fmla="*/ 4503420 h 4518660"/>
              <a:gd name="connsiteX78" fmla="*/ 403860 w 3413760"/>
              <a:gd name="connsiteY78" fmla="*/ 4518660 h 4518660"/>
              <a:gd name="connsiteX79" fmla="*/ 198120 w 3413760"/>
              <a:gd name="connsiteY79" fmla="*/ 4465320 h 4518660"/>
              <a:gd name="connsiteX80" fmla="*/ 198120 w 3413760"/>
              <a:gd name="connsiteY80" fmla="*/ 4358640 h 4518660"/>
              <a:gd name="connsiteX81" fmla="*/ 60960 w 3413760"/>
              <a:gd name="connsiteY81" fmla="*/ 4312920 h 4518660"/>
              <a:gd name="connsiteX82" fmla="*/ 0 w 3413760"/>
              <a:gd name="connsiteY82" fmla="*/ 4267200 h 4518660"/>
              <a:gd name="connsiteX83" fmla="*/ 0 w 3413760"/>
              <a:gd name="connsiteY83" fmla="*/ 4221480 h 4518660"/>
              <a:gd name="connsiteX84" fmla="*/ 99060 w 3413760"/>
              <a:gd name="connsiteY84" fmla="*/ 4229100 h 4518660"/>
              <a:gd name="connsiteX85" fmla="*/ 175260 w 3413760"/>
              <a:gd name="connsiteY85" fmla="*/ 4206240 h 4518660"/>
              <a:gd name="connsiteX86" fmla="*/ 205740 w 3413760"/>
              <a:gd name="connsiteY86" fmla="*/ 4175760 h 4518660"/>
              <a:gd name="connsiteX87" fmla="*/ 297180 w 3413760"/>
              <a:gd name="connsiteY87" fmla="*/ 4175760 h 4518660"/>
              <a:gd name="connsiteX88" fmla="*/ 297180 w 3413760"/>
              <a:gd name="connsiteY88" fmla="*/ 4099560 h 4518660"/>
              <a:gd name="connsiteX89" fmla="*/ 205740 w 3413760"/>
              <a:gd name="connsiteY89" fmla="*/ 4000500 h 4518660"/>
              <a:gd name="connsiteX90" fmla="*/ 198120 w 3413760"/>
              <a:gd name="connsiteY90" fmla="*/ 3886200 h 4518660"/>
              <a:gd name="connsiteX91" fmla="*/ 236220 w 3413760"/>
              <a:gd name="connsiteY91" fmla="*/ 3802380 h 4518660"/>
              <a:gd name="connsiteX92" fmla="*/ 198120 w 3413760"/>
              <a:gd name="connsiteY92" fmla="*/ 3733800 h 4518660"/>
              <a:gd name="connsiteX93" fmla="*/ 213360 w 3413760"/>
              <a:gd name="connsiteY93" fmla="*/ 3657600 h 4518660"/>
              <a:gd name="connsiteX94" fmla="*/ 205740 w 3413760"/>
              <a:gd name="connsiteY94" fmla="*/ 3611880 h 4518660"/>
              <a:gd name="connsiteX95" fmla="*/ 182880 w 3413760"/>
              <a:gd name="connsiteY95" fmla="*/ 3489960 h 4518660"/>
              <a:gd name="connsiteX96" fmla="*/ 205740 w 3413760"/>
              <a:gd name="connsiteY96" fmla="*/ 3368040 h 4518660"/>
              <a:gd name="connsiteX97" fmla="*/ 335280 w 3413760"/>
              <a:gd name="connsiteY97" fmla="*/ 3307080 h 4518660"/>
              <a:gd name="connsiteX98" fmla="*/ 327660 w 3413760"/>
              <a:gd name="connsiteY98" fmla="*/ 3200400 h 4518660"/>
              <a:gd name="connsiteX99" fmla="*/ 274320 w 3413760"/>
              <a:gd name="connsiteY99" fmla="*/ 3108960 h 4518660"/>
              <a:gd name="connsiteX100" fmla="*/ 274320 w 3413760"/>
              <a:gd name="connsiteY100" fmla="*/ 3055620 h 4518660"/>
              <a:gd name="connsiteX101" fmla="*/ 160020 w 3413760"/>
              <a:gd name="connsiteY101" fmla="*/ 2979420 h 4518660"/>
              <a:gd name="connsiteX102" fmla="*/ 198120 w 3413760"/>
              <a:gd name="connsiteY102" fmla="*/ 2903220 h 4518660"/>
              <a:gd name="connsiteX103" fmla="*/ 213360 w 3413760"/>
              <a:gd name="connsiteY103" fmla="*/ 2849880 h 4518660"/>
              <a:gd name="connsiteX104" fmla="*/ 304800 w 3413760"/>
              <a:gd name="connsiteY104" fmla="*/ 2735580 h 4518660"/>
              <a:gd name="connsiteX105" fmla="*/ 441960 w 3413760"/>
              <a:gd name="connsiteY105" fmla="*/ 2743200 h 4518660"/>
              <a:gd name="connsiteX106" fmla="*/ 488854 w 3413760"/>
              <a:gd name="connsiteY106" fmla="*/ 2691828 h 4518660"/>
              <a:gd name="connsiteX107" fmla="*/ 441960 w 3413760"/>
              <a:gd name="connsiteY107" fmla="*/ 2667000 h 4518660"/>
              <a:gd name="connsiteX108" fmla="*/ 434340 w 3413760"/>
              <a:gd name="connsiteY108" fmla="*/ 2567940 h 4518660"/>
              <a:gd name="connsiteX109" fmla="*/ 472440 w 3413760"/>
              <a:gd name="connsiteY109" fmla="*/ 2499360 h 4518660"/>
              <a:gd name="connsiteX110" fmla="*/ 632460 w 3413760"/>
              <a:gd name="connsiteY110" fmla="*/ 2476500 h 4518660"/>
              <a:gd name="connsiteX111" fmla="*/ 678180 w 3413760"/>
              <a:gd name="connsiteY111" fmla="*/ 2400300 h 4518660"/>
              <a:gd name="connsiteX112" fmla="*/ 723900 w 3413760"/>
              <a:gd name="connsiteY112" fmla="*/ 2400300 h 4518660"/>
              <a:gd name="connsiteX113" fmla="*/ 838200 w 3413760"/>
              <a:gd name="connsiteY113" fmla="*/ 2316480 h 4518660"/>
              <a:gd name="connsiteX114" fmla="*/ 853440 w 3413760"/>
              <a:gd name="connsiteY114" fmla="*/ 2240280 h 4518660"/>
              <a:gd name="connsiteX115" fmla="*/ 891540 w 3413760"/>
              <a:gd name="connsiteY115" fmla="*/ 2179320 h 4518660"/>
              <a:gd name="connsiteX116" fmla="*/ 929640 w 3413760"/>
              <a:gd name="connsiteY116" fmla="*/ 2087880 h 4518660"/>
              <a:gd name="connsiteX117" fmla="*/ 1013460 w 3413760"/>
              <a:gd name="connsiteY117" fmla="*/ 2087880 h 4518660"/>
              <a:gd name="connsiteX118" fmla="*/ 1021080 w 3413760"/>
              <a:gd name="connsiteY118" fmla="*/ 2019300 h 4518660"/>
              <a:gd name="connsiteX119" fmla="*/ 1074420 w 3413760"/>
              <a:gd name="connsiteY119" fmla="*/ 2019300 h 4518660"/>
              <a:gd name="connsiteX120" fmla="*/ 1074420 w 3413760"/>
              <a:gd name="connsiteY120" fmla="*/ 1935480 h 4518660"/>
              <a:gd name="connsiteX121" fmla="*/ 944880 w 3413760"/>
              <a:gd name="connsiteY121" fmla="*/ 1844040 h 4518660"/>
              <a:gd name="connsiteX122" fmla="*/ 792480 w 3413760"/>
              <a:gd name="connsiteY122" fmla="*/ 1691640 h 4518660"/>
              <a:gd name="connsiteX123" fmla="*/ 693420 w 3413760"/>
              <a:gd name="connsiteY123" fmla="*/ 1668780 h 4518660"/>
              <a:gd name="connsiteX124" fmla="*/ 662940 w 3413760"/>
              <a:gd name="connsiteY124" fmla="*/ 1600200 h 4518660"/>
              <a:gd name="connsiteX125" fmla="*/ 533400 w 3413760"/>
              <a:gd name="connsiteY125" fmla="*/ 1607820 h 4518660"/>
              <a:gd name="connsiteX126" fmla="*/ 502920 w 3413760"/>
              <a:gd name="connsiteY126" fmla="*/ 1668780 h 4518660"/>
              <a:gd name="connsiteX127" fmla="*/ 563880 w 3413760"/>
              <a:gd name="connsiteY127" fmla="*/ 1744980 h 4518660"/>
              <a:gd name="connsiteX128" fmla="*/ 464820 w 3413760"/>
              <a:gd name="connsiteY128" fmla="*/ 1775460 h 4518660"/>
              <a:gd name="connsiteX129" fmla="*/ 434340 w 3413760"/>
              <a:gd name="connsiteY129" fmla="*/ 1767840 h 4518660"/>
              <a:gd name="connsiteX130" fmla="*/ 396240 w 3413760"/>
              <a:gd name="connsiteY130" fmla="*/ 1813560 h 4518660"/>
              <a:gd name="connsiteX131" fmla="*/ 335280 w 3413760"/>
              <a:gd name="connsiteY131" fmla="*/ 1775460 h 4518660"/>
              <a:gd name="connsiteX132" fmla="*/ 388620 w 3413760"/>
              <a:gd name="connsiteY132" fmla="*/ 1684020 h 4518660"/>
              <a:gd name="connsiteX133" fmla="*/ 388620 w 3413760"/>
              <a:gd name="connsiteY133" fmla="*/ 1600200 h 4518660"/>
              <a:gd name="connsiteX134" fmla="*/ 495300 w 3413760"/>
              <a:gd name="connsiteY134" fmla="*/ 1524000 h 4518660"/>
              <a:gd name="connsiteX135" fmla="*/ 441960 w 3413760"/>
              <a:gd name="connsiteY135" fmla="*/ 1440180 h 4518660"/>
              <a:gd name="connsiteX136" fmla="*/ 426720 w 3413760"/>
              <a:gd name="connsiteY136" fmla="*/ 1333500 h 4518660"/>
              <a:gd name="connsiteX137" fmla="*/ 381000 w 3413760"/>
              <a:gd name="connsiteY137" fmla="*/ 1303020 h 4518660"/>
              <a:gd name="connsiteX138" fmla="*/ 403860 w 3413760"/>
              <a:gd name="connsiteY138" fmla="*/ 1211580 h 4518660"/>
              <a:gd name="connsiteX139" fmla="*/ 391608 w 3413760"/>
              <a:gd name="connsiteY139" fmla="*/ 1197102 h 4518660"/>
              <a:gd name="connsiteX140" fmla="*/ 419100 w 3413760"/>
              <a:gd name="connsiteY140" fmla="*/ 830580 h 4518660"/>
              <a:gd name="connsiteX141" fmla="*/ 328612 w 3413760"/>
              <a:gd name="connsiteY141" fmla="*/ 663892 h 4518660"/>
              <a:gd name="connsiteX142" fmla="*/ 257172 w 3413760"/>
              <a:gd name="connsiteY142" fmla="*/ 606744 h 4518660"/>
              <a:gd name="connsiteX143" fmla="*/ 171448 w 3413760"/>
              <a:gd name="connsiteY143" fmla="*/ 421004 h 4518660"/>
              <a:gd name="connsiteX144" fmla="*/ 176212 w 3413760"/>
              <a:gd name="connsiteY144" fmla="*/ 240030 h 4518660"/>
              <a:gd name="connsiteX145" fmla="*/ 104772 w 3413760"/>
              <a:gd name="connsiteY145" fmla="*/ 201930 h 4518660"/>
              <a:gd name="connsiteX146" fmla="*/ 43340 w 3413760"/>
              <a:gd name="connsiteY146" fmla="*/ 74344 h 4518660"/>
              <a:gd name="connsiteX147" fmla="*/ 49528 w 3413760"/>
              <a:gd name="connsiteY147" fmla="*/ 76200 h 4518660"/>
              <a:gd name="connsiteX148" fmla="*/ 49528 w 3413760"/>
              <a:gd name="connsiteY148" fmla="*/ 15240 h 4518660"/>
              <a:gd name="connsiteX149" fmla="*/ 110488 w 3413760"/>
              <a:gd name="connsiteY149" fmla="*/ 0 h 4518660"/>
              <a:gd name="connsiteX0" fmla="*/ 110488 w 3413760"/>
              <a:gd name="connsiteY0" fmla="*/ 0 h 4518660"/>
              <a:gd name="connsiteX1" fmla="*/ 179068 w 3413760"/>
              <a:gd name="connsiteY1" fmla="*/ 152400 h 4518660"/>
              <a:gd name="connsiteX2" fmla="*/ 255268 w 3413760"/>
              <a:gd name="connsiteY2" fmla="*/ 243840 h 4518660"/>
              <a:gd name="connsiteX3" fmla="*/ 346708 w 3413760"/>
              <a:gd name="connsiteY3" fmla="*/ 304800 h 4518660"/>
              <a:gd name="connsiteX4" fmla="*/ 407668 w 3413760"/>
              <a:gd name="connsiteY4" fmla="*/ 472440 h 4518660"/>
              <a:gd name="connsiteX5" fmla="*/ 521968 w 3413760"/>
              <a:gd name="connsiteY5" fmla="*/ 502920 h 4518660"/>
              <a:gd name="connsiteX6" fmla="*/ 529588 w 3413760"/>
              <a:gd name="connsiteY6" fmla="*/ 609600 h 4518660"/>
              <a:gd name="connsiteX7" fmla="*/ 727708 w 3413760"/>
              <a:gd name="connsiteY7" fmla="*/ 746760 h 4518660"/>
              <a:gd name="connsiteX8" fmla="*/ 781048 w 3413760"/>
              <a:gd name="connsiteY8" fmla="*/ 723900 h 4518660"/>
              <a:gd name="connsiteX9" fmla="*/ 956308 w 3413760"/>
              <a:gd name="connsiteY9" fmla="*/ 822960 h 4518660"/>
              <a:gd name="connsiteX10" fmla="*/ 1032508 w 3413760"/>
              <a:gd name="connsiteY10" fmla="*/ 822960 h 4518660"/>
              <a:gd name="connsiteX11" fmla="*/ 1116328 w 3413760"/>
              <a:gd name="connsiteY11" fmla="*/ 845820 h 4518660"/>
              <a:gd name="connsiteX12" fmla="*/ 1192528 w 3413760"/>
              <a:gd name="connsiteY12" fmla="*/ 975360 h 4518660"/>
              <a:gd name="connsiteX13" fmla="*/ 1337308 w 3413760"/>
              <a:gd name="connsiteY13" fmla="*/ 906780 h 4518660"/>
              <a:gd name="connsiteX14" fmla="*/ 1398268 w 3413760"/>
              <a:gd name="connsiteY14" fmla="*/ 914400 h 4518660"/>
              <a:gd name="connsiteX15" fmla="*/ 1482088 w 3413760"/>
              <a:gd name="connsiteY15" fmla="*/ 914400 h 4518660"/>
              <a:gd name="connsiteX16" fmla="*/ 1550668 w 3413760"/>
              <a:gd name="connsiteY16" fmla="*/ 861060 h 4518660"/>
              <a:gd name="connsiteX17" fmla="*/ 1604008 w 3413760"/>
              <a:gd name="connsiteY17" fmla="*/ 861060 h 4518660"/>
              <a:gd name="connsiteX18" fmla="*/ 1657348 w 3413760"/>
              <a:gd name="connsiteY18" fmla="*/ 883920 h 4518660"/>
              <a:gd name="connsiteX19" fmla="*/ 1764028 w 3413760"/>
              <a:gd name="connsiteY19" fmla="*/ 883920 h 4518660"/>
              <a:gd name="connsiteX20" fmla="*/ 1817368 w 3413760"/>
              <a:gd name="connsiteY20" fmla="*/ 762000 h 4518660"/>
              <a:gd name="connsiteX21" fmla="*/ 1962148 w 3413760"/>
              <a:gd name="connsiteY21" fmla="*/ 731520 h 4518660"/>
              <a:gd name="connsiteX22" fmla="*/ 2061208 w 3413760"/>
              <a:gd name="connsiteY22" fmla="*/ 731520 h 4518660"/>
              <a:gd name="connsiteX23" fmla="*/ 2129788 w 3413760"/>
              <a:gd name="connsiteY23" fmla="*/ 662940 h 4518660"/>
              <a:gd name="connsiteX24" fmla="*/ 2228848 w 3413760"/>
              <a:gd name="connsiteY24" fmla="*/ 739140 h 4518660"/>
              <a:gd name="connsiteX25" fmla="*/ 2228848 w 3413760"/>
              <a:gd name="connsiteY25" fmla="*/ 647700 h 4518660"/>
              <a:gd name="connsiteX26" fmla="*/ 2282188 w 3413760"/>
              <a:gd name="connsiteY26" fmla="*/ 548640 h 4518660"/>
              <a:gd name="connsiteX27" fmla="*/ 2556508 w 3413760"/>
              <a:gd name="connsiteY27" fmla="*/ 723900 h 4518660"/>
              <a:gd name="connsiteX28" fmla="*/ 2670808 w 3413760"/>
              <a:gd name="connsiteY28" fmla="*/ 914400 h 4518660"/>
              <a:gd name="connsiteX29" fmla="*/ 2769868 w 3413760"/>
              <a:gd name="connsiteY29" fmla="*/ 937260 h 4518660"/>
              <a:gd name="connsiteX30" fmla="*/ 2884168 w 3413760"/>
              <a:gd name="connsiteY30" fmla="*/ 982980 h 4518660"/>
              <a:gd name="connsiteX31" fmla="*/ 2922268 w 3413760"/>
              <a:gd name="connsiteY31" fmla="*/ 1066800 h 4518660"/>
              <a:gd name="connsiteX32" fmla="*/ 2937508 w 3413760"/>
              <a:gd name="connsiteY32" fmla="*/ 1135380 h 4518660"/>
              <a:gd name="connsiteX33" fmla="*/ 3181348 w 3413760"/>
              <a:gd name="connsiteY33" fmla="*/ 1333500 h 4518660"/>
              <a:gd name="connsiteX34" fmla="*/ 3249928 w 3413760"/>
              <a:gd name="connsiteY34" fmla="*/ 1348740 h 4518660"/>
              <a:gd name="connsiteX35" fmla="*/ 3356608 w 3413760"/>
              <a:gd name="connsiteY35" fmla="*/ 1348740 h 4518660"/>
              <a:gd name="connsiteX36" fmla="*/ 3330700 w 3413760"/>
              <a:gd name="connsiteY36" fmla="*/ 1333194 h 4518660"/>
              <a:gd name="connsiteX37" fmla="*/ 3360420 w 3413760"/>
              <a:gd name="connsiteY37" fmla="*/ 1341120 h 4518660"/>
              <a:gd name="connsiteX38" fmla="*/ 3413760 w 3413760"/>
              <a:gd name="connsiteY38" fmla="*/ 1371600 h 4518660"/>
              <a:gd name="connsiteX39" fmla="*/ 3390900 w 3413760"/>
              <a:gd name="connsiteY39" fmla="*/ 1478280 h 4518660"/>
              <a:gd name="connsiteX40" fmla="*/ 3360420 w 3413760"/>
              <a:gd name="connsiteY40" fmla="*/ 1516380 h 4518660"/>
              <a:gd name="connsiteX41" fmla="*/ 3322320 w 3413760"/>
              <a:gd name="connsiteY41" fmla="*/ 1516380 h 4518660"/>
              <a:gd name="connsiteX42" fmla="*/ 3284220 w 3413760"/>
              <a:gd name="connsiteY42" fmla="*/ 1455420 h 4518660"/>
              <a:gd name="connsiteX43" fmla="*/ 3230880 w 3413760"/>
              <a:gd name="connsiteY43" fmla="*/ 1455420 h 4518660"/>
              <a:gd name="connsiteX44" fmla="*/ 3162300 w 3413760"/>
              <a:gd name="connsiteY44" fmla="*/ 1470660 h 4518660"/>
              <a:gd name="connsiteX45" fmla="*/ 3086100 w 3413760"/>
              <a:gd name="connsiteY45" fmla="*/ 1524000 h 4518660"/>
              <a:gd name="connsiteX46" fmla="*/ 2979420 w 3413760"/>
              <a:gd name="connsiteY46" fmla="*/ 1546860 h 4518660"/>
              <a:gd name="connsiteX47" fmla="*/ 2956560 w 3413760"/>
              <a:gd name="connsiteY47" fmla="*/ 1524000 h 4518660"/>
              <a:gd name="connsiteX48" fmla="*/ 2849880 w 3413760"/>
              <a:gd name="connsiteY48" fmla="*/ 1516380 h 4518660"/>
              <a:gd name="connsiteX49" fmla="*/ 2674620 w 3413760"/>
              <a:gd name="connsiteY49" fmla="*/ 1577340 h 4518660"/>
              <a:gd name="connsiteX50" fmla="*/ 2499360 w 3413760"/>
              <a:gd name="connsiteY50" fmla="*/ 1722120 h 4518660"/>
              <a:gd name="connsiteX51" fmla="*/ 2186940 w 3413760"/>
              <a:gd name="connsiteY51" fmla="*/ 2065020 h 4518660"/>
              <a:gd name="connsiteX52" fmla="*/ 2042160 w 3413760"/>
              <a:gd name="connsiteY52" fmla="*/ 2263140 h 4518660"/>
              <a:gd name="connsiteX53" fmla="*/ 1943100 w 3413760"/>
              <a:gd name="connsiteY53" fmla="*/ 2613660 h 4518660"/>
              <a:gd name="connsiteX54" fmla="*/ 1943100 w 3413760"/>
              <a:gd name="connsiteY54" fmla="*/ 2880360 h 4518660"/>
              <a:gd name="connsiteX55" fmla="*/ 2019300 w 3413760"/>
              <a:gd name="connsiteY55" fmla="*/ 2994660 h 4518660"/>
              <a:gd name="connsiteX56" fmla="*/ 1973580 w 3413760"/>
              <a:gd name="connsiteY56" fmla="*/ 3063240 h 4518660"/>
              <a:gd name="connsiteX57" fmla="*/ 1950720 w 3413760"/>
              <a:gd name="connsiteY57" fmla="*/ 3307080 h 4518660"/>
              <a:gd name="connsiteX58" fmla="*/ 1905000 w 3413760"/>
              <a:gd name="connsiteY58" fmla="*/ 3444240 h 4518660"/>
              <a:gd name="connsiteX59" fmla="*/ 1798320 w 3413760"/>
              <a:gd name="connsiteY59" fmla="*/ 3451860 h 4518660"/>
              <a:gd name="connsiteX60" fmla="*/ 1760220 w 3413760"/>
              <a:gd name="connsiteY60" fmla="*/ 3535680 h 4518660"/>
              <a:gd name="connsiteX61" fmla="*/ 1638300 w 3413760"/>
              <a:gd name="connsiteY61" fmla="*/ 3573780 h 4518660"/>
              <a:gd name="connsiteX62" fmla="*/ 1600200 w 3413760"/>
              <a:gd name="connsiteY62" fmla="*/ 3627120 h 4518660"/>
              <a:gd name="connsiteX63" fmla="*/ 1516380 w 3413760"/>
              <a:gd name="connsiteY63" fmla="*/ 3634740 h 4518660"/>
              <a:gd name="connsiteX64" fmla="*/ 1485900 w 3413760"/>
              <a:gd name="connsiteY64" fmla="*/ 3688080 h 4518660"/>
              <a:gd name="connsiteX65" fmla="*/ 1371600 w 3413760"/>
              <a:gd name="connsiteY65" fmla="*/ 3710940 h 4518660"/>
              <a:gd name="connsiteX66" fmla="*/ 1341120 w 3413760"/>
              <a:gd name="connsiteY66" fmla="*/ 3680460 h 4518660"/>
              <a:gd name="connsiteX67" fmla="*/ 1226820 w 3413760"/>
              <a:gd name="connsiteY67" fmla="*/ 3665220 h 4518660"/>
              <a:gd name="connsiteX68" fmla="*/ 1066800 w 3413760"/>
              <a:gd name="connsiteY68" fmla="*/ 3710940 h 4518660"/>
              <a:gd name="connsiteX69" fmla="*/ 1066800 w 3413760"/>
              <a:gd name="connsiteY69" fmla="*/ 3802380 h 4518660"/>
              <a:gd name="connsiteX70" fmla="*/ 960120 w 3413760"/>
              <a:gd name="connsiteY70" fmla="*/ 3909060 h 4518660"/>
              <a:gd name="connsiteX71" fmla="*/ 815340 w 3413760"/>
              <a:gd name="connsiteY71" fmla="*/ 3954780 h 4518660"/>
              <a:gd name="connsiteX72" fmla="*/ 662940 w 3413760"/>
              <a:gd name="connsiteY72" fmla="*/ 4130040 h 4518660"/>
              <a:gd name="connsiteX73" fmla="*/ 624840 w 3413760"/>
              <a:gd name="connsiteY73" fmla="*/ 4366260 h 4518660"/>
              <a:gd name="connsiteX74" fmla="*/ 525780 w 3413760"/>
              <a:gd name="connsiteY74" fmla="*/ 4503420 h 4518660"/>
              <a:gd name="connsiteX75" fmla="*/ 403860 w 3413760"/>
              <a:gd name="connsiteY75" fmla="*/ 4518660 h 4518660"/>
              <a:gd name="connsiteX76" fmla="*/ 198120 w 3413760"/>
              <a:gd name="connsiteY76" fmla="*/ 4465320 h 4518660"/>
              <a:gd name="connsiteX77" fmla="*/ 198120 w 3413760"/>
              <a:gd name="connsiteY77" fmla="*/ 4358640 h 4518660"/>
              <a:gd name="connsiteX78" fmla="*/ 60960 w 3413760"/>
              <a:gd name="connsiteY78" fmla="*/ 4312920 h 4518660"/>
              <a:gd name="connsiteX79" fmla="*/ 0 w 3413760"/>
              <a:gd name="connsiteY79" fmla="*/ 4267200 h 4518660"/>
              <a:gd name="connsiteX80" fmla="*/ 0 w 3413760"/>
              <a:gd name="connsiteY80" fmla="*/ 4221480 h 4518660"/>
              <a:gd name="connsiteX81" fmla="*/ 99060 w 3413760"/>
              <a:gd name="connsiteY81" fmla="*/ 4229100 h 4518660"/>
              <a:gd name="connsiteX82" fmla="*/ 175260 w 3413760"/>
              <a:gd name="connsiteY82" fmla="*/ 4206240 h 4518660"/>
              <a:gd name="connsiteX83" fmla="*/ 205740 w 3413760"/>
              <a:gd name="connsiteY83" fmla="*/ 4175760 h 4518660"/>
              <a:gd name="connsiteX84" fmla="*/ 297180 w 3413760"/>
              <a:gd name="connsiteY84" fmla="*/ 4175760 h 4518660"/>
              <a:gd name="connsiteX85" fmla="*/ 297180 w 3413760"/>
              <a:gd name="connsiteY85" fmla="*/ 4099560 h 4518660"/>
              <a:gd name="connsiteX86" fmla="*/ 205740 w 3413760"/>
              <a:gd name="connsiteY86" fmla="*/ 4000500 h 4518660"/>
              <a:gd name="connsiteX87" fmla="*/ 198120 w 3413760"/>
              <a:gd name="connsiteY87" fmla="*/ 3886200 h 4518660"/>
              <a:gd name="connsiteX88" fmla="*/ 236220 w 3413760"/>
              <a:gd name="connsiteY88" fmla="*/ 3802380 h 4518660"/>
              <a:gd name="connsiteX89" fmla="*/ 198120 w 3413760"/>
              <a:gd name="connsiteY89" fmla="*/ 3733800 h 4518660"/>
              <a:gd name="connsiteX90" fmla="*/ 213360 w 3413760"/>
              <a:gd name="connsiteY90" fmla="*/ 3657600 h 4518660"/>
              <a:gd name="connsiteX91" fmla="*/ 205740 w 3413760"/>
              <a:gd name="connsiteY91" fmla="*/ 3611880 h 4518660"/>
              <a:gd name="connsiteX92" fmla="*/ 182880 w 3413760"/>
              <a:gd name="connsiteY92" fmla="*/ 3489960 h 4518660"/>
              <a:gd name="connsiteX93" fmla="*/ 205740 w 3413760"/>
              <a:gd name="connsiteY93" fmla="*/ 3368040 h 4518660"/>
              <a:gd name="connsiteX94" fmla="*/ 335280 w 3413760"/>
              <a:gd name="connsiteY94" fmla="*/ 3307080 h 4518660"/>
              <a:gd name="connsiteX95" fmla="*/ 327660 w 3413760"/>
              <a:gd name="connsiteY95" fmla="*/ 3200400 h 4518660"/>
              <a:gd name="connsiteX96" fmla="*/ 274320 w 3413760"/>
              <a:gd name="connsiteY96" fmla="*/ 3108960 h 4518660"/>
              <a:gd name="connsiteX97" fmla="*/ 274320 w 3413760"/>
              <a:gd name="connsiteY97" fmla="*/ 3055620 h 4518660"/>
              <a:gd name="connsiteX98" fmla="*/ 160020 w 3413760"/>
              <a:gd name="connsiteY98" fmla="*/ 2979420 h 4518660"/>
              <a:gd name="connsiteX99" fmla="*/ 198120 w 3413760"/>
              <a:gd name="connsiteY99" fmla="*/ 2903220 h 4518660"/>
              <a:gd name="connsiteX100" fmla="*/ 213360 w 3413760"/>
              <a:gd name="connsiteY100" fmla="*/ 2849880 h 4518660"/>
              <a:gd name="connsiteX101" fmla="*/ 304800 w 3413760"/>
              <a:gd name="connsiteY101" fmla="*/ 2735580 h 4518660"/>
              <a:gd name="connsiteX102" fmla="*/ 441960 w 3413760"/>
              <a:gd name="connsiteY102" fmla="*/ 2743200 h 4518660"/>
              <a:gd name="connsiteX103" fmla="*/ 488854 w 3413760"/>
              <a:gd name="connsiteY103" fmla="*/ 2691828 h 4518660"/>
              <a:gd name="connsiteX104" fmla="*/ 441960 w 3413760"/>
              <a:gd name="connsiteY104" fmla="*/ 2667000 h 4518660"/>
              <a:gd name="connsiteX105" fmla="*/ 434340 w 3413760"/>
              <a:gd name="connsiteY105" fmla="*/ 2567940 h 4518660"/>
              <a:gd name="connsiteX106" fmla="*/ 472440 w 3413760"/>
              <a:gd name="connsiteY106" fmla="*/ 2499360 h 4518660"/>
              <a:gd name="connsiteX107" fmla="*/ 632460 w 3413760"/>
              <a:gd name="connsiteY107" fmla="*/ 2476500 h 4518660"/>
              <a:gd name="connsiteX108" fmla="*/ 678180 w 3413760"/>
              <a:gd name="connsiteY108" fmla="*/ 2400300 h 4518660"/>
              <a:gd name="connsiteX109" fmla="*/ 723900 w 3413760"/>
              <a:gd name="connsiteY109" fmla="*/ 2400300 h 4518660"/>
              <a:gd name="connsiteX110" fmla="*/ 838200 w 3413760"/>
              <a:gd name="connsiteY110" fmla="*/ 2316480 h 4518660"/>
              <a:gd name="connsiteX111" fmla="*/ 853440 w 3413760"/>
              <a:gd name="connsiteY111" fmla="*/ 2240280 h 4518660"/>
              <a:gd name="connsiteX112" fmla="*/ 891540 w 3413760"/>
              <a:gd name="connsiteY112" fmla="*/ 2179320 h 4518660"/>
              <a:gd name="connsiteX113" fmla="*/ 929640 w 3413760"/>
              <a:gd name="connsiteY113" fmla="*/ 2087880 h 4518660"/>
              <a:gd name="connsiteX114" fmla="*/ 1013460 w 3413760"/>
              <a:gd name="connsiteY114" fmla="*/ 2087880 h 4518660"/>
              <a:gd name="connsiteX115" fmla="*/ 1021080 w 3413760"/>
              <a:gd name="connsiteY115" fmla="*/ 2019300 h 4518660"/>
              <a:gd name="connsiteX116" fmla="*/ 1074420 w 3413760"/>
              <a:gd name="connsiteY116" fmla="*/ 2019300 h 4518660"/>
              <a:gd name="connsiteX117" fmla="*/ 1074420 w 3413760"/>
              <a:gd name="connsiteY117" fmla="*/ 1935480 h 4518660"/>
              <a:gd name="connsiteX118" fmla="*/ 944880 w 3413760"/>
              <a:gd name="connsiteY118" fmla="*/ 1844040 h 4518660"/>
              <a:gd name="connsiteX119" fmla="*/ 792480 w 3413760"/>
              <a:gd name="connsiteY119" fmla="*/ 1691640 h 4518660"/>
              <a:gd name="connsiteX120" fmla="*/ 693420 w 3413760"/>
              <a:gd name="connsiteY120" fmla="*/ 1668780 h 4518660"/>
              <a:gd name="connsiteX121" fmla="*/ 662940 w 3413760"/>
              <a:gd name="connsiteY121" fmla="*/ 1600200 h 4518660"/>
              <a:gd name="connsiteX122" fmla="*/ 533400 w 3413760"/>
              <a:gd name="connsiteY122" fmla="*/ 1607820 h 4518660"/>
              <a:gd name="connsiteX123" fmla="*/ 502920 w 3413760"/>
              <a:gd name="connsiteY123" fmla="*/ 1668780 h 4518660"/>
              <a:gd name="connsiteX124" fmla="*/ 563880 w 3413760"/>
              <a:gd name="connsiteY124" fmla="*/ 1744980 h 4518660"/>
              <a:gd name="connsiteX125" fmla="*/ 464820 w 3413760"/>
              <a:gd name="connsiteY125" fmla="*/ 1775460 h 4518660"/>
              <a:gd name="connsiteX126" fmla="*/ 434340 w 3413760"/>
              <a:gd name="connsiteY126" fmla="*/ 1767840 h 4518660"/>
              <a:gd name="connsiteX127" fmla="*/ 396240 w 3413760"/>
              <a:gd name="connsiteY127" fmla="*/ 1813560 h 4518660"/>
              <a:gd name="connsiteX128" fmla="*/ 335280 w 3413760"/>
              <a:gd name="connsiteY128" fmla="*/ 1775460 h 4518660"/>
              <a:gd name="connsiteX129" fmla="*/ 388620 w 3413760"/>
              <a:gd name="connsiteY129" fmla="*/ 1684020 h 4518660"/>
              <a:gd name="connsiteX130" fmla="*/ 388620 w 3413760"/>
              <a:gd name="connsiteY130" fmla="*/ 1600200 h 4518660"/>
              <a:gd name="connsiteX131" fmla="*/ 495300 w 3413760"/>
              <a:gd name="connsiteY131" fmla="*/ 1524000 h 4518660"/>
              <a:gd name="connsiteX132" fmla="*/ 441960 w 3413760"/>
              <a:gd name="connsiteY132" fmla="*/ 1440180 h 4518660"/>
              <a:gd name="connsiteX133" fmla="*/ 426720 w 3413760"/>
              <a:gd name="connsiteY133" fmla="*/ 1333500 h 4518660"/>
              <a:gd name="connsiteX134" fmla="*/ 381000 w 3413760"/>
              <a:gd name="connsiteY134" fmla="*/ 1303020 h 4518660"/>
              <a:gd name="connsiteX135" fmla="*/ 403860 w 3413760"/>
              <a:gd name="connsiteY135" fmla="*/ 1211580 h 4518660"/>
              <a:gd name="connsiteX136" fmla="*/ 391608 w 3413760"/>
              <a:gd name="connsiteY136" fmla="*/ 1197102 h 4518660"/>
              <a:gd name="connsiteX137" fmla="*/ 419100 w 3413760"/>
              <a:gd name="connsiteY137" fmla="*/ 830580 h 4518660"/>
              <a:gd name="connsiteX138" fmla="*/ 328612 w 3413760"/>
              <a:gd name="connsiteY138" fmla="*/ 663892 h 4518660"/>
              <a:gd name="connsiteX139" fmla="*/ 257172 w 3413760"/>
              <a:gd name="connsiteY139" fmla="*/ 606744 h 4518660"/>
              <a:gd name="connsiteX140" fmla="*/ 171448 w 3413760"/>
              <a:gd name="connsiteY140" fmla="*/ 421004 h 4518660"/>
              <a:gd name="connsiteX141" fmla="*/ 176212 w 3413760"/>
              <a:gd name="connsiteY141" fmla="*/ 240030 h 4518660"/>
              <a:gd name="connsiteX142" fmla="*/ 104772 w 3413760"/>
              <a:gd name="connsiteY142" fmla="*/ 201930 h 4518660"/>
              <a:gd name="connsiteX143" fmla="*/ 43340 w 3413760"/>
              <a:gd name="connsiteY143" fmla="*/ 74344 h 4518660"/>
              <a:gd name="connsiteX144" fmla="*/ 49528 w 3413760"/>
              <a:gd name="connsiteY144" fmla="*/ 76200 h 4518660"/>
              <a:gd name="connsiteX145" fmla="*/ 49528 w 3413760"/>
              <a:gd name="connsiteY145" fmla="*/ 15240 h 4518660"/>
              <a:gd name="connsiteX146" fmla="*/ 110488 w 3413760"/>
              <a:gd name="connsiteY146" fmla="*/ 0 h 4518660"/>
              <a:gd name="connsiteX0" fmla="*/ 110488 w 3413760"/>
              <a:gd name="connsiteY0" fmla="*/ 0 h 4518660"/>
              <a:gd name="connsiteX1" fmla="*/ 179068 w 3413760"/>
              <a:gd name="connsiteY1" fmla="*/ 152400 h 4518660"/>
              <a:gd name="connsiteX2" fmla="*/ 255268 w 3413760"/>
              <a:gd name="connsiteY2" fmla="*/ 243840 h 4518660"/>
              <a:gd name="connsiteX3" fmla="*/ 346708 w 3413760"/>
              <a:gd name="connsiteY3" fmla="*/ 304800 h 4518660"/>
              <a:gd name="connsiteX4" fmla="*/ 407668 w 3413760"/>
              <a:gd name="connsiteY4" fmla="*/ 472440 h 4518660"/>
              <a:gd name="connsiteX5" fmla="*/ 521968 w 3413760"/>
              <a:gd name="connsiteY5" fmla="*/ 502920 h 4518660"/>
              <a:gd name="connsiteX6" fmla="*/ 529588 w 3413760"/>
              <a:gd name="connsiteY6" fmla="*/ 609600 h 4518660"/>
              <a:gd name="connsiteX7" fmla="*/ 727708 w 3413760"/>
              <a:gd name="connsiteY7" fmla="*/ 746760 h 4518660"/>
              <a:gd name="connsiteX8" fmla="*/ 781048 w 3413760"/>
              <a:gd name="connsiteY8" fmla="*/ 723900 h 4518660"/>
              <a:gd name="connsiteX9" fmla="*/ 956308 w 3413760"/>
              <a:gd name="connsiteY9" fmla="*/ 822960 h 4518660"/>
              <a:gd name="connsiteX10" fmla="*/ 1032508 w 3413760"/>
              <a:gd name="connsiteY10" fmla="*/ 822960 h 4518660"/>
              <a:gd name="connsiteX11" fmla="*/ 1116328 w 3413760"/>
              <a:gd name="connsiteY11" fmla="*/ 845820 h 4518660"/>
              <a:gd name="connsiteX12" fmla="*/ 1192528 w 3413760"/>
              <a:gd name="connsiteY12" fmla="*/ 975360 h 4518660"/>
              <a:gd name="connsiteX13" fmla="*/ 1337308 w 3413760"/>
              <a:gd name="connsiteY13" fmla="*/ 906780 h 4518660"/>
              <a:gd name="connsiteX14" fmla="*/ 1398268 w 3413760"/>
              <a:gd name="connsiteY14" fmla="*/ 914400 h 4518660"/>
              <a:gd name="connsiteX15" fmla="*/ 1482088 w 3413760"/>
              <a:gd name="connsiteY15" fmla="*/ 914400 h 4518660"/>
              <a:gd name="connsiteX16" fmla="*/ 1550668 w 3413760"/>
              <a:gd name="connsiteY16" fmla="*/ 861060 h 4518660"/>
              <a:gd name="connsiteX17" fmla="*/ 1604008 w 3413760"/>
              <a:gd name="connsiteY17" fmla="*/ 861060 h 4518660"/>
              <a:gd name="connsiteX18" fmla="*/ 1657348 w 3413760"/>
              <a:gd name="connsiteY18" fmla="*/ 883920 h 4518660"/>
              <a:gd name="connsiteX19" fmla="*/ 1764028 w 3413760"/>
              <a:gd name="connsiteY19" fmla="*/ 883920 h 4518660"/>
              <a:gd name="connsiteX20" fmla="*/ 1817368 w 3413760"/>
              <a:gd name="connsiteY20" fmla="*/ 762000 h 4518660"/>
              <a:gd name="connsiteX21" fmla="*/ 1962148 w 3413760"/>
              <a:gd name="connsiteY21" fmla="*/ 731520 h 4518660"/>
              <a:gd name="connsiteX22" fmla="*/ 2061208 w 3413760"/>
              <a:gd name="connsiteY22" fmla="*/ 731520 h 4518660"/>
              <a:gd name="connsiteX23" fmla="*/ 2129788 w 3413760"/>
              <a:gd name="connsiteY23" fmla="*/ 662940 h 4518660"/>
              <a:gd name="connsiteX24" fmla="*/ 2228848 w 3413760"/>
              <a:gd name="connsiteY24" fmla="*/ 739140 h 4518660"/>
              <a:gd name="connsiteX25" fmla="*/ 2228848 w 3413760"/>
              <a:gd name="connsiteY25" fmla="*/ 647700 h 4518660"/>
              <a:gd name="connsiteX26" fmla="*/ 2282188 w 3413760"/>
              <a:gd name="connsiteY26" fmla="*/ 548640 h 4518660"/>
              <a:gd name="connsiteX27" fmla="*/ 2556508 w 3413760"/>
              <a:gd name="connsiteY27" fmla="*/ 723900 h 4518660"/>
              <a:gd name="connsiteX28" fmla="*/ 2670808 w 3413760"/>
              <a:gd name="connsiteY28" fmla="*/ 914400 h 4518660"/>
              <a:gd name="connsiteX29" fmla="*/ 2769868 w 3413760"/>
              <a:gd name="connsiteY29" fmla="*/ 937260 h 4518660"/>
              <a:gd name="connsiteX30" fmla="*/ 2884168 w 3413760"/>
              <a:gd name="connsiteY30" fmla="*/ 982980 h 4518660"/>
              <a:gd name="connsiteX31" fmla="*/ 2922268 w 3413760"/>
              <a:gd name="connsiteY31" fmla="*/ 1066800 h 4518660"/>
              <a:gd name="connsiteX32" fmla="*/ 2937508 w 3413760"/>
              <a:gd name="connsiteY32" fmla="*/ 1135380 h 4518660"/>
              <a:gd name="connsiteX33" fmla="*/ 3181348 w 3413760"/>
              <a:gd name="connsiteY33" fmla="*/ 1333500 h 4518660"/>
              <a:gd name="connsiteX34" fmla="*/ 3249928 w 3413760"/>
              <a:gd name="connsiteY34" fmla="*/ 1348740 h 4518660"/>
              <a:gd name="connsiteX35" fmla="*/ 3356608 w 3413760"/>
              <a:gd name="connsiteY35" fmla="*/ 1348740 h 4518660"/>
              <a:gd name="connsiteX36" fmla="*/ 3330700 w 3413760"/>
              <a:gd name="connsiteY36" fmla="*/ 1333194 h 4518660"/>
              <a:gd name="connsiteX37" fmla="*/ 3360420 w 3413760"/>
              <a:gd name="connsiteY37" fmla="*/ 1341120 h 4518660"/>
              <a:gd name="connsiteX38" fmla="*/ 3413760 w 3413760"/>
              <a:gd name="connsiteY38" fmla="*/ 1371600 h 4518660"/>
              <a:gd name="connsiteX39" fmla="*/ 3390900 w 3413760"/>
              <a:gd name="connsiteY39" fmla="*/ 1478280 h 4518660"/>
              <a:gd name="connsiteX40" fmla="*/ 3360420 w 3413760"/>
              <a:gd name="connsiteY40" fmla="*/ 1516380 h 4518660"/>
              <a:gd name="connsiteX41" fmla="*/ 3322320 w 3413760"/>
              <a:gd name="connsiteY41" fmla="*/ 1516380 h 4518660"/>
              <a:gd name="connsiteX42" fmla="*/ 3284220 w 3413760"/>
              <a:gd name="connsiteY42" fmla="*/ 1455420 h 4518660"/>
              <a:gd name="connsiteX43" fmla="*/ 3230880 w 3413760"/>
              <a:gd name="connsiteY43" fmla="*/ 1455420 h 4518660"/>
              <a:gd name="connsiteX44" fmla="*/ 3162300 w 3413760"/>
              <a:gd name="connsiteY44" fmla="*/ 1470660 h 4518660"/>
              <a:gd name="connsiteX45" fmla="*/ 3086100 w 3413760"/>
              <a:gd name="connsiteY45" fmla="*/ 1524000 h 4518660"/>
              <a:gd name="connsiteX46" fmla="*/ 2979420 w 3413760"/>
              <a:gd name="connsiteY46" fmla="*/ 1546860 h 4518660"/>
              <a:gd name="connsiteX47" fmla="*/ 2956560 w 3413760"/>
              <a:gd name="connsiteY47" fmla="*/ 1524000 h 4518660"/>
              <a:gd name="connsiteX48" fmla="*/ 2849880 w 3413760"/>
              <a:gd name="connsiteY48" fmla="*/ 1516380 h 4518660"/>
              <a:gd name="connsiteX49" fmla="*/ 2674620 w 3413760"/>
              <a:gd name="connsiteY49" fmla="*/ 1577340 h 4518660"/>
              <a:gd name="connsiteX50" fmla="*/ 2499360 w 3413760"/>
              <a:gd name="connsiteY50" fmla="*/ 1722120 h 4518660"/>
              <a:gd name="connsiteX51" fmla="*/ 2186940 w 3413760"/>
              <a:gd name="connsiteY51" fmla="*/ 2065020 h 4518660"/>
              <a:gd name="connsiteX52" fmla="*/ 2042160 w 3413760"/>
              <a:gd name="connsiteY52" fmla="*/ 2263140 h 4518660"/>
              <a:gd name="connsiteX53" fmla="*/ 1943100 w 3413760"/>
              <a:gd name="connsiteY53" fmla="*/ 2613660 h 4518660"/>
              <a:gd name="connsiteX54" fmla="*/ 1943100 w 3413760"/>
              <a:gd name="connsiteY54" fmla="*/ 2880360 h 4518660"/>
              <a:gd name="connsiteX55" fmla="*/ 2019300 w 3413760"/>
              <a:gd name="connsiteY55" fmla="*/ 2994660 h 4518660"/>
              <a:gd name="connsiteX56" fmla="*/ 1973580 w 3413760"/>
              <a:gd name="connsiteY56" fmla="*/ 3063240 h 4518660"/>
              <a:gd name="connsiteX57" fmla="*/ 1950720 w 3413760"/>
              <a:gd name="connsiteY57" fmla="*/ 3307080 h 4518660"/>
              <a:gd name="connsiteX58" fmla="*/ 1905000 w 3413760"/>
              <a:gd name="connsiteY58" fmla="*/ 3444240 h 4518660"/>
              <a:gd name="connsiteX59" fmla="*/ 1798320 w 3413760"/>
              <a:gd name="connsiteY59" fmla="*/ 3451860 h 4518660"/>
              <a:gd name="connsiteX60" fmla="*/ 1760220 w 3413760"/>
              <a:gd name="connsiteY60" fmla="*/ 3535680 h 4518660"/>
              <a:gd name="connsiteX61" fmla="*/ 1638300 w 3413760"/>
              <a:gd name="connsiteY61" fmla="*/ 3573780 h 4518660"/>
              <a:gd name="connsiteX62" fmla="*/ 1600200 w 3413760"/>
              <a:gd name="connsiteY62" fmla="*/ 3627120 h 4518660"/>
              <a:gd name="connsiteX63" fmla="*/ 1516380 w 3413760"/>
              <a:gd name="connsiteY63" fmla="*/ 3634740 h 4518660"/>
              <a:gd name="connsiteX64" fmla="*/ 1485900 w 3413760"/>
              <a:gd name="connsiteY64" fmla="*/ 3688080 h 4518660"/>
              <a:gd name="connsiteX65" fmla="*/ 1371600 w 3413760"/>
              <a:gd name="connsiteY65" fmla="*/ 3710940 h 4518660"/>
              <a:gd name="connsiteX66" fmla="*/ 1341120 w 3413760"/>
              <a:gd name="connsiteY66" fmla="*/ 3680460 h 4518660"/>
              <a:gd name="connsiteX67" fmla="*/ 1226820 w 3413760"/>
              <a:gd name="connsiteY67" fmla="*/ 3665220 h 4518660"/>
              <a:gd name="connsiteX68" fmla="*/ 1066800 w 3413760"/>
              <a:gd name="connsiteY68" fmla="*/ 3710940 h 4518660"/>
              <a:gd name="connsiteX69" fmla="*/ 1066800 w 3413760"/>
              <a:gd name="connsiteY69" fmla="*/ 3802380 h 4518660"/>
              <a:gd name="connsiteX70" fmla="*/ 960120 w 3413760"/>
              <a:gd name="connsiteY70" fmla="*/ 3909060 h 4518660"/>
              <a:gd name="connsiteX71" fmla="*/ 815340 w 3413760"/>
              <a:gd name="connsiteY71" fmla="*/ 3954780 h 4518660"/>
              <a:gd name="connsiteX72" fmla="*/ 662940 w 3413760"/>
              <a:gd name="connsiteY72" fmla="*/ 4130040 h 4518660"/>
              <a:gd name="connsiteX73" fmla="*/ 624840 w 3413760"/>
              <a:gd name="connsiteY73" fmla="*/ 4366260 h 4518660"/>
              <a:gd name="connsiteX74" fmla="*/ 525780 w 3413760"/>
              <a:gd name="connsiteY74" fmla="*/ 4503420 h 4518660"/>
              <a:gd name="connsiteX75" fmla="*/ 403860 w 3413760"/>
              <a:gd name="connsiteY75" fmla="*/ 4518660 h 4518660"/>
              <a:gd name="connsiteX76" fmla="*/ 198120 w 3413760"/>
              <a:gd name="connsiteY76" fmla="*/ 4465320 h 4518660"/>
              <a:gd name="connsiteX77" fmla="*/ 198120 w 3413760"/>
              <a:gd name="connsiteY77" fmla="*/ 4358640 h 4518660"/>
              <a:gd name="connsiteX78" fmla="*/ 60960 w 3413760"/>
              <a:gd name="connsiteY78" fmla="*/ 4312920 h 4518660"/>
              <a:gd name="connsiteX79" fmla="*/ 0 w 3413760"/>
              <a:gd name="connsiteY79" fmla="*/ 4267200 h 4518660"/>
              <a:gd name="connsiteX80" fmla="*/ 0 w 3413760"/>
              <a:gd name="connsiteY80" fmla="*/ 4221480 h 4518660"/>
              <a:gd name="connsiteX81" fmla="*/ 99060 w 3413760"/>
              <a:gd name="connsiteY81" fmla="*/ 4229100 h 4518660"/>
              <a:gd name="connsiteX82" fmla="*/ 175260 w 3413760"/>
              <a:gd name="connsiteY82" fmla="*/ 4206240 h 4518660"/>
              <a:gd name="connsiteX83" fmla="*/ 205740 w 3413760"/>
              <a:gd name="connsiteY83" fmla="*/ 4175760 h 4518660"/>
              <a:gd name="connsiteX84" fmla="*/ 297180 w 3413760"/>
              <a:gd name="connsiteY84" fmla="*/ 4175760 h 4518660"/>
              <a:gd name="connsiteX85" fmla="*/ 297180 w 3413760"/>
              <a:gd name="connsiteY85" fmla="*/ 4099560 h 4518660"/>
              <a:gd name="connsiteX86" fmla="*/ 205740 w 3413760"/>
              <a:gd name="connsiteY86" fmla="*/ 4000500 h 4518660"/>
              <a:gd name="connsiteX87" fmla="*/ 198120 w 3413760"/>
              <a:gd name="connsiteY87" fmla="*/ 3886200 h 4518660"/>
              <a:gd name="connsiteX88" fmla="*/ 236220 w 3413760"/>
              <a:gd name="connsiteY88" fmla="*/ 3802380 h 4518660"/>
              <a:gd name="connsiteX89" fmla="*/ 198120 w 3413760"/>
              <a:gd name="connsiteY89" fmla="*/ 3733800 h 4518660"/>
              <a:gd name="connsiteX90" fmla="*/ 213360 w 3413760"/>
              <a:gd name="connsiteY90" fmla="*/ 3657600 h 4518660"/>
              <a:gd name="connsiteX91" fmla="*/ 205740 w 3413760"/>
              <a:gd name="connsiteY91" fmla="*/ 3611880 h 4518660"/>
              <a:gd name="connsiteX92" fmla="*/ 182880 w 3413760"/>
              <a:gd name="connsiteY92" fmla="*/ 3489960 h 4518660"/>
              <a:gd name="connsiteX93" fmla="*/ 205740 w 3413760"/>
              <a:gd name="connsiteY93" fmla="*/ 3368040 h 4518660"/>
              <a:gd name="connsiteX94" fmla="*/ 335280 w 3413760"/>
              <a:gd name="connsiteY94" fmla="*/ 3307080 h 4518660"/>
              <a:gd name="connsiteX95" fmla="*/ 327660 w 3413760"/>
              <a:gd name="connsiteY95" fmla="*/ 3200400 h 4518660"/>
              <a:gd name="connsiteX96" fmla="*/ 274320 w 3413760"/>
              <a:gd name="connsiteY96" fmla="*/ 3108960 h 4518660"/>
              <a:gd name="connsiteX97" fmla="*/ 274320 w 3413760"/>
              <a:gd name="connsiteY97" fmla="*/ 3055620 h 4518660"/>
              <a:gd name="connsiteX98" fmla="*/ 160020 w 3413760"/>
              <a:gd name="connsiteY98" fmla="*/ 2979420 h 4518660"/>
              <a:gd name="connsiteX99" fmla="*/ 198120 w 3413760"/>
              <a:gd name="connsiteY99" fmla="*/ 2903220 h 4518660"/>
              <a:gd name="connsiteX100" fmla="*/ 213360 w 3413760"/>
              <a:gd name="connsiteY100" fmla="*/ 2849880 h 4518660"/>
              <a:gd name="connsiteX101" fmla="*/ 304800 w 3413760"/>
              <a:gd name="connsiteY101" fmla="*/ 2735580 h 4518660"/>
              <a:gd name="connsiteX102" fmla="*/ 430053 w 3413760"/>
              <a:gd name="connsiteY102" fmla="*/ 2738437 h 4518660"/>
              <a:gd name="connsiteX103" fmla="*/ 488854 w 3413760"/>
              <a:gd name="connsiteY103" fmla="*/ 2691828 h 4518660"/>
              <a:gd name="connsiteX104" fmla="*/ 441960 w 3413760"/>
              <a:gd name="connsiteY104" fmla="*/ 2667000 h 4518660"/>
              <a:gd name="connsiteX105" fmla="*/ 434340 w 3413760"/>
              <a:gd name="connsiteY105" fmla="*/ 2567940 h 4518660"/>
              <a:gd name="connsiteX106" fmla="*/ 472440 w 3413760"/>
              <a:gd name="connsiteY106" fmla="*/ 2499360 h 4518660"/>
              <a:gd name="connsiteX107" fmla="*/ 632460 w 3413760"/>
              <a:gd name="connsiteY107" fmla="*/ 2476500 h 4518660"/>
              <a:gd name="connsiteX108" fmla="*/ 678180 w 3413760"/>
              <a:gd name="connsiteY108" fmla="*/ 2400300 h 4518660"/>
              <a:gd name="connsiteX109" fmla="*/ 723900 w 3413760"/>
              <a:gd name="connsiteY109" fmla="*/ 2400300 h 4518660"/>
              <a:gd name="connsiteX110" fmla="*/ 838200 w 3413760"/>
              <a:gd name="connsiteY110" fmla="*/ 2316480 h 4518660"/>
              <a:gd name="connsiteX111" fmla="*/ 853440 w 3413760"/>
              <a:gd name="connsiteY111" fmla="*/ 2240280 h 4518660"/>
              <a:gd name="connsiteX112" fmla="*/ 891540 w 3413760"/>
              <a:gd name="connsiteY112" fmla="*/ 2179320 h 4518660"/>
              <a:gd name="connsiteX113" fmla="*/ 929640 w 3413760"/>
              <a:gd name="connsiteY113" fmla="*/ 2087880 h 4518660"/>
              <a:gd name="connsiteX114" fmla="*/ 1013460 w 3413760"/>
              <a:gd name="connsiteY114" fmla="*/ 2087880 h 4518660"/>
              <a:gd name="connsiteX115" fmla="*/ 1021080 w 3413760"/>
              <a:gd name="connsiteY115" fmla="*/ 2019300 h 4518660"/>
              <a:gd name="connsiteX116" fmla="*/ 1074420 w 3413760"/>
              <a:gd name="connsiteY116" fmla="*/ 2019300 h 4518660"/>
              <a:gd name="connsiteX117" fmla="*/ 1074420 w 3413760"/>
              <a:gd name="connsiteY117" fmla="*/ 1935480 h 4518660"/>
              <a:gd name="connsiteX118" fmla="*/ 944880 w 3413760"/>
              <a:gd name="connsiteY118" fmla="*/ 1844040 h 4518660"/>
              <a:gd name="connsiteX119" fmla="*/ 792480 w 3413760"/>
              <a:gd name="connsiteY119" fmla="*/ 1691640 h 4518660"/>
              <a:gd name="connsiteX120" fmla="*/ 693420 w 3413760"/>
              <a:gd name="connsiteY120" fmla="*/ 1668780 h 4518660"/>
              <a:gd name="connsiteX121" fmla="*/ 662940 w 3413760"/>
              <a:gd name="connsiteY121" fmla="*/ 1600200 h 4518660"/>
              <a:gd name="connsiteX122" fmla="*/ 533400 w 3413760"/>
              <a:gd name="connsiteY122" fmla="*/ 1607820 h 4518660"/>
              <a:gd name="connsiteX123" fmla="*/ 502920 w 3413760"/>
              <a:gd name="connsiteY123" fmla="*/ 1668780 h 4518660"/>
              <a:gd name="connsiteX124" fmla="*/ 563880 w 3413760"/>
              <a:gd name="connsiteY124" fmla="*/ 1744980 h 4518660"/>
              <a:gd name="connsiteX125" fmla="*/ 464820 w 3413760"/>
              <a:gd name="connsiteY125" fmla="*/ 1775460 h 4518660"/>
              <a:gd name="connsiteX126" fmla="*/ 434340 w 3413760"/>
              <a:gd name="connsiteY126" fmla="*/ 1767840 h 4518660"/>
              <a:gd name="connsiteX127" fmla="*/ 396240 w 3413760"/>
              <a:gd name="connsiteY127" fmla="*/ 1813560 h 4518660"/>
              <a:gd name="connsiteX128" fmla="*/ 335280 w 3413760"/>
              <a:gd name="connsiteY128" fmla="*/ 1775460 h 4518660"/>
              <a:gd name="connsiteX129" fmla="*/ 388620 w 3413760"/>
              <a:gd name="connsiteY129" fmla="*/ 1684020 h 4518660"/>
              <a:gd name="connsiteX130" fmla="*/ 388620 w 3413760"/>
              <a:gd name="connsiteY130" fmla="*/ 1600200 h 4518660"/>
              <a:gd name="connsiteX131" fmla="*/ 495300 w 3413760"/>
              <a:gd name="connsiteY131" fmla="*/ 1524000 h 4518660"/>
              <a:gd name="connsiteX132" fmla="*/ 441960 w 3413760"/>
              <a:gd name="connsiteY132" fmla="*/ 1440180 h 4518660"/>
              <a:gd name="connsiteX133" fmla="*/ 426720 w 3413760"/>
              <a:gd name="connsiteY133" fmla="*/ 1333500 h 4518660"/>
              <a:gd name="connsiteX134" fmla="*/ 381000 w 3413760"/>
              <a:gd name="connsiteY134" fmla="*/ 1303020 h 4518660"/>
              <a:gd name="connsiteX135" fmla="*/ 403860 w 3413760"/>
              <a:gd name="connsiteY135" fmla="*/ 1211580 h 4518660"/>
              <a:gd name="connsiteX136" fmla="*/ 391608 w 3413760"/>
              <a:gd name="connsiteY136" fmla="*/ 1197102 h 4518660"/>
              <a:gd name="connsiteX137" fmla="*/ 419100 w 3413760"/>
              <a:gd name="connsiteY137" fmla="*/ 830580 h 4518660"/>
              <a:gd name="connsiteX138" fmla="*/ 328612 w 3413760"/>
              <a:gd name="connsiteY138" fmla="*/ 663892 h 4518660"/>
              <a:gd name="connsiteX139" fmla="*/ 257172 w 3413760"/>
              <a:gd name="connsiteY139" fmla="*/ 606744 h 4518660"/>
              <a:gd name="connsiteX140" fmla="*/ 171448 w 3413760"/>
              <a:gd name="connsiteY140" fmla="*/ 421004 h 4518660"/>
              <a:gd name="connsiteX141" fmla="*/ 176212 w 3413760"/>
              <a:gd name="connsiteY141" fmla="*/ 240030 h 4518660"/>
              <a:gd name="connsiteX142" fmla="*/ 104772 w 3413760"/>
              <a:gd name="connsiteY142" fmla="*/ 201930 h 4518660"/>
              <a:gd name="connsiteX143" fmla="*/ 43340 w 3413760"/>
              <a:gd name="connsiteY143" fmla="*/ 74344 h 4518660"/>
              <a:gd name="connsiteX144" fmla="*/ 49528 w 3413760"/>
              <a:gd name="connsiteY144" fmla="*/ 76200 h 4518660"/>
              <a:gd name="connsiteX145" fmla="*/ 49528 w 3413760"/>
              <a:gd name="connsiteY145" fmla="*/ 15240 h 4518660"/>
              <a:gd name="connsiteX146" fmla="*/ 110488 w 3413760"/>
              <a:gd name="connsiteY146" fmla="*/ 0 h 4518660"/>
              <a:gd name="connsiteX0" fmla="*/ 110488 w 3413760"/>
              <a:gd name="connsiteY0" fmla="*/ 0 h 4518660"/>
              <a:gd name="connsiteX1" fmla="*/ 179068 w 3413760"/>
              <a:gd name="connsiteY1" fmla="*/ 152400 h 4518660"/>
              <a:gd name="connsiteX2" fmla="*/ 255268 w 3413760"/>
              <a:gd name="connsiteY2" fmla="*/ 243840 h 4518660"/>
              <a:gd name="connsiteX3" fmla="*/ 346708 w 3413760"/>
              <a:gd name="connsiteY3" fmla="*/ 304800 h 4518660"/>
              <a:gd name="connsiteX4" fmla="*/ 407668 w 3413760"/>
              <a:gd name="connsiteY4" fmla="*/ 472440 h 4518660"/>
              <a:gd name="connsiteX5" fmla="*/ 521968 w 3413760"/>
              <a:gd name="connsiteY5" fmla="*/ 502920 h 4518660"/>
              <a:gd name="connsiteX6" fmla="*/ 529588 w 3413760"/>
              <a:gd name="connsiteY6" fmla="*/ 609600 h 4518660"/>
              <a:gd name="connsiteX7" fmla="*/ 727708 w 3413760"/>
              <a:gd name="connsiteY7" fmla="*/ 746760 h 4518660"/>
              <a:gd name="connsiteX8" fmla="*/ 781048 w 3413760"/>
              <a:gd name="connsiteY8" fmla="*/ 723900 h 4518660"/>
              <a:gd name="connsiteX9" fmla="*/ 956308 w 3413760"/>
              <a:gd name="connsiteY9" fmla="*/ 822960 h 4518660"/>
              <a:gd name="connsiteX10" fmla="*/ 1032508 w 3413760"/>
              <a:gd name="connsiteY10" fmla="*/ 822960 h 4518660"/>
              <a:gd name="connsiteX11" fmla="*/ 1116328 w 3413760"/>
              <a:gd name="connsiteY11" fmla="*/ 845820 h 4518660"/>
              <a:gd name="connsiteX12" fmla="*/ 1192528 w 3413760"/>
              <a:gd name="connsiteY12" fmla="*/ 975360 h 4518660"/>
              <a:gd name="connsiteX13" fmla="*/ 1337308 w 3413760"/>
              <a:gd name="connsiteY13" fmla="*/ 906780 h 4518660"/>
              <a:gd name="connsiteX14" fmla="*/ 1398268 w 3413760"/>
              <a:gd name="connsiteY14" fmla="*/ 914400 h 4518660"/>
              <a:gd name="connsiteX15" fmla="*/ 1482088 w 3413760"/>
              <a:gd name="connsiteY15" fmla="*/ 914400 h 4518660"/>
              <a:gd name="connsiteX16" fmla="*/ 1550668 w 3413760"/>
              <a:gd name="connsiteY16" fmla="*/ 861060 h 4518660"/>
              <a:gd name="connsiteX17" fmla="*/ 1604008 w 3413760"/>
              <a:gd name="connsiteY17" fmla="*/ 861060 h 4518660"/>
              <a:gd name="connsiteX18" fmla="*/ 1657348 w 3413760"/>
              <a:gd name="connsiteY18" fmla="*/ 883920 h 4518660"/>
              <a:gd name="connsiteX19" fmla="*/ 1764028 w 3413760"/>
              <a:gd name="connsiteY19" fmla="*/ 883920 h 4518660"/>
              <a:gd name="connsiteX20" fmla="*/ 1817368 w 3413760"/>
              <a:gd name="connsiteY20" fmla="*/ 762000 h 4518660"/>
              <a:gd name="connsiteX21" fmla="*/ 1962148 w 3413760"/>
              <a:gd name="connsiteY21" fmla="*/ 731520 h 4518660"/>
              <a:gd name="connsiteX22" fmla="*/ 2061208 w 3413760"/>
              <a:gd name="connsiteY22" fmla="*/ 731520 h 4518660"/>
              <a:gd name="connsiteX23" fmla="*/ 2129788 w 3413760"/>
              <a:gd name="connsiteY23" fmla="*/ 662940 h 4518660"/>
              <a:gd name="connsiteX24" fmla="*/ 2228848 w 3413760"/>
              <a:gd name="connsiteY24" fmla="*/ 739140 h 4518660"/>
              <a:gd name="connsiteX25" fmla="*/ 2228848 w 3413760"/>
              <a:gd name="connsiteY25" fmla="*/ 647700 h 4518660"/>
              <a:gd name="connsiteX26" fmla="*/ 2282188 w 3413760"/>
              <a:gd name="connsiteY26" fmla="*/ 548640 h 4518660"/>
              <a:gd name="connsiteX27" fmla="*/ 2556508 w 3413760"/>
              <a:gd name="connsiteY27" fmla="*/ 723900 h 4518660"/>
              <a:gd name="connsiteX28" fmla="*/ 2670808 w 3413760"/>
              <a:gd name="connsiteY28" fmla="*/ 914400 h 4518660"/>
              <a:gd name="connsiteX29" fmla="*/ 2769868 w 3413760"/>
              <a:gd name="connsiteY29" fmla="*/ 937260 h 4518660"/>
              <a:gd name="connsiteX30" fmla="*/ 2884168 w 3413760"/>
              <a:gd name="connsiteY30" fmla="*/ 982980 h 4518660"/>
              <a:gd name="connsiteX31" fmla="*/ 2922268 w 3413760"/>
              <a:gd name="connsiteY31" fmla="*/ 1066800 h 4518660"/>
              <a:gd name="connsiteX32" fmla="*/ 2937508 w 3413760"/>
              <a:gd name="connsiteY32" fmla="*/ 1135380 h 4518660"/>
              <a:gd name="connsiteX33" fmla="*/ 3181348 w 3413760"/>
              <a:gd name="connsiteY33" fmla="*/ 1333500 h 4518660"/>
              <a:gd name="connsiteX34" fmla="*/ 3249928 w 3413760"/>
              <a:gd name="connsiteY34" fmla="*/ 1348740 h 4518660"/>
              <a:gd name="connsiteX35" fmla="*/ 3356608 w 3413760"/>
              <a:gd name="connsiteY35" fmla="*/ 1348740 h 4518660"/>
              <a:gd name="connsiteX36" fmla="*/ 3360420 w 3413760"/>
              <a:gd name="connsiteY36" fmla="*/ 1341120 h 4518660"/>
              <a:gd name="connsiteX37" fmla="*/ 3413760 w 3413760"/>
              <a:gd name="connsiteY37" fmla="*/ 1371600 h 4518660"/>
              <a:gd name="connsiteX38" fmla="*/ 3390900 w 3413760"/>
              <a:gd name="connsiteY38" fmla="*/ 1478280 h 4518660"/>
              <a:gd name="connsiteX39" fmla="*/ 3360420 w 3413760"/>
              <a:gd name="connsiteY39" fmla="*/ 1516380 h 4518660"/>
              <a:gd name="connsiteX40" fmla="*/ 3322320 w 3413760"/>
              <a:gd name="connsiteY40" fmla="*/ 1516380 h 4518660"/>
              <a:gd name="connsiteX41" fmla="*/ 3284220 w 3413760"/>
              <a:gd name="connsiteY41" fmla="*/ 1455420 h 4518660"/>
              <a:gd name="connsiteX42" fmla="*/ 3230880 w 3413760"/>
              <a:gd name="connsiteY42" fmla="*/ 1455420 h 4518660"/>
              <a:gd name="connsiteX43" fmla="*/ 3162300 w 3413760"/>
              <a:gd name="connsiteY43" fmla="*/ 1470660 h 4518660"/>
              <a:gd name="connsiteX44" fmla="*/ 3086100 w 3413760"/>
              <a:gd name="connsiteY44" fmla="*/ 1524000 h 4518660"/>
              <a:gd name="connsiteX45" fmla="*/ 2979420 w 3413760"/>
              <a:gd name="connsiteY45" fmla="*/ 1546860 h 4518660"/>
              <a:gd name="connsiteX46" fmla="*/ 2956560 w 3413760"/>
              <a:gd name="connsiteY46" fmla="*/ 1524000 h 4518660"/>
              <a:gd name="connsiteX47" fmla="*/ 2849880 w 3413760"/>
              <a:gd name="connsiteY47" fmla="*/ 1516380 h 4518660"/>
              <a:gd name="connsiteX48" fmla="*/ 2674620 w 3413760"/>
              <a:gd name="connsiteY48" fmla="*/ 1577340 h 4518660"/>
              <a:gd name="connsiteX49" fmla="*/ 2499360 w 3413760"/>
              <a:gd name="connsiteY49" fmla="*/ 1722120 h 4518660"/>
              <a:gd name="connsiteX50" fmla="*/ 2186940 w 3413760"/>
              <a:gd name="connsiteY50" fmla="*/ 2065020 h 4518660"/>
              <a:gd name="connsiteX51" fmla="*/ 2042160 w 3413760"/>
              <a:gd name="connsiteY51" fmla="*/ 2263140 h 4518660"/>
              <a:gd name="connsiteX52" fmla="*/ 1943100 w 3413760"/>
              <a:gd name="connsiteY52" fmla="*/ 2613660 h 4518660"/>
              <a:gd name="connsiteX53" fmla="*/ 1943100 w 3413760"/>
              <a:gd name="connsiteY53" fmla="*/ 2880360 h 4518660"/>
              <a:gd name="connsiteX54" fmla="*/ 2019300 w 3413760"/>
              <a:gd name="connsiteY54" fmla="*/ 2994660 h 4518660"/>
              <a:gd name="connsiteX55" fmla="*/ 1973580 w 3413760"/>
              <a:gd name="connsiteY55" fmla="*/ 3063240 h 4518660"/>
              <a:gd name="connsiteX56" fmla="*/ 1950720 w 3413760"/>
              <a:gd name="connsiteY56" fmla="*/ 3307080 h 4518660"/>
              <a:gd name="connsiteX57" fmla="*/ 1905000 w 3413760"/>
              <a:gd name="connsiteY57" fmla="*/ 3444240 h 4518660"/>
              <a:gd name="connsiteX58" fmla="*/ 1798320 w 3413760"/>
              <a:gd name="connsiteY58" fmla="*/ 3451860 h 4518660"/>
              <a:gd name="connsiteX59" fmla="*/ 1760220 w 3413760"/>
              <a:gd name="connsiteY59" fmla="*/ 3535680 h 4518660"/>
              <a:gd name="connsiteX60" fmla="*/ 1638300 w 3413760"/>
              <a:gd name="connsiteY60" fmla="*/ 3573780 h 4518660"/>
              <a:gd name="connsiteX61" fmla="*/ 1600200 w 3413760"/>
              <a:gd name="connsiteY61" fmla="*/ 3627120 h 4518660"/>
              <a:gd name="connsiteX62" fmla="*/ 1516380 w 3413760"/>
              <a:gd name="connsiteY62" fmla="*/ 3634740 h 4518660"/>
              <a:gd name="connsiteX63" fmla="*/ 1485900 w 3413760"/>
              <a:gd name="connsiteY63" fmla="*/ 3688080 h 4518660"/>
              <a:gd name="connsiteX64" fmla="*/ 1371600 w 3413760"/>
              <a:gd name="connsiteY64" fmla="*/ 3710940 h 4518660"/>
              <a:gd name="connsiteX65" fmla="*/ 1341120 w 3413760"/>
              <a:gd name="connsiteY65" fmla="*/ 3680460 h 4518660"/>
              <a:gd name="connsiteX66" fmla="*/ 1226820 w 3413760"/>
              <a:gd name="connsiteY66" fmla="*/ 3665220 h 4518660"/>
              <a:gd name="connsiteX67" fmla="*/ 1066800 w 3413760"/>
              <a:gd name="connsiteY67" fmla="*/ 3710940 h 4518660"/>
              <a:gd name="connsiteX68" fmla="*/ 1066800 w 3413760"/>
              <a:gd name="connsiteY68" fmla="*/ 3802380 h 4518660"/>
              <a:gd name="connsiteX69" fmla="*/ 960120 w 3413760"/>
              <a:gd name="connsiteY69" fmla="*/ 3909060 h 4518660"/>
              <a:gd name="connsiteX70" fmla="*/ 815340 w 3413760"/>
              <a:gd name="connsiteY70" fmla="*/ 3954780 h 4518660"/>
              <a:gd name="connsiteX71" fmla="*/ 662940 w 3413760"/>
              <a:gd name="connsiteY71" fmla="*/ 4130040 h 4518660"/>
              <a:gd name="connsiteX72" fmla="*/ 624840 w 3413760"/>
              <a:gd name="connsiteY72" fmla="*/ 4366260 h 4518660"/>
              <a:gd name="connsiteX73" fmla="*/ 525780 w 3413760"/>
              <a:gd name="connsiteY73" fmla="*/ 4503420 h 4518660"/>
              <a:gd name="connsiteX74" fmla="*/ 403860 w 3413760"/>
              <a:gd name="connsiteY74" fmla="*/ 4518660 h 4518660"/>
              <a:gd name="connsiteX75" fmla="*/ 198120 w 3413760"/>
              <a:gd name="connsiteY75" fmla="*/ 4465320 h 4518660"/>
              <a:gd name="connsiteX76" fmla="*/ 198120 w 3413760"/>
              <a:gd name="connsiteY76" fmla="*/ 4358640 h 4518660"/>
              <a:gd name="connsiteX77" fmla="*/ 60960 w 3413760"/>
              <a:gd name="connsiteY77" fmla="*/ 4312920 h 4518660"/>
              <a:gd name="connsiteX78" fmla="*/ 0 w 3413760"/>
              <a:gd name="connsiteY78" fmla="*/ 4267200 h 4518660"/>
              <a:gd name="connsiteX79" fmla="*/ 0 w 3413760"/>
              <a:gd name="connsiteY79" fmla="*/ 4221480 h 4518660"/>
              <a:gd name="connsiteX80" fmla="*/ 99060 w 3413760"/>
              <a:gd name="connsiteY80" fmla="*/ 4229100 h 4518660"/>
              <a:gd name="connsiteX81" fmla="*/ 175260 w 3413760"/>
              <a:gd name="connsiteY81" fmla="*/ 4206240 h 4518660"/>
              <a:gd name="connsiteX82" fmla="*/ 205740 w 3413760"/>
              <a:gd name="connsiteY82" fmla="*/ 4175760 h 4518660"/>
              <a:gd name="connsiteX83" fmla="*/ 297180 w 3413760"/>
              <a:gd name="connsiteY83" fmla="*/ 4175760 h 4518660"/>
              <a:gd name="connsiteX84" fmla="*/ 297180 w 3413760"/>
              <a:gd name="connsiteY84" fmla="*/ 4099560 h 4518660"/>
              <a:gd name="connsiteX85" fmla="*/ 205740 w 3413760"/>
              <a:gd name="connsiteY85" fmla="*/ 4000500 h 4518660"/>
              <a:gd name="connsiteX86" fmla="*/ 198120 w 3413760"/>
              <a:gd name="connsiteY86" fmla="*/ 3886200 h 4518660"/>
              <a:gd name="connsiteX87" fmla="*/ 236220 w 3413760"/>
              <a:gd name="connsiteY87" fmla="*/ 3802380 h 4518660"/>
              <a:gd name="connsiteX88" fmla="*/ 198120 w 3413760"/>
              <a:gd name="connsiteY88" fmla="*/ 3733800 h 4518660"/>
              <a:gd name="connsiteX89" fmla="*/ 213360 w 3413760"/>
              <a:gd name="connsiteY89" fmla="*/ 3657600 h 4518660"/>
              <a:gd name="connsiteX90" fmla="*/ 205740 w 3413760"/>
              <a:gd name="connsiteY90" fmla="*/ 3611880 h 4518660"/>
              <a:gd name="connsiteX91" fmla="*/ 182880 w 3413760"/>
              <a:gd name="connsiteY91" fmla="*/ 3489960 h 4518660"/>
              <a:gd name="connsiteX92" fmla="*/ 205740 w 3413760"/>
              <a:gd name="connsiteY92" fmla="*/ 3368040 h 4518660"/>
              <a:gd name="connsiteX93" fmla="*/ 335280 w 3413760"/>
              <a:gd name="connsiteY93" fmla="*/ 3307080 h 4518660"/>
              <a:gd name="connsiteX94" fmla="*/ 327660 w 3413760"/>
              <a:gd name="connsiteY94" fmla="*/ 3200400 h 4518660"/>
              <a:gd name="connsiteX95" fmla="*/ 274320 w 3413760"/>
              <a:gd name="connsiteY95" fmla="*/ 3108960 h 4518660"/>
              <a:gd name="connsiteX96" fmla="*/ 274320 w 3413760"/>
              <a:gd name="connsiteY96" fmla="*/ 3055620 h 4518660"/>
              <a:gd name="connsiteX97" fmla="*/ 160020 w 3413760"/>
              <a:gd name="connsiteY97" fmla="*/ 2979420 h 4518660"/>
              <a:gd name="connsiteX98" fmla="*/ 198120 w 3413760"/>
              <a:gd name="connsiteY98" fmla="*/ 2903220 h 4518660"/>
              <a:gd name="connsiteX99" fmla="*/ 213360 w 3413760"/>
              <a:gd name="connsiteY99" fmla="*/ 2849880 h 4518660"/>
              <a:gd name="connsiteX100" fmla="*/ 304800 w 3413760"/>
              <a:gd name="connsiteY100" fmla="*/ 2735580 h 4518660"/>
              <a:gd name="connsiteX101" fmla="*/ 430053 w 3413760"/>
              <a:gd name="connsiteY101" fmla="*/ 2738437 h 4518660"/>
              <a:gd name="connsiteX102" fmla="*/ 488854 w 3413760"/>
              <a:gd name="connsiteY102" fmla="*/ 2691828 h 4518660"/>
              <a:gd name="connsiteX103" fmla="*/ 441960 w 3413760"/>
              <a:gd name="connsiteY103" fmla="*/ 2667000 h 4518660"/>
              <a:gd name="connsiteX104" fmla="*/ 434340 w 3413760"/>
              <a:gd name="connsiteY104" fmla="*/ 2567940 h 4518660"/>
              <a:gd name="connsiteX105" fmla="*/ 472440 w 3413760"/>
              <a:gd name="connsiteY105" fmla="*/ 2499360 h 4518660"/>
              <a:gd name="connsiteX106" fmla="*/ 632460 w 3413760"/>
              <a:gd name="connsiteY106" fmla="*/ 2476500 h 4518660"/>
              <a:gd name="connsiteX107" fmla="*/ 678180 w 3413760"/>
              <a:gd name="connsiteY107" fmla="*/ 2400300 h 4518660"/>
              <a:gd name="connsiteX108" fmla="*/ 723900 w 3413760"/>
              <a:gd name="connsiteY108" fmla="*/ 2400300 h 4518660"/>
              <a:gd name="connsiteX109" fmla="*/ 838200 w 3413760"/>
              <a:gd name="connsiteY109" fmla="*/ 2316480 h 4518660"/>
              <a:gd name="connsiteX110" fmla="*/ 853440 w 3413760"/>
              <a:gd name="connsiteY110" fmla="*/ 2240280 h 4518660"/>
              <a:gd name="connsiteX111" fmla="*/ 891540 w 3413760"/>
              <a:gd name="connsiteY111" fmla="*/ 2179320 h 4518660"/>
              <a:gd name="connsiteX112" fmla="*/ 929640 w 3413760"/>
              <a:gd name="connsiteY112" fmla="*/ 2087880 h 4518660"/>
              <a:gd name="connsiteX113" fmla="*/ 1013460 w 3413760"/>
              <a:gd name="connsiteY113" fmla="*/ 2087880 h 4518660"/>
              <a:gd name="connsiteX114" fmla="*/ 1021080 w 3413760"/>
              <a:gd name="connsiteY114" fmla="*/ 2019300 h 4518660"/>
              <a:gd name="connsiteX115" fmla="*/ 1074420 w 3413760"/>
              <a:gd name="connsiteY115" fmla="*/ 2019300 h 4518660"/>
              <a:gd name="connsiteX116" fmla="*/ 1074420 w 3413760"/>
              <a:gd name="connsiteY116" fmla="*/ 1935480 h 4518660"/>
              <a:gd name="connsiteX117" fmla="*/ 944880 w 3413760"/>
              <a:gd name="connsiteY117" fmla="*/ 1844040 h 4518660"/>
              <a:gd name="connsiteX118" fmla="*/ 792480 w 3413760"/>
              <a:gd name="connsiteY118" fmla="*/ 1691640 h 4518660"/>
              <a:gd name="connsiteX119" fmla="*/ 693420 w 3413760"/>
              <a:gd name="connsiteY119" fmla="*/ 1668780 h 4518660"/>
              <a:gd name="connsiteX120" fmla="*/ 662940 w 3413760"/>
              <a:gd name="connsiteY120" fmla="*/ 1600200 h 4518660"/>
              <a:gd name="connsiteX121" fmla="*/ 533400 w 3413760"/>
              <a:gd name="connsiteY121" fmla="*/ 1607820 h 4518660"/>
              <a:gd name="connsiteX122" fmla="*/ 502920 w 3413760"/>
              <a:gd name="connsiteY122" fmla="*/ 1668780 h 4518660"/>
              <a:gd name="connsiteX123" fmla="*/ 563880 w 3413760"/>
              <a:gd name="connsiteY123" fmla="*/ 1744980 h 4518660"/>
              <a:gd name="connsiteX124" fmla="*/ 464820 w 3413760"/>
              <a:gd name="connsiteY124" fmla="*/ 1775460 h 4518660"/>
              <a:gd name="connsiteX125" fmla="*/ 434340 w 3413760"/>
              <a:gd name="connsiteY125" fmla="*/ 1767840 h 4518660"/>
              <a:gd name="connsiteX126" fmla="*/ 396240 w 3413760"/>
              <a:gd name="connsiteY126" fmla="*/ 1813560 h 4518660"/>
              <a:gd name="connsiteX127" fmla="*/ 335280 w 3413760"/>
              <a:gd name="connsiteY127" fmla="*/ 1775460 h 4518660"/>
              <a:gd name="connsiteX128" fmla="*/ 388620 w 3413760"/>
              <a:gd name="connsiteY128" fmla="*/ 1684020 h 4518660"/>
              <a:gd name="connsiteX129" fmla="*/ 388620 w 3413760"/>
              <a:gd name="connsiteY129" fmla="*/ 1600200 h 4518660"/>
              <a:gd name="connsiteX130" fmla="*/ 495300 w 3413760"/>
              <a:gd name="connsiteY130" fmla="*/ 1524000 h 4518660"/>
              <a:gd name="connsiteX131" fmla="*/ 441960 w 3413760"/>
              <a:gd name="connsiteY131" fmla="*/ 1440180 h 4518660"/>
              <a:gd name="connsiteX132" fmla="*/ 426720 w 3413760"/>
              <a:gd name="connsiteY132" fmla="*/ 1333500 h 4518660"/>
              <a:gd name="connsiteX133" fmla="*/ 381000 w 3413760"/>
              <a:gd name="connsiteY133" fmla="*/ 1303020 h 4518660"/>
              <a:gd name="connsiteX134" fmla="*/ 403860 w 3413760"/>
              <a:gd name="connsiteY134" fmla="*/ 1211580 h 4518660"/>
              <a:gd name="connsiteX135" fmla="*/ 391608 w 3413760"/>
              <a:gd name="connsiteY135" fmla="*/ 1197102 h 4518660"/>
              <a:gd name="connsiteX136" fmla="*/ 419100 w 3413760"/>
              <a:gd name="connsiteY136" fmla="*/ 830580 h 4518660"/>
              <a:gd name="connsiteX137" fmla="*/ 328612 w 3413760"/>
              <a:gd name="connsiteY137" fmla="*/ 663892 h 4518660"/>
              <a:gd name="connsiteX138" fmla="*/ 257172 w 3413760"/>
              <a:gd name="connsiteY138" fmla="*/ 606744 h 4518660"/>
              <a:gd name="connsiteX139" fmla="*/ 171448 w 3413760"/>
              <a:gd name="connsiteY139" fmla="*/ 421004 h 4518660"/>
              <a:gd name="connsiteX140" fmla="*/ 176212 w 3413760"/>
              <a:gd name="connsiteY140" fmla="*/ 240030 h 4518660"/>
              <a:gd name="connsiteX141" fmla="*/ 104772 w 3413760"/>
              <a:gd name="connsiteY141" fmla="*/ 201930 h 4518660"/>
              <a:gd name="connsiteX142" fmla="*/ 43340 w 3413760"/>
              <a:gd name="connsiteY142" fmla="*/ 74344 h 4518660"/>
              <a:gd name="connsiteX143" fmla="*/ 49528 w 3413760"/>
              <a:gd name="connsiteY143" fmla="*/ 76200 h 4518660"/>
              <a:gd name="connsiteX144" fmla="*/ 49528 w 3413760"/>
              <a:gd name="connsiteY144" fmla="*/ 15240 h 4518660"/>
              <a:gd name="connsiteX145" fmla="*/ 110488 w 3413760"/>
              <a:gd name="connsiteY145" fmla="*/ 0 h 4518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3413760" h="4518660">
                <a:moveTo>
                  <a:pt x="110488" y="0"/>
                </a:moveTo>
                <a:lnTo>
                  <a:pt x="179068" y="152400"/>
                </a:lnTo>
                <a:lnTo>
                  <a:pt x="255268" y="243840"/>
                </a:lnTo>
                <a:lnTo>
                  <a:pt x="346708" y="304800"/>
                </a:lnTo>
                <a:lnTo>
                  <a:pt x="407668" y="472440"/>
                </a:lnTo>
                <a:lnTo>
                  <a:pt x="521968" y="502920"/>
                </a:lnTo>
                <a:lnTo>
                  <a:pt x="529588" y="609600"/>
                </a:lnTo>
                <a:lnTo>
                  <a:pt x="727708" y="746760"/>
                </a:lnTo>
                <a:lnTo>
                  <a:pt x="781048" y="723900"/>
                </a:lnTo>
                <a:lnTo>
                  <a:pt x="956308" y="822960"/>
                </a:lnTo>
                <a:lnTo>
                  <a:pt x="1032508" y="822960"/>
                </a:lnTo>
                <a:lnTo>
                  <a:pt x="1116328" y="845820"/>
                </a:lnTo>
                <a:lnTo>
                  <a:pt x="1192528" y="975360"/>
                </a:lnTo>
                <a:lnTo>
                  <a:pt x="1337308" y="906780"/>
                </a:lnTo>
                <a:lnTo>
                  <a:pt x="1398268" y="914400"/>
                </a:lnTo>
                <a:lnTo>
                  <a:pt x="1482088" y="914400"/>
                </a:lnTo>
                <a:lnTo>
                  <a:pt x="1550668" y="861060"/>
                </a:lnTo>
                <a:lnTo>
                  <a:pt x="1604008" y="861060"/>
                </a:lnTo>
                <a:lnTo>
                  <a:pt x="1657348" y="883920"/>
                </a:lnTo>
                <a:lnTo>
                  <a:pt x="1764028" y="883920"/>
                </a:lnTo>
                <a:lnTo>
                  <a:pt x="1817368" y="762000"/>
                </a:lnTo>
                <a:lnTo>
                  <a:pt x="1962148" y="731520"/>
                </a:lnTo>
                <a:lnTo>
                  <a:pt x="2061208" y="731520"/>
                </a:lnTo>
                <a:lnTo>
                  <a:pt x="2129788" y="662940"/>
                </a:lnTo>
                <a:lnTo>
                  <a:pt x="2228848" y="739140"/>
                </a:lnTo>
                <a:lnTo>
                  <a:pt x="2228848" y="647700"/>
                </a:lnTo>
                <a:lnTo>
                  <a:pt x="2282188" y="548640"/>
                </a:lnTo>
                <a:lnTo>
                  <a:pt x="2556508" y="723900"/>
                </a:lnTo>
                <a:lnTo>
                  <a:pt x="2670808" y="914400"/>
                </a:lnTo>
                <a:lnTo>
                  <a:pt x="2769868" y="937260"/>
                </a:lnTo>
                <a:lnTo>
                  <a:pt x="2884168" y="982980"/>
                </a:lnTo>
                <a:lnTo>
                  <a:pt x="2922268" y="1066800"/>
                </a:lnTo>
                <a:lnTo>
                  <a:pt x="2937508" y="1135380"/>
                </a:lnTo>
                <a:lnTo>
                  <a:pt x="3181348" y="1333500"/>
                </a:lnTo>
                <a:lnTo>
                  <a:pt x="3249928" y="1348740"/>
                </a:lnTo>
                <a:lnTo>
                  <a:pt x="3356608" y="1348740"/>
                </a:lnTo>
                <a:lnTo>
                  <a:pt x="3360420" y="1341120"/>
                </a:lnTo>
                <a:lnTo>
                  <a:pt x="3413760" y="1371600"/>
                </a:lnTo>
                <a:lnTo>
                  <a:pt x="3390900" y="1478280"/>
                </a:lnTo>
                <a:lnTo>
                  <a:pt x="3360420" y="1516380"/>
                </a:lnTo>
                <a:lnTo>
                  <a:pt x="3322320" y="1516380"/>
                </a:lnTo>
                <a:lnTo>
                  <a:pt x="3284220" y="1455420"/>
                </a:lnTo>
                <a:lnTo>
                  <a:pt x="3230880" y="1455420"/>
                </a:lnTo>
                <a:lnTo>
                  <a:pt x="3162300" y="1470660"/>
                </a:lnTo>
                <a:lnTo>
                  <a:pt x="3086100" y="1524000"/>
                </a:lnTo>
                <a:lnTo>
                  <a:pt x="2979420" y="1546860"/>
                </a:lnTo>
                <a:lnTo>
                  <a:pt x="2956560" y="1524000"/>
                </a:lnTo>
                <a:lnTo>
                  <a:pt x="2849880" y="1516380"/>
                </a:lnTo>
                <a:lnTo>
                  <a:pt x="2674620" y="1577340"/>
                </a:lnTo>
                <a:lnTo>
                  <a:pt x="2499360" y="1722120"/>
                </a:lnTo>
                <a:lnTo>
                  <a:pt x="2186940" y="2065020"/>
                </a:lnTo>
                <a:lnTo>
                  <a:pt x="2042160" y="2263140"/>
                </a:lnTo>
                <a:lnTo>
                  <a:pt x="1943100" y="2613660"/>
                </a:lnTo>
                <a:lnTo>
                  <a:pt x="1943100" y="2880360"/>
                </a:lnTo>
                <a:lnTo>
                  <a:pt x="2019300" y="2994660"/>
                </a:lnTo>
                <a:lnTo>
                  <a:pt x="1973580" y="3063240"/>
                </a:lnTo>
                <a:lnTo>
                  <a:pt x="1950720" y="3307080"/>
                </a:lnTo>
                <a:lnTo>
                  <a:pt x="1905000" y="3444240"/>
                </a:lnTo>
                <a:lnTo>
                  <a:pt x="1798320" y="3451860"/>
                </a:lnTo>
                <a:lnTo>
                  <a:pt x="1760220" y="3535680"/>
                </a:lnTo>
                <a:lnTo>
                  <a:pt x="1638300" y="3573780"/>
                </a:lnTo>
                <a:lnTo>
                  <a:pt x="1600200" y="3627120"/>
                </a:lnTo>
                <a:lnTo>
                  <a:pt x="1516380" y="3634740"/>
                </a:lnTo>
                <a:lnTo>
                  <a:pt x="1485900" y="3688080"/>
                </a:lnTo>
                <a:lnTo>
                  <a:pt x="1371600" y="3710940"/>
                </a:lnTo>
                <a:lnTo>
                  <a:pt x="1341120" y="3680460"/>
                </a:lnTo>
                <a:lnTo>
                  <a:pt x="1226820" y="3665220"/>
                </a:lnTo>
                <a:lnTo>
                  <a:pt x="1066800" y="3710940"/>
                </a:lnTo>
                <a:lnTo>
                  <a:pt x="1066800" y="3802380"/>
                </a:lnTo>
                <a:lnTo>
                  <a:pt x="960120" y="3909060"/>
                </a:lnTo>
                <a:lnTo>
                  <a:pt x="815340" y="3954780"/>
                </a:lnTo>
                <a:lnTo>
                  <a:pt x="662940" y="4130040"/>
                </a:lnTo>
                <a:lnTo>
                  <a:pt x="624840" y="4366260"/>
                </a:lnTo>
                <a:lnTo>
                  <a:pt x="525780" y="4503420"/>
                </a:lnTo>
                <a:lnTo>
                  <a:pt x="403860" y="4518660"/>
                </a:lnTo>
                <a:lnTo>
                  <a:pt x="198120" y="4465320"/>
                </a:lnTo>
                <a:lnTo>
                  <a:pt x="198120" y="4358640"/>
                </a:lnTo>
                <a:lnTo>
                  <a:pt x="60960" y="4312920"/>
                </a:lnTo>
                <a:lnTo>
                  <a:pt x="0" y="4267200"/>
                </a:lnTo>
                <a:lnTo>
                  <a:pt x="0" y="4221480"/>
                </a:lnTo>
                <a:lnTo>
                  <a:pt x="99060" y="4229100"/>
                </a:lnTo>
                <a:lnTo>
                  <a:pt x="175260" y="4206240"/>
                </a:lnTo>
                <a:lnTo>
                  <a:pt x="205740" y="4175760"/>
                </a:lnTo>
                <a:lnTo>
                  <a:pt x="297180" y="4175760"/>
                </a:lnTo>
                <a:lnTo>
                  <a:pt x="297180" y="4099560"/>
                </a:lnTo>
                <a:lnTo>
                  <a:pt x="205740" y="4000500"/>
                </a:lnTo>
                <a:lnTo>
                  <a:pt x="198120" y="3886200"/>
                </a:lnTo>
                <a:lnTo>
                  <a:pt x="236220" y="3802380"/>
                </a:lnTo>
                <a:lnTo>
                  <a:pt x="198120" y="3733800"/>
                </a:lnTo>
                <a:lnTo>
                  <a:pt x="213360" y="3657600"/>
                </a:lnTo>
                <a:lnTo>
                  <a:pt x="205740" y="3611880"/>
                </a:lnTo>
                <a:lnTo>
                  <a:pt x="182880" y="3489960"/>
                </a:lnTo>
                <a:lnTo>
                  <a:pt x="205740" y="3368040"/>
                </a:lnTo>
                <a:lnTo>
                  <a:pt x="335280" y="3307080"/>
                </a:lnTo>
                <a:lnTo>
                  <a:pt x="327660" y="3200400"/>
                </a:lnTo>
                <a:lnTo>
                  <a:pt x="274320" y="3108960"/>
                </a:lnTo>
                <a:lnTo>
                  <a:pt x="274320" y="3055620"/>
                </a:lnTo>
                <a:lnTo>
                  <a:pt x="160020" y="2979420"/>
                </a:lnTo>
                <a:lnTo>
                  <a:pt x="198120" y="2903220"/>
                </a:lnTo>
                <a:lnTo>
                  <a:pt x="213360" y="2849880"/>
                </a:lnTo>
                <a:lnTo>
                  <a:pt x="304800" y="2735580"/>
                </a:lnTo>
                <a:lnTo>
                  <a:pt x="430053" y="2738437"/>
                </a:lnTo>
                <a:lnTo>
                  <a:pt x="488854" y="2691828"/>
                </a:lnTo>
                <a:lnTo>
                  <a:pt x="441960" y="2667000"/>
                </a:lnTo>
                <a:lnTo>
                  <a:pt x="434340" y="2567940"/>
                </a:lnTo>
                <a:lnTo>
                  <a:pt x="472440" y="2499360"/>
                </a:lnTo>
                <a:lnTo>
                  <a:pt x="632460" y="2476500"/>
                </a:lnTo>
                <a:lnTo>
                  <a:pt x="678180" y="2400300"/>
                </a:lnTo>
                <a:lnTo>
                  <a:pt x="723900" y="2400300"/>
                </a:lnTo>
                <a:lnTo>
                  <a:pt x="838200" y="2316480"/>
                </a:lnTo>
                <a:lnTo>
                  <a:pt x="853440" y="2240280"/>
                </a:lnTo>
                <a:lnTo>
                  <a:pt x="891540" y="2179320"/>
                </a:lnTo>
                <a:lnTo>
                  <a:pt x="929640" y="2087880"/>
                </a:lnTo>
                <a:lnTo>
                  <a:pt x="1013460" y="2087880"/>
                </a:lnTo>
                <a:lnTo>
                  <a:pt x="1021080" y="2019300"/>
                </a:lnTo>
                <a:lnTo>
                  <a:pt x="1074420" y="2019300"/>
                </a:lnTo>
                <a:lnTo>
                  <a:pt x="1074420" y="1935480"/>
                </a:lnTo>
                <a:lnTo>
                  <a:pt x="944880" y="1844040"/>
                </a:lnTo>
                <a:lnTo>
                  <a:pt x="792480" y="1691640"/>
                </a:lnTo>
                <a:lnTo>
                  <a:pt x="693420" y="1668780"/>
                </a:lnTo>
                <a:lnTo>
                  <a:pt x="662940" y="1600200"/>
                </a:lnTo>
                <a:lnTo>
                  <a:pt x="533400" y="1607820"/>
                </a:lnTo>
                <a:lnTo>
                  <a:pt x="502920" y="1668780"/>
                </a:lnTo>
                <a:lnTo>
                  <a:pt x="563880" y="1744980"/>
                </a:lnTo>
                <a:lnTo>
                  <a:pt x="464820" y="1775460"/>
                </a:lnTo>
                <a:lnTo>
                  <a:pt x="434340" y="1767840"/>
                </a:lnTo>
                <a:lnTo>
                  <a:pt x="396240" y="1813560"/>
                </a:lnTo>
                <a:lnTo>
                  <a:pt x="335280" y="1775460"/>
                </a:lnTo>
                <a:lnTo>
                  <a:pt x="388620" y="1684020"/>
                </a:lnTo>
                <a:lnTo>
                  <a:pt x="388620" y="1600200"/>
                </a:lnTo>
                <a:lnTo>
                  <a:pt x="495300" y="1524000"/>
                </a:lnTo>
                <a:lnTo>
                  <a:pt x="441960" y="1440180"/>
                </a:lnTo>
                <a:lnTo>
                  <a:pt x="426720" y="1333500"/>
                </a:lnTo>
                <a:lnTo>
                  <a:pt x="381000" y="1303020"/>
                </a:lnTo>
                <a:lnTo>
                  <a:pt x="403860" y="1211580"/>
                </a:lnTo>
                <a:lnTo>
                  <a:pt x="391608" y="1197102"/>
                </a:lnTo>
                <a:lnTo>
                  <a:pt x="419100" y="830580"/>
                </a:lnTo>
                <a:lnTo>
                  <a:pt x="328612" y="663892"/>
                </a:lnTo>
                <a:lnTo>
                  <a:pt x="257172" y="606744"/>
                </a:lnTo>
                <a:lnTo>
                  <a:pt x="171448" y="421004"/>
                </a:lnTo>
                <a:lnTo>
                  <a:pt x="176212" y="240030"/>
                </a:lnTo>
                <a:lnTo>
                  <a:pt x="104772" y="201930"/>
                </a:lnTo>
                <a:lnTo>
                  <a:pt x="43340" y="74344"/>
                </a:lnTo>
                <a:lnTo>
                  <a:pt x="49528" y="76200"/>
                </a:lnTo>
                <a:lnTo>
                  <a:pt x="49528" y="15240"/>
                </a:lnTo>
                <a:lnTo>
                  <a:pt x="110488" y="0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C0A5DF8A-B992-E2D8-5404-C860C5938CB0}"/>
              </a:ext>
            </a:extLst>
          </p:cNvPr>
          <p:cNvSpPr/>
          <p:nvPr/>
        </p:nvSpPr>
        <p:spPr>
          <a:xfrm>
            <a:off x="2765632" y="2262951"/>
            <a:ext cx="1676021" cy="2772025"/>
          </a:xfrm>
          <a:custGeom>
            <a:avLst/>
            <a:gdLst>
              <a:gd name="connsiteX0" fmla="*/ 2407920 w 3390900"/>
              <a:gd name="connsiteY0" fmla="*/ 1435418 h 5608320"/>
              <a:gd name="connsiteX1" fmla="*/ 2441258 w 3390900"/>
              <a:gd name="connsiteY1" fmla="*/ 1478280 h 5608320"/>
              <a:gd name="connsiteX2" fmla="*/ 2426970 w 3390900"/>
              <a:gd name="connsiteY2" fmla="*/ 1540192 h 5608320"/>
              <a:gd name="connsiteX3" fmla="*/ 2426970 w 3390900"/>
              <a:gd name="connsiteY3" fmla="*/ 1587818 h 5608320"/>
              <a:gd name="connsiteX4" fmla="*/ 2322196 w 3390900"/>
              <a:gd name="connsiteY4" fmla="*/ 1630680 h 5608320"/>
              <a:gd name="connsiteX5" fmla="*/ 2241232 w 3390900"/>
              <a:gd name="connsiteY5" fmla="*/ 1621156 h 5608320"/>
              <a:gd name="connsiteX6" fmla="*/ 2179320 w 3390900"/>
              <a:gd name="connsiteY6" fmla="*/ 1668780 h 5608320"/>
              <a:gd name="connsiteX7" fmla="*/ 2136458 w 3390900"/>
              <a:gd name="connsiteY7" fmla="*/ 1668780 h 5608320"/>
              <a:gd name="connsiteX8" fmla="*/ 2065020 w 3390900"/>
              <a:gd name="connsiteY8" fmla="*/ 1559244 h 5608320"/>
              <a:gd name="connsiteX9" fmla="*/ 2141220 w 3390900"/>
              <a:gd name="connsiteY9" fmla="*/ 1535430 h 5608320"/>
              <a:gd name="connsiteX10" fmla="*/ 2184084 w 3390900"/>
              <a:gd name="connsiteY10" fmla="*/ 1506856 h 5608320"/>
              <a:gd name="connsiteX11" fmla="*/ 2241232 w 3390900"/>
              <a:gd name="connsiteY11" fmla="*/ 1478280 h 5608320"/>
              <a:gd name="connsiteX12" fmla="*/ 2293620 w 3390900"/>
              <a:gd name="connsiteY12" fmla="*/ 1535430 h 5608320"/>
              <a:gd name="connsiteX13" fmla="*/ 2355532 w 3390900"/>
              <a:gd name="connsiteY13" fmla="*/ 1535430 h 5608320"/>
              <a:gd name="connsiteX14" fmla="*/ 3124200 w 3390900"/>
              <a:gd name="connsiteY14" fmla="*/ 0 h 5608320"/>
              <a:gd name="connsiteX15" fmla="*/ 3284220 w 3390900"/>
              <a:gd name="connsiteY15" fmla="*/ 22860 h 5608320"/>
              <a:gd name="connsiteX16" fmla="*/ 3360420 w 3390900"/>
              <a:gd name="connsiteY16" fmla="*/ 91440 h 5608320"/>
              <a:gd name="connsiteX17" fmla="*/ 3360420 w 3390900"/>
              <a:gd name="connsiteY17" fmla="*/ 152400 h 5608320"/>
              <a:gd name="connsiteX18" fmla="*/ 3329940 w 3390900"/>
              <a:gd name="connsiteY18" fmla="*/ 220980 h 5608320"/>
              <a:gd name="connsiteX19" fmla="*/ 3390900 w 3390900"/>
              <a:gd name="connsiteY19" fmla="*/ 320040 h 5608320"/>
              <a:gd name="connsiteX20" fmla="*/ 3390900 w 3390900"/>
              <a:gd name="connsiteY20" fmla="*/ 358140 h 5608320"/>
              <a:gd name="connsiteX21" fmla="*/ 3261360 w 3390900"/>
              <a:gd name="connsiteY21" fmla="*/ 396240 h 5608320"/>
              <a:gd name="connsiteX22" fmla="*/ 3200400 w 3390900"/>
              <a:gd name="connsiteY22" fmla="*/ 365760 h 5608320"/>
              <a:gd name="connsiteX23" fmla="*/ 3124200 w 3390900"/>
              <a:gd name="connsiteY23" fmla="*/ 365760 h 5608320"/>
              <a:gd name="connsiteX24" fmla="*/ 3048000 w 3390900"/>
              <a:gd name="connsiteY24" fmla="*/ 441960 h 5608320"/>
              <a:gd name="connsiteX25" fmla="*/ 3025140 w 3390900"/>
              <a:gd name="connsiteY25" fmla="*/ 647700 h 5608320"/>
              <a:gd name="connsiteX26" fmla="*/ 3055620 w 3390900"/>
              <a:gd name="connsiteY26" fmla="*/ 685800 h 5608320"/>
              <a:gd name="connsiteX27" fmla="*/ 3101340 w 3390900"/>
              <a:gd name="connsiteY27" fmla="*/ 723900 h 5608320"/>
              <a:gd name="connsiteX28" fmla="*/ 3101340 w 3390900"/>
              <a:gd name="connsiteY28" fmla="*/ 800100 h 5608320"/>
              <a:gd name="connsiteX29" fmla="*/ 3032760 w 3390900"/>
              <a:gd name="connsiteY29" fmla="*/ 883920 h 5608320"/>
              <a:gd name="connsiteX30" fmla="*/ 2956560 w 3390900"/>
              <a:gd name="connsiteY30" fmla="*/ 914400 h 5608320"/>
              <a:gd name="connsiteX31" fmla="*/ 2758440 w 3390900"/>
              <a:gd name="connsiteY31" fmla="*/ 906780 h 5608320"/>
              <a:gd name="connsiteX32" fmla="*/ 2560320 w 3390900"/>
              <a:gd name="connsiteY32" fmla="*/ 975360 h 5608320"/>
              <a:gd name="connsiteX33" fmla="*/ 2567940 w 3390900"/>
              <a:gd name="connsiteY33" fmla="*/ 1089660 h 5608320"/>
              <a:gd name="connsiteX34" fmla="*/ 2484120 w 3390900"/>
              <a:gd name="connsiteY34" fmla="*/ 1257300 h 5608320"/>
              <a:gd name="connsiteX35" fmla="*/ 2354580 w 3390900"/>
              <a:gd name="connsiteY35" fmla="*/ 1310640 h 5608320"/>
              <a:gd name="connsiteX36" fmla="*/ 2301240 w 3390900"/>
              <a:gd name="connsiteY36" fmla="*/ 1333500 h 5608320"/>
              <a:gd name="connsiteX37" fmla="*/ 2247900 w 3390900"/>
              <a:gd name="connsiteY37" fmla="*/ 1264920 h 5608320"/>
              <a:gd name="connsiteX38" fmla="*/ 2148840 w 3390900"/>
              <a:gd name="connsiteY38" fmla="*/ 1234440 h 5608320"/>
              <a:gd name="connsiteX39" fmla="*/ 2133600 w 3390900"/>
              <a:gd name="connsiteY39" fmla="*/ 1173480 h 5608320"/>
              <a:gd name="connsiteX40" fmla="*/ 2034540 w 3390900"/>
              <a:gd name="connsiteY40" fmla="*/ 1226820 h 5608320"/>
              <a:gd name="connsiteX41" fmla="*/ 2034540 w 3390900"/>
              <a:gd name="connsiteY41" fmla="*/ 1295400 h 5608320"/>
              <a:gd name="connsiteX42" fmla="*/ 1943100 w 3390900"/>
              <a:gd name="connsiteY42" fmla="*/ 1493520 h 5608320"/>
              <a:gd name="connsiteX43" fmla="*/ 1988820 w 3390900"/>
              <a:gd name="connsiteY43" fmla="*/ 1546860 h 5608320"/>
              <a:gd name="connsiteX44" fmla="*/ 1943100 w 3390900"/>
              <a:gd name="connsiteY44" fmla="*/ 1638300 h 5608320"/>
              <a:gd name="connsiteX45" fmla="*/ 1889760 w 3390900"/>
              <a:gd name="connsiteY45" fmla="*/ 1630680 h 5608320"/>
              <a:gd name="connsiteX46" fmla="*/ 1882140 w 3390900"/>
              <a:gd name="connsiteY46" fmla="*/ 1752600 h 5608320"/>
              <a:gd name="connsiteX47" fmla="*/ 1874520 w 3390900"/>
              <a:gd name="connsiteY47" fmla="*/ 1790700 h 5608320"/>
              <a:gd name="connsiteX48" fmla="*/ 2019300 w 3390900"/>
              <a:gd name="connsiteY48" fmla="*/ 1813560 h 5608320"/>
              <a:gd name="connsiteX49" fmla="*/ 2042160 w 3390900"/>
              <a:gd name="connsiteY49" fmla="*/ 1752600 h 5608320"/>
              <a:gd name="connsiteX50" fmla="*/ 2125980 w 3390900"/>
              <a:gd name="connsiteY50" fmla="*/ 1752600 h 5608320"/>
              <a:gd name="connsiteX51" fmla="*/ 2125980 w 3390900"/>
              <a:gd name="connsiteY51" fmla="*/ 1805940 h 5608320"/>
              <a:gd name="connsiteX52" fmla="*/ 2171700 w 3390900"/>
              <a:gd name="connsiteY52" fmla="*/ 1813560 h 5608320"/>
              <a:gd name="connsiteX53" fmla="*/ 2179320 w 3390900"/>
              <a:gd name="connsiteY53" fmla="*/ 1859280 h 5608320"/>
              <a:gd name="connsiteX54" fmla="*/ 2247900 w 3390900"/>
              <a:gd name="connsiteY54" fmla="*/ 1882140 h 5608320"/>
              <a:gd name="connsiteX55" fmla="*/ 2286000 w 3390900"/>
              <a:gd name="connsiteY55" fmla="*/ 1828800 h 5608320"/>
              <a:gd name="connsiteX56" fmla="*/ 2377440 w 3390900"/>
              <a:gd name="connsiteY56" fmla="*/ 1691640 h 5608320"/>
              <a:gd name="connsiteX57" fmla="*/ 2453640 w 3390900"/>
              <a:gd name="connsiteY57" fmla="*/ 1684020 h 5608320"/>
              <a:gd name="connsiteX58" fmla="*/ 2438624 w 3390900"/>
              <a:gd name="connsiteY58" fmla="*/ 2194560 h 5608320"/>
              <a:gd name="connsiteX59" fmla="*/ 2255520 w 3390900"/>
              <a:gd name="connsiteY59" fmla="*/ 2194560 h 5608320"/>
              <a:gd name="connsiteX60" fmla="*/ 2202180 w 3390900"/>
              <a:gd name="connsiteY60" fmla="*/ 2270760 h 5608320"/>
              <a:gd name="connsiteX61" fmla="*/ 2141220 w 3390900"/>
              <a:gd name="connsiteY61" fmla="*/ 2225040 h 5608320"/>
              <a:gd name="connsiteX62" fmla="*/ 2049780 w 3390900"/>
              <a:gd name="connsiteY62" fmla="*/ 2270760 h 5608320"/>
              <a:gd name="connsiteX63" fmla="*/ 2049780 w 3390900"/>
              <a:gd name="connsiteY63" fmla="*/ 2316480 h 5608320"/>
              <a:gd name="connsiteX64" fmla="*/ 1950720 w 3390900"/>
              <a:gd name="connsiteY64" fmla="*/ 2400300 h 5608320"/>
              <a:gd name="connsiteX65" fmla="*/ 1935480 w 3390900"/>
              <a:gd name="connsiteY65" fmla="*/ 2522220 h 5608320"/>
              <a:gd name="connsiteX66" fmla="*/ 1851660 w 3390900"/>
              <a:gd name="connsiteY66" fmla="*/ 2628900 h 5608320"/>
              <a:gd name="connsiteX67" fmla="*/ 1821180 w 3390900"/>
              <a:gd name="connsiteY67" fmla="*/ 2857500 h 5608320"/>
              <a:gd name="connsiteX68" fmla="*/ 1844040 w 3390900"/>
              <a:gd name="connsiteY68" fmla="*/ 2926080 h 5608320"/>
              <a:gd name="connsiteX69" fmla="*/ 1828800 w 3390900"/>
              <a:gd name="connsiteY69" fmla="*/ 3025140 h 5608320"/>
              <a:gd name="connsiteX70" fmla="*/ 1668780 w 3390900"/>
              <a:gd name="connsiteY70" fmla="*/ 3101340 h 5608320"/>
              <a:gd name="connsiteX71" fmla="*/ 1668780 w 3390900"/>
              <a:gd name="connsiteY71" fmla="*/ 3154680 h 5608320"/>
              <a:gd name="connsiteX72" fmla="*/ 1699260 w 3390900"/>
              <a:gd name="connsiteY72" fmla="*/ 3223260 h 5608320"/>
              <a:gd name="connsiteX73" fmla="*/ 1714500 w 3390900"/>
              <a:gd name="connsiteY73" fmla="*/ 3314700 h 5608320"/>
              <a:gd name="connsiteX74" fmla="*/ 1722120 w 3390900"/>
              <a:gd name="connsiteY74" fmla="*/ 3375660 h 5608320"/>
              <a:gd name="connsiteX75" fmla="*/ 1630680 w 3390900"/>
              <a:gd name="connsiteY75" fmla="*/ 3497580 h 5608320"/>
              <a:gd name="connsiteX76" fmla="*/ 1638300 w 3390900"/>
              <a:gd name="connsiteY76" fmla="*/ 3680460 h 5608320"/>
              <a:gd name="connsiteX77" fmla="*/ 1699260 w 3390900"/>
              <a:gd name="connsiteY77" fmla="*/ 3741420 h 5608320"/>
              <a:gd name="connsiteX78" fmla="*/ 1714500 w 3390900"/>
              <a:gd name="connsiteY78" fmla="*/ 3855720 h 5608320"/>
              <a:gd name="connsiteX79" fmla="*/ 1676400 w 3390900"/>
              <a:gd name="connsiteY79" fmla="*/ 3886200 h 5608320"/>
              <a:gd name="connsiteX80" fmla="*/ 1653540 w 3390900"/>
              <a:gd name="connsiteY80" fmla="*/ 4191000 h 5608320"/>
              <a:gd name="connsiteX81" fmla="*/ 1592580 w 3390900"/>
              <a:gd name="connsiteY81" fmla="*/ 4251960 h 5608320"/>
              <a:gd name="connsiteX82" fmla="*/ 1592580 w 3390900"/>
              <a:gd name="connsiteY82" fmla="*/ 4312920 h 5608320"/>
              <a:gd name="connsiteX83" fmla="*/ 1668780 w 3390900"/>
              <a:gd name="connsiteY83" fmla="*/ 4328160 h 5608320"/>
              <a:gd name="connsiteX84" fmla="*/ 1684020 w 3390900"/>
              <a:gd name="connsiteY84" fmla="*/ 4511040 h 5608320"/>
              <a:gd name="connsiteX85" fmla="*/ 1638300 w 3390900"/>
              <a:gd name="connsiteY85" fmla="*/ 4556760 h 5608320"/>
              <a:gd name="connsiteX86" fmla="*/ 1653540 w 3390900"/>
              <a:gd name="connsiteY86" fmla="*/ 4724400 h 5608320"/>
              <a:gd name="connsiteX87" fmla="*/ 1665776 w 3390900"/>
              <a:gd name="connsiteY87" fmla="*/ 4726148 h 5608320"/>
              <a:gd name="connsiteX88" fmla="*/ 1661160 w 3390900"/>
              <a:gd name="connsiteY88" fmla="*/ 4739640 h 5608320"/>
              <a:gd name="connsiteX89" fmla="*/ 1729740 w 3390900"/>
              <a:gd name="connsiteY89" fmla="*/ 4846320 h 5608320"/>
              <a:gd name="connsiteX90" fmla="*/ 1790700 w 3390900"/>
              <a:gd name="connsiteY90" fmla="*/ 4869180 h 5608320"/>
              <a:gd name="connsiteX91" fmla="*/ 1836420 w 3390900"/>
              <a:gd name="connsiteY91" fmla="*/ 4937760 h 5608320"/>
              <a:gd name="connsiteX92" fmla="*/ 1661160 w 3390900"/>
              <a:gd name="connsiteY92" fmla="*/ 5212080 h 5608320"/>
              <a:gd name="connsiteX93" fmla="*/ 1584960 w 3390900"/>
              <a:gd name="connsiteY93" fmla="*/ 5242560 h 5608320"/>
              <a:gd name="connsiteX94" fmla="*/ 1607820 w 3390900"/>
              <a:gd name="connsiteY94" fmla="*/ 5311140 h 5608320"/>
              <a:gd name="connsiteX95" fmla="*/ 1607820 w 3390900"/>
              <a:gd name="connsiteY95" fmla="*/ 5402580 h 5608320"/>
              <a:gd name="connsiteX96" fmla="*/ 1539240 w 3390900"/>
              <a:gd name="connsiteY96" fmla="*/ 5539740 h 5608320"/>
              <a:gd name="connsiteX97" fmla="*/ 1424940 w 3390900"/>
              <a:gd name="connsiteY97" fmla="*/ 5554980 h 5608320"/>
              <a:gd name="connsiteX98" fmla="*/ 1386840 w 3390900"/>
              <a:gd name="connsiteY98" fmla="*/ 5577840 h 5608320"/>
              <a:gd name="connsiteX99" fmla="*/ 1249680 w 3390900"/>
              <a:gd name="connsiteY99" fmla="*/ 5608320 h 5608320"/>
              <a:gd name="connsiteX100" fmla="*/ 1196340 w 3390900"/>
              <a:gd name="connsiteY100" fmla="*/ 5494020 h 5608320"/>
              <a:gd name="connsiteX101" fmla="*/ 1120140 w 3390900"/>
              <a:gd name="connsiteY101" fmla="*/ 5471160 h 5608320"/>
              <a:gd name="connsiteX102" fmla="*/ 1066800 w 3390900"/>
              <a:gd name="connsiteY102" fmla="*/ 5394960 h 5608320"/>
              <a:gd name="connsiteX103" fmla="*/ 937260 w 3390900"/>
              <a:gd name="connsiteY103" fmla="*/ 5280660 h 5608320"/>
              <a:gd name="connsiteX104" fmla="*/ 868680 w 3390900"/>
              <a:gd name="connsiteY104" fmla="*/ 5280660 h 5608320"/>
              <a:gd name="connsiteX105" fmla="*/ 838200 w 3390900"/>
              <a:gd name="connsiteY105" fmla="*/ 5326380 h 5608320"/>
              <a:gd name="connsiteX106" fmla="*/ 754380 w 3390900"/>
              <a:gd name="connsiteY106" fmla="*/ 5303520 h 5608320"/>
              <a:gd name="connsiteX107" fmla="*/ 701040 w 3390900"/>
              <a:gd name="connsiteY107" fmla="*/ 5273040 h 5608320"/>
              <a:gd name="connsiteX108" fmla="*/ 624840 w 3390900"/>
              <a:gd name="connsiteY108" fmla="*/ 5356860 h 5608320"/>
              <a:gd name="connsiteX109" fmla="*/ 510540 w 3390900"/>
              <a:gd name="connsiteY109" fmla="*/ 5280660 h 5608320"/>
              <a:gd name="connsiteX110" fmla="*/ 472440 w 3390900"/>
              <a:gd name="connsiteY110" fmla="*/ 5212080 h 5608320"/>
              <a:gd name="connsiteX111" fmla="*/ 304800 w 3390900"/>
              <a:gd name="connsiteY111" fmla="*/ 5242560 h 5608320"/>
              <a:gd name="connsiteX112" fmla="*/ 281940 w 3390900"/>
              <a:gd name="connsiteY112" fmla="*/ 5173980 h 5608320"/>
              <a:gd name="connsiteX113" fmla="*/ 266700 w 3390900"/>
              <a:gd name="connsiteY113" fmla="*/ 5105400 h 5608320"/>
              <a:gd name="connsiteX114" fmla="*/ 228600 w 3390900"/>
              <a:gd name="connsiteY114" fmla="*/ 4983480 h 5608320"/>
              <a:gd name="connsiteX115" fmla="*/ 137160 w 3390900"/>
              <a:gd name="connsiteY115" fmla="*/ 4892040 h 5608320"/>
              <a:gd name="connsiteX116" fmla="*/ 83820 w 3390900"/>
              <a:gd name="connsiteY116" fmla="*/ 4846320 h 5608320"/>
              <a:gd name="connsiteX117" fmla="*/ 0 w 3390900"/>
              <a:gd name="connsiteY117" fmla="*/ 4732020 h 5608320"/>
              <a:gd name="connsiteX118" fmla="*/ 106680 w 3390900"/>
              <a:gd name="connsiteY118" fmla="*/ 4617720 h 5608320"/>
              <a:gd name="connsiteX119" fmla="*/ 152400 w 3390900"/>
              <a:gd name="connsiteY119" fmla="*/ 4541520 h 5608320"/>
              <a:gd name="connsiteX120" fmla="*/ 266700 w 3390900"/>
              <a:gd name="connsiteY120" fmla="*/ 4526280 h 5608320"/>
              <a:gd name="connsiteX121" fmla="*/ 457200 w 3390900"/>
              <a:gd name="connsiteY121" fmla="*/ 4366260 h 5608320"/>
              <a:gd name="connsiteX122" fmla="*/ 1051560 w 3390900"/>
              <a:gd name="connsiteY122" fmla="*/ 3550920 h 5608320"/>
              <a:gd name="connsiteX123" fmla="*/ 1135380 w 3390900"/>
              <a:gd name="connsiteY123" fmla="*/ 3459480 h 5608320"/>
              <a:gd name="connsiteX124" fmla="*/ 1470660 w 3390900"/>
              <a:gd name="connsiteY124" fmla="*/ 2796540 h 5608320"/>
              <a:gd name="connsiteX125" fmla="*/ 1569720 w 3390900"/>
              <a:gd name="connsiteY125" fmla="*/ 2415540 h 5608320"/>
              <a:gd name="connsiteX126" fmla="*/ 1569720 w 3390900"/>
              <a:gd name="connsiteY126" fmla="*/ 2385060 h 5608320"/>
              <a:gd name="connsiteX127" fmla="*/ 1531620 w 3390900"/>
              <a:gd name="connsiteY127" fmla="*/ 2362200 h 5608320"/>
              <a:gd name="connsiteX128" fmla="*/ 1508760 w 3390900"/>
              <a:gd name="connsiteY128" fmla="*/ 2316480 h 5608320"/>
              <a:gd name="connsiteX129" fmla="*/ 1577340 w 3390900"/>
              <a:gd name="connsiteY129" fmla="*/ 2225040 h 5608320"/>
              <a:gd name="connsiteX130" fmla="*/ 1569720 w 3390900"/>
              <a:gd name="connsiteY130" fmla="*/ 2095500 h 5608320"/>
              <a:gd name="connsiteX131" fmla="*/ 1501140 w 3390900"/>
              <a:gd name="connsiteY131" fmla="*/ 2042160 h 5608320"/>
              <a:gd name="connsiteX132" fmla="*/ 1524000 w 3390900"/>
              <a:gd name="connsiteY132" fmla="*/ 1981200 h 5608320"/>
              <a:gd name="connsiteX133" fmla="*/ 1470660 w 3390900"/>
              <a:gd name="connsiteY133" fmla="*/ 1935480 h 5608320"/>
              <a:gd name="connsiteX134" fmla="*/ 1440180 w 3390900"/>
              <a:gd name="connsiteY134" fmla="*/ 1805940 h 5608320"/>
              <a:gd name="connsiteX135" fmla="*/ 1455420 w 3390900"/>
              <a:gd name="connsiteY135" fmla="*/ 1744980 h 5608320"/>
              <a:gd name="connsiteX136" fmla="*/ 1463040 w 3390900"/>
              <a:gd name="connsiteY136" fmla="*/ 1531620 h 5608320"/>
              <a:gd name="connsiteX137" fmla="*/ 1394460 w 3390900"/>
              <a:gd name="connsiteY137" fmla="*/ 1493520 h 5608320"/>
              <a:gd name="connsiteX138" fmla="*/ 1303020 w 3390900"/>
              <a:gd name="connsiteY138" fmla="*/ 1546860 h 5608320"/>
              <a:gd name="connsiteX139" fmla="*/ 1264920 w 3390900"/>
              <a:gd name="connsiteY139" fmla="*/ 1516380 h 5608320"/>
              <a:gd name="connsiteX140" fmla="*/ 1325880 w 3390900"/>
              <a:gd name="connsiteY140" fmla="*/ 1272540 h 5608320"/>
              <a:gd name="connsiteX141" fmla="*/ 1379220 w 3390900"/>
              <a:gd name="connsiteY141" fmla="*/ 1188720 h 5608320"/>
              <a:gd name="connsiteX142" fmla="*/ 1386840 w 3390900"/>
              <a:gd name="connsiteY142" fmla="*/ 1150620 h 5608320"/>
              <a:gd name="connsiteX143" fmla="*/ 1447800 w 3390900"/>
              <a:gd name="connsiteY143" fmla="*/ 1028700 h 5608320"/>
              <a:gd name="connsiteX144" fmla="*/ 1463040 w 3390900"/>
              <a:gd name="connsiteY144" fmla="*/ 952500 h 5608320"/>
              <a:gd name="connsiteX145" fmla="*/ 1470660 w 3390900"/>
              <a:gd name="connsiteY145" fmla="*/ 800100 h 5608320"/>
              <a:gd name="connsiteX146" fmla="*/ 1501140 w 3390900"/>
              <a:gd name="connsiteY146" fmla="*/ 746760 h 5608320"/>
              <a:gd name="connsiteX147" fmla="*/ 1524000 w 3390900"/>
              <a:gd name="connsiteY147" fmla="*/ 701040 h 5608320"/>
              <a:gd name="connsiteX148" fmla="*/ 1760220 w 3390900"/>
              <a:gd name="connsiteY148" fmla="*/ 586740 h 5608320"/>
              <a:gd name="connsiteX149" fmla="*/ 1927860 w 3390900"/>
              <a:gd name="connsiteY149" fmla="*/ 510540 h 5608320"/>
              <a:gd name="connsiteX150" fmla="*/ 2072640 w 3390900"/>
              <a:gd name="connsiteY150" fmla="*/ 525780 h 5608320"/>
              <a:gd name="connsiteX151" fmla="*/ 2415540 w 3390900"/>
              <a:gd name="connsiteY151" fmla="*/ 358140 h 5608320"/>
              <a:gd name="connsiteX152" fmla="*/ 2522220 w 3390900"/>
              <a:gd name="connsiteY152" fmla="*/ 289560 h 5608320"/>
              <a:gd name="connsiteX153" fmla="*/ 2727960 w 3390900"/>
              <a:gd name="connsiteY153" fmla="*/ 137160 h 5608320"/>
              <a:gd name="connsiteX154" fmla="*/ 2956560 w 3390900"/>
              <a:gd name="connsiteY154" fmla="*/ 129540 h 5608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</a:cxnLst>
            <a:rect l="l" t="t" r="r" b="b"/>
            <a:pathLst>
              <a:path w="3390900" h="5608320">
                <a:moveTo>
                  <a:pt x="2407920" y="1435418"/>
                </a:moveTo>
                <a:lnTo>
                  <a:pt x="2441258" y="1478280"/>
                </a:lnTo>
                <a:lnTo>
                  <a:pt x="2426970" y="1540192"/>
                </a:lnTo>
                <a:lnTo>
                  <a:pt x="2426970" y="1587818"/>
                </a:lnTo>
                <a:lnTo>
                  <a:pt x="2322196" y="1630680"/>
                </a:lnTo>
                <a:lnTo>
                  <a:pt x="2241232" y="1621156"/>
                </a:lnTo>
                <a:lnTo>
                  <a:pt x="2179320" y="1668780"/>
                </a:lnTo>
                <a:lnTo>
                  <a:pt x="2136458" y="1668780"/>
                </a:lnTo>
                <a:lnTo>
                  <a:pt x="2065020" y="1559244"/>
                </a:lnTo>
                <a:lnTo>
                  <a:pt x="2141220" y="1535430"/>
                </a:lnTo>
                <a:lnTo>
                  <a:pt x="2184084" y="1506856"/>
                </a:lnTo>
                <a:lnTo>
                  <a:pt x="2241232" y="1478280"/>
                </a:lnTo>
                <a:lnTo>
                  <a:pt x="2293620" y="1535430"/>
                </a:lnTo>
                <a:lnTo>
                  <a:pt x="2355532" y="1535430"/>
                </a:lnTo>
                <a:close/>
                <a:moveTo>
                  <a:pt x="3124200" y="0"/>
                </a:moveTo>
                <a:lnTo>
                  <a:pt x="3284220" y="22860"/>
                </a:lnTo>
                <a:lnTo>
                  <a:pt x="3360420" y="91440"/>
                </a:lnTo>
                <a:lnTo>
                  <a:pt x="3360420" y="152400"/>
                </a:lnTo>
                <a:lnTo>
                  <a:pt x="3329940" y="220980"/>
                </a:lnTo>
                <a:lnTo>
                  <a:pt x="3390900" y="320040"/>
                </a:lnTo>
                <a:lnTo>
                  <a:pt x="3390900" y="358140"/>
                </a:lnTo>
                <a:lnTo>
                  <a:pt x="3261360" y="396240"/>
                </a:lnTo>
                <a:lnTo>
                  <a:pt x="3200400" y="365760"/>
                </a:lnTo>
                <a:lnTo>
                  <a:pt x="3124200" y="365760"/>
                </a:lnTo>
                <a:lnTo>
                  <a:pt x="3048000" y="441960"/>
                </a:lnTo>
                <a:lnTo>
                  <a:pt x="3025140" y="647700"/>
                </a:lnTo>
                <a:lnTo>
                  <a:pt x="3055620" y="685800"/>
                </a:lnTo>
                <a:lnTo>
                  <a:pt x="3101340" y="723900"/>
                </a:lnTo>
                <a:lnTo>
                  <a:pt x="3101340" y="800100"/>
                </a:lnTo>
                <a:lnTo>
                  <a:pt x="3032760" y="883920"/>
                </a:lnTo>
                <a:lnTo>
                  <a:pt x="2956560" y="914400"/>
                </a:lnTo>
                <a:lnTo>
                  <a:pt x="2758440" y="906780"/>
                </a:lnTo>
                <a:lnTo>
                  <a:pt x="2560320" y="975360"/>
                </a:lnTo>
                <a:lnTo>
                  <a:pt x="2567940" y="1089660"/>
                </a:lnTo>
                <a:lnTo>
                  <a:pt x="2484120" y="1257300"/>
                </a:lnTo>
                <a:lnTo>
                  <a:pt x="2354580" y="1310640"/>
                </a:lnTo>
                <a:lnTo>
                  <a:pt x="2301240" y="1333500"/>
                </a:lnTo>
                <a:lnTo>
                  <a:pt x="2247900" y="1264920"/>
                </a:lnTo>
                <a:lnTo>
                  <a:pt x="2148840" y="1234440"/>
                </a:lnTo>
                <a:lnTo>
                  <a:pt x="2133600" y="1173480"/>
                </a:lnTo>
                <a:lnTo>
                  <a:pt x="2034540" y="1226820"/>
                </a:lnTo>
                <a:lnTo>
                  <a:pt x="2034540" y="1295400"/>
                </a:lnTo>
                <a:lnTo>
                  <a:pt x="1943100" y="1493520"/>
                </a:lnTo>
                <a:lnTo>
                  <a:pt x="1988820" y="1546860"/>
                </a:lnTo>
                <a:lnTo>
                  <a:pt x="1943100" y="1638300"/>
                </a:lnTo>
                <a:lnTo>
                  <a:pt x="1889760" y="1630680"/>
                </a:lnTo>
                <a:lnTo>
                  <a:pt x="1882140" y="1752600"/>
                </a:lnTo>
                <a:lnTo>
                  <a:pt x="1874520" y="1790700"/>
                </a:lnTo>
                <a:lnTo>
                  <a:pt x="2019300" y="1813560"/>
                </a:lnTo>
                <a:lnTo>
                  <a:pt x="2042160" y="1752600"/>
                </a:lnTo>
                <a:lnTo>
                  <a:pt x="2125980" y="1752600"/>
                </a:lnTo>
                <a:lnTo>
                  <a:pt x="2125980" y="1805940"/>
                </a:lnTo>
                <a:lnTo>
                  <a:pt x="2171700" y="1813560"/>
                </a:lnTo>
                <a:lnTo>
                  <a:pt x="2179320" y="1859280"/>
                </a:lnTo>
                <a:lnTo>
                  <a:pt x="2247900" y="1882140"/>
                </a:lnTo>
                <a:lnTo>
                  <a:pt x="2286000" y="1828800"/>
                </a:lnTo>
                <a:lnTo>
                  <a:pt x="2377440" y="1691640"/>
                </a:lnTo>
                <a:lnTo>
                  <a:pt x="2453640" y="1684020"/>
                </a:lnTo>
                <a:lnTo>
                  <a:pt x="2438624" y="2194560"/>
                </a:lnTo>
                <a:lnTo>
                  <a:pt x="2255520" y="2194560"/>
                </a:lnTo>
                <a:lnTo>
                  <a:pt x="2202180" y="2270760"/>
                </a:lnTo>
                <a:lnTo>
                  <a:pt x="2141220" y="2225040"/>
                </a:lnTo>
                <a:lnTo>
                  <a:pt x="2049780" y="2270760"/>
                </a:lnTo>
                <a:lnTo>
                  <a:pt x="2049780" y="2316480"/>
                </a:lnTo>
                <a:lnTo>
                  <a:pt x="1950720" y="2400300"/>
                </a:lnTo>
                <a:lnTo>
                  <a:pt x="1935480" y="2522220"/>
                </a:lnTo>
                <a:lnTo>
                  <a:pt x="1851660" y="2628900"/>
                </a:lnTo>
                <a:lnTo>
                  <a:pt x="1821180" y="2857500"/>
                </a:lnTo>
                <a:lnTo>
                  <a:pt x="1844040" y="2926080"/>
                </a:lnTo>
                <a:lnTo>
                  <a:pt x="1828800" y="3025140"/>
                </a:lnTo>
                <a:lnTo>
                  <a:pt x="1668780" y="3101340"/>
                </a:lnTo>
                <a:lnTo>
                  <a:pt x="1668780" y="3154680"/>
                </a:lnTo>
                <a:lnTo>
                  <a:pt x="1699260" y="3223260"/>
                </a:lnTo>
                <a:lnTo>
                  <a:pt x="1714500" y="3314700"/>
                </a:lnTo>
                <a:lnTo>
                  <a:pt x="1722120" y="3375660"/>
                </a:lnTo>
                <a:lnTo>
                  <a:pt x="1630680" y="3497580"/>
                </a:lnTo>
                <a:lnTo>
                  <a:pt x="1638300" y="3680460"/>
                </a:lnTo>
                <a:lnTo>
                  <a:pt x="1699260" y="3741420"/>
                </a:lnTo>
                <a:lnTo>
                  <a:pt x="1714500" y="3855720"/>
                </a:lnTo>
                <a:lnTo>
                  <a:pt x="1676400" y="3886200"/>
                </a:lnTo>
                <a:lnTo>
                  <a:pt x="1653540" y="4191000"/>
                </a:lnTo>
                <a:lnTo>
                  <a:pt x="1592580" y="4251960"/>
                </a:lnTo>
                <a:lnTo>
                  <a:pt x="1592580" y="4312920"/>
                </a:lnTo>
                <a:lnTo>
                  <a:pt x="1668780" y="4328160"/>
                </a:lnTo>
                <a:lnTo>
                  <a:pt x="1684020" y="4511040"/>
                </a:lnTo>
                <a:lnTo>
                  <a:pt x="1638300" y="4556760"/>
                </a:lnTo>
                <a:lnTo>
                  <a:pt x="1653540" y="4724400"/>
                </a:lnTo>
                <a:lnTo>
                  <a:pt x="1665776" y="4726148"/>
                </a:lnTo>
                <a:lnTo>
                  <a:pt x="1661160" y="4739640"/>
                </a:lnTo>
                <a:lnTo>
                  <a:pt x="1729740" y="4846320"/>
                </a:lnTo>
                <a:lnTo>
                  <a:pt x="1790700" y="4869180"/>
                </a:lnTo>
                <a:lnTo>
                  <a:pt x="1836420" y="4937760"/>
                </a:lnTo>
                <a:lnTo>
                  <a:pt x="1661160" y="5212080"/>
                </a:lnTo>
                <a:lnTo>
                  <a:pt x="1584960" y="5242560"/>
                </a:lnTo>
                <a:lnTo>
                  <a:pt x="1607820" y="5311140"/>
                </a:lnTo>
                <a:lnTo>
                  <a:pt x="1607820" y="5402580"/>
                </a:lnTo>
                <a:lnTo>
                  <a:pt x="1539240" y="5539740"/>
                </a:lnTo>
                <a:lnTo>
                  <a:pt x="1424940" y="5554980"/>
                </a:lnTo>
                <a:lnTo>
                  <a:pt x="1386840" y="5577840"/>
                </a:lnTo>
                <a:lnTo>
                  <a:pt x="1249680" y="5608320"/>
                </a:lnTo>
                <a:lnTo>
                  <a:pt x="1196340" y="5494020"/>
                </a:lnTo>
                <a:lnTo>
                  <a:pt x="1120140" y="5471160"/>
                </a:lnTo>
                <a:lnTo>
                  <a:pt x="1066800" y="5394960"/>
                </a:lnTo>
                <a:lnTo>
                  <a:pt x="937260" y="5280660"/>
                </a:lnTo>
                <a:lnTo>
                  <a:pt x="868680" y="5280660"/>
                </a:lnTo>
                <a:lnTo>
                  <a:pt x="838200" y="5326380"/>
                </a:lnTo>
                <a:lnTo>
                  <a:pt x="754380" y="5303520"/>
                </a:lnTo>
                <a:lnTo>
                  <a:pt x="701040" y="5273040"/>
                </a:lnTo>
                <a:lnTo>
                  <a:pt x="624840" y="5356860"/>
                </a:lnTo>
                <a:lnTo>
                  <a:pt x="510540" y="5280660"/>
                </a:lnTo>
                <a:lnTo>
                  <a:pt x="472440" y="5212080"/>
                </a:lnTo>
                <a:lnTo>
                  <a:pt x="304800" y="5242560"/>
                </a:lnTo>
                <a:lnTo>
                  <a:pt x="281940" y="5173980"/>
                </a:lnTo>
                <a:lnTo>
                  <a:pt x="266700" y="5105400"/>
                </a:lnTo>
                <a:lnTo>
                  <a:pt x="228600" y="4983480"/>
                </a:lnTo>
                <a:lnTo>
                  <a:pt x="137160" y="4892040"/>
                </a:lnTo>
                <a:lnTo>
                  <a:pt x="83820" y="4846320"/>
                </a:lnTo>
                <a:lnTo>
                  <a:pt x="0" y="4732020"/>
                </a:lnTo>
                <a:lnTo>
                  <a:pt x="106680" y="4617720"/>
                </a:lnTo>
                <a:lnTo>
                  <a:pt x="152400" y="4541520"/>
                </a:lnTo>
                <a:lnTo>
                  <a:pt x="266700" y="4526280"/>
                </a:lnTo>
                <a:lnTo>
                  <a:pt x="457200" y="4366260"/>
                </a:lnTo>
                <a:lnTo>
                  <a:pt x="1051560" y="3550920"/>
                </a:lnTo>
                <a:lnTo>
                  <a:pt x="1135380" y="3459480"/>
                </a:lnTo>
                <a:lnTo>
                  <a:pt x="1470660" y="2796540"/>
                </a:lnTo>
                <a:lnTo>
                  <a:pt x="1569720" y="2415540"/>
                </a:lnTo>
                <a:lnTo>
                  <a:pt x="1569720" y="2385060"/>
                </a:lnTo>
                <a:lnTo>
                  <a:pt x="1531620" y="2362200"/>
                </a:lnTo>
                <a:lnTo>
                  <a:pt x="1508760" y="2316480"/>
                </a:lnTo>
                <a:lnTo>
                  <a:pt x="1577340" y="2225040"/>
                </a:lnTo>
                <a:lnTo>
                  <a:pt x="1569720" y="2095500"/>
                </a:lnTo>
                <a:lnTo>
                  <a:pt x="1501140" y="2042160"/>
                </a:lnTo>
                <a:lnTo>
                  <a:pt x="1524000" y="1981200"/>
                </a:lnTo>
                <a:lnTo>
                  <a:pt x="1470660" y="1935480"/>
                </a:lnTo>
                <a:lnTo>
                  <a:pt x="1440180" y="1805940"/>
                </a:lnTo>
                <a:lnTo>
                  <a:pt x="1455420" y="1744980"/>
                </a:lnTo>
                <a:lnTo>
                  <a:pt x="1463040" y="1531620"/>
                </a:lnTo>
                <a:lnTo>
                  <a:pt x="1394460" y="1493520"/>
                </a:lnTo>
                <a:lnTo>
                  <a:pt x="1303020" y="1546860"/>
                </a:lnTo>
                <a:lnTo>
                  <a:pt x="1264920" y="1516380"/>
                </a:lnTo>
                <a:lnTo>
                  <a:pt x="1325880" y="1272540"/>
                </a:lnTo>
                <a:lnTo>
                  <a:pt x="1379220" y="1188720"/>
                </a:lnTo>
                <a:lnTo>
                  <a:pt x="1386840" y="1150620"/>
                </a:lnTo>
                <a:lnTo>
                  <a:pt x="1447800" y="1028700"/>
                </a:lnTo>
                <a:lnTo>
                  <a:pt x="1463040" y="952500"/>
                </a:lnTo>
                <a:lnTo>
                  <a:pt x="1470660" y="800100"/>
                </a:lnTo>
                <a:lnTo>
                  <a:pt x="1501140" y="746760"/>
                </a:lnTo>
                <a:lnTo>
                  <a:pt x="1524000" y="701040"/>
                </a:lnTo>
                <a:lnTo>
                  <a:pt x="1760220" y="586740"/>
                </a:lnTo>
                <a:lnTo>
                  <a:pt x="1927860" y="510540"/>
                </a:lnTo>
                <a:lnTo>
                  <a:pt x="2072640" y="525780"/>
                </a:lnTo>
                <a:lnTo>
                  <a:pt x="2415540" y="358140"/>
                </a:lnTo>
                <a:lnTo>
                  <a:pt x="2522220" y="289560"/>
                </a:lnTo>
                <a:lnTo>
                  <a:pt x="2727960" y="137160"/>
                </a:lnTo>
                <a:lnTo>
                  <a:pt x="2956560" y="129540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5415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374</Words>
  <Application>Microsoft Office PowerPoint</Application>
  <PresentationFormat>ワイド画面</PresentationFormat>
  <Paragraphs>136</Paragraphs>
  <Slides>23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23</vt:i4>
      </vt:variant>
    </vt:vector>
  </HeadingPairs>
  <TitlesOfParts>
    <vt:vector size="26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anm060_地図クイズ～どっちが大きい都道府県～</dc:title>
  <dc:subject>anm060_地図クイズ～どっちが大きい都道府県～</dc:subject>
  <dc:creator>でじけろお</dc:creator>
  <cp:lastModifiedBy/>
  <cp:revision>1</cp:revision>
  <dcterms:created xsi:type="dcterms:W3CDTF">2017-10-06T02:08:43Z</dcterms:created>
  <dcterms:modified xsi:type="dcterms:W3CDTF">2025-02-23T14:17:58Z</dcterms:modified>
  <cp:category/>
  <cp:version>1</cp:version>
</cp:coreProperties>
</file>